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4700"/>
            <a:ext cx="10680700" cy="600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2024-10-24T17:41:21Z</dcterms:created>
  <dcterms:modified xsi:type="dcterms:W3CDTF">2024-10-24T17:41:21Z</dcterms:modified>
</cp:coreProperties>
</file>