
<file path=[Content_Types].xml><?xml version="1.0" encoding="utf-8"?>
<Types xmlns="http://schemas.openxmlformats.org/package/2006/content-types">
  <Default Extension="ico" ContentType="image/x-icon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27"/>
  </p:notesMasterIdLst>
  <p:sldIdLst>
    <p:sldId id="314" r:id="rId5"/>
    <p:sldId id="302" r:id="rId6"/>
    <p:sldId id="303" r:id="rId7"/>
    <p:sldId id="304" r:id="rId8"/>
    <p:sldId id="305" r:id="rId9"/>
    <p:sldId id="306" r:id="rId10"/>
    <p:sldId id="327" r:id="rId11"/>
    <p:sldId id="307" r:id="rId12"/>
    <p:sldId id="309" r:id="rId13"/>
    <p:sldId id="315" r:id="rId14"/>
    <p:sldId id="316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26" r:id="rId25"/>
    <p:sldId id="31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5934"/>
  </p:normalViewPr>
  <p:slideViewPr>
    <p:cSldViewPr snapToGrid="0">
      <p:cViewPr varScale="1">
        <p:scale>
          <a:sx n="85" d="100"/>
          <a:sy n="85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an Peteti" userId="2db60cd33bab10c6" providerId="LiveId" clId="{B79C7F58-EEDF-403F-890D-5AB13E25B9D8}"/>
    <pc:docChg chg="undo custSel addSld delSld modSld">
      <pc:chgData name="Susan Peteti" userId="2db60cd33bab10c6" providerId="LiveId" clId="{B79C7F58-EEDF-403F-890D-5AB13E25B9D8}" dt="2022-06-16T10:06:35.993" v="4772" actId="20577"/>
      <pc:docMkLst>
        <pc:docMk/>
      </pc:docMkLst>
      <pc:sldChg chg="addSp delSp modSp del mod">
        <pc:chgData name="Susan Peteti" userId="2db60cd33bab10c6" providerId="LiveId" clId="{B79C7F58-EEDF-403F-890D-5AB13E25B9D8}" dt="2022-05-20T16:42:28.268" v="27" actId="47"/>
        <pc:sldMkLst>
          <pc:docMk/>
          <pc:sldMk cId="1325608595" sldId="257"/>
        </pc:sldMkLst>
        <pc:spChg chg="mod">
          <ac:chgData name="Susan Peteti" userId="2db60cd33bab10c6" providerId="LiveId" clId="{B79C7F58-EEDF-403F-890D-5AB13E25B9D8}" dt="2022-05-20T16:41:52.887" v="24" actId="27636"/>
          <ac:spMkLst>
            <pc:docMk/>
            <pc:sldMk cId="1325608595" sldId="257"/>
            <ac:spMk id="2" creationId="{912DF434-28DB-4621-A497-D62C41CE0419}"/>
          </ac:spMkLst>
        </pc:spChg>
        <pc:spChg chg="mod">
          <ac:chgData name="Susan Peteti" userId="2db60cd33bab10c6" providerId="LiveId" clId="{B79C7F58-EEDF-403F-890D-5AB13E25B9D8}" dt="2022-05-20T16:41:59.433" v="25" actId="14100"/>
          <ac:spMkLst>
            <pc:docMk/>
            <pc:sldMk cId="1325608595" sldId="257"/>
            <ac:spMk id="3" creationId="{22788C46-D0BC-4307-AE55-7601A139E7CB}"/>
          </ac:spMkLst>
        </pc:spChg>
        <pc:spChg chg="add del mod">
          <ac:chgData name="Susan Peteti" userId="2db60cd33bab10c6" providerId="LiveId" clId="{B79C7F58-EEDF-403F-890D-5AB13E25B9D8}" dt="2022-05-20T16:39:41.691" v="1" actId="478"/>
          <ac:spMkLst>
            <pc:docMk/>
            <pc:sldMk cId="1325608595" sldId="257"/>
            <ac:spMk id="5" creationId="{7A9BB207-BBA6-47A5-B9A3-CE6ABD758063}"/>
          </ac:spMkLst>
        </pc:spChg>
        <pc:spChg chg="del">
          <ac:chgData name="Susan Peteti" userId="2db60cd33bab10c6" providerId="LiveId" clId="{B79C7F58-EEDF-403F-890D-5AB13E25B9D8}" dt="2022-05-20T16:42:23.723" v="26" actId="478"/>
          <ac:spMkLst>
            <pc:docMk/>
            <pc:sldMk cId="1325608595" sldId="257"/>
            <ac:spMk id="23" creationId="{255CA119-3AE4-4D6A-AB16-C0625CAA473C}"/>
          </ac:spMkLst>
        </pc:spChg>
        <pc:picChg chg="del">
          <ac:chgData name="Susan Peteti" userId="2db60cd33bab10c6" providerId="LiveId" clId="{B79C7F58-EEDF-403F-890D-5AB13E25B9D8}" dt="2022-05-20T16:39:39.145" v="0" actId="478"/>
          <ac:picMkLst>
            <pc:docMk/>
            <pc:sldMk cId="1325608595" sldId="257"/>
            <ac:picMk id="10" creationId="{BE113317-F75C-4F41-AA60-AB7B65AD93D7}"/>
          </ac:picMkLst>
        </pc:picChg>
      </pc:sldChg>
      <pc:sldChg chg="del">
        <pc:chgData name="Susan Peteti" userId="2db60cd33bab10c6" providerId="LiveId" clId="{B79C7F58-EEDF-403F-890D-5AB13E25B9D8}" dt="2022-05-20T16:43:50.568" v="153" actId="47"/>
        <pc:sldMkLst>
          <pc:docMk/>
          <pc:sldMk cId="1639799154" sldId="258"/>
        </pc:sldMkLst>
      </pc:sldChg>
      <pc:sldChg chg="del">
        <pc:chgData name="Susan Peteti" userId="2db60cd33bab10c6" providerId="LiveId" clId="{B79C7F58-EEDF-403F-890D-5AB13E25B9D8}" dt="2022-05-20T16:43:55.262" v="156" actId="47"/>
        <pc:sldMkLst>
          <pc:docMk/>
          <pc:sldMk cId="4212917468" sldId="260"/>
        </pc:sldMkLst>
      </pc:sldChg>
      <pc:sldChg chg="del">
        <pc:chgData name="Susan Peteti" userId="2db60cd33bab10c6" providerId="LiveId" clId="{B79C7F58-EEDF-403F-890D-5AB13E25B9D8}" dt="2022-05-20T16:43:54.644" v="155" actId="47"/>
        <pc:sldMkLst>
          <pc:docMk/>
          <pc:sldMk cId="1527386939" sldId="261"/>
        </pc:sldMkLst>
      </pc:sldChg>
      <pc:sldChg chg="del">
        <pc:chgData name="Susan Peteti" userId="2db60cd33bab10c6" providerId="LiveId" clId="{B79C7F58-EEDF-403F-890D-5AB13E25B9D8}" dt="2022-05-20T16:43:53.322" v="154" actId="47"/>
        <pc:sldMkLst>
          <pc:docMk/>
          <pc:sldMk cId="811730917" sldId="262"/>
        </pc:sldMkLst>
      </pc:sldChg>
      <pc:sldChg chg="del">
        <pc:chgData name="Susan Peteti" userId="2db60cd33bab10c6" providerId="LiveId" clId="{B79C7F58-EEDF-403F-890D-5AB13E25B9D8}" dt="2022-05-20T16:45:43.456" v="165" actId="47"/>
        <pc:sldMkLst>
          <pc:docMk/>
          <pc:sldMk cId="2563119616" sldId="265"/>
        </pc:sldMkLst>
      </pc:sldChg>
      <pc:sldChg chg="del">
        <pc:chgData name="Susan Peteti" userId="2db60cd33bab10c6" providerId="LiveId" clId="{B79C7F58-EEDF-403F-890D-5AB13E25B9D8}" dt="2022-05-20T16:45:44.624" v="166" actId="47"/>
        <pc:sldMkLst>
          <pc:docMk/>
          <pc:sldMk cId="2721508595" sldId="266"/>
        </pc:sldMkLst>
      </pc:sldChg>
      <pc:sldChg chg="del">
        <pc:chgData name="Susan Peteti" userId="2db60cd33bab10c6" providerId="LiveId" clId="{B79C7F58-EEDF-403F-890D-5AB13E25B9D8}" dt="2022-05-20T16:45:45.606" v="167" actId="47"/>
        <pc:sldMkLst>
          <pc:docMk/>
          <pc:sldMk cId="445070695" sldId="267"/>
        </pc:sldMkLst>
      </pc:sldChg>
      <pc:sldChg chg="del">
        <pc:chgData name="Susan Peteti" userId="2db60cd33bab10c6" providerId="LiveId" clId="{B79C7F58-EEDF-403F-890D-5AB13E25B9D8}" dt="2022-05-20T16:45:46.138" v="168" actId="47"/>
        <pc:sldMkLst>
          <pc:docMk/>
          <pc:sldMk cId="3103683689" sldId="268"/>
        </pc:sldMkLst>
      </pc:sldChg>
      <pc:sldChg chg="add del">
        <pc:chgData name="Susan Peteti" userId="2db60cd33bab10c6" providerId="LiveId" clId="{B79C7F58-EEDF-403F-890D-5AB13E25B9D8}" dt="2022-05-20T17:09:40.503" v="1053" actId="47"/>
        <pc:sldMkLst>
          <pc:docMk/>
          <pc:sldMk cId="629239020" sldId="269"/>
        </pc:sldMkLst>
      </pc:sldChg>
      <pc:sldChg chg="del">
        <pc:chgData name="Susan Peteti" userId="2db60cd33bab10c6" providerId="LiveId" clId="{B79C7F58-EEDF-403F-890D-5AB13E25B9D8}" dt="2022-05-20T16:43:57.413" v="157" actId="47"/>
        <pc:sldMkLst>
          <pc:docMk/>
          <pc:sldMk cId="962321713" sldId="297"/>
        </pc:sldMkLst>
      </pc:sldChg>
      <pc:sldChg chg="addSp delSp modSp del mod">
        <pc:chgData name="Susan Peteti" userId="2db60cd33bab10c6" providerId="LiveId" clId="{B79C7F58-EEDF-403F-890D-5AB13E25B9D8}" dt="2022-05-20T16:45:37.908" v="163" actId="47"/>
        <pc:sldMkLst>
          <pc:docMk/>
          <pc:sldMk cId="134718700" sldId="299"/>
        </pc:sldMkLst>
        <pc:spChg chg="add mod">
          <ac:chgData name="Susan Peteti" userId="2db60cd33bab10c6" providerId="LiveId" clId="{B79C7F58-EEDF-403F-890D-5AB13E25B9D8}" dt="2022-05-20T16:45:35.424" v="162" actId="478"/>
          <ac:spMkLst>
            <pc:docMk/>
            <pc:sldMk cId="134718700" sldId="299"/>
            <ac:spMk id="3" creationId="{142B0324-B5C8-88DD-6181-C3D467779C4C}"/>
          </ac:spMkLst>
        </pc:spChg>
        <pc:picChg chg="add mod">
          <ac:chgData name="Susan Peteti" userId="2db60cd33bab10c6" providerId="LiveId" clId="{B79C7F58-EEDF-403F-890D-5AB13E25B9D8}" dt="2022-05-20T16:44:18.080" v="161" actId="571"/>
          <ac:picMkLst>
            <pc:docMk/>
            <pc:sldMk cId="134718700" sldId="299"/>
            <ac:picMk id="21" creationId="{8ADAB28C-4DE6-B133-A23B-1F296BFE496C}"/>
          </ac:picMkLst>
        </pc:picChg>
        <pc:picChg chg="mod">
          <ac:chgData name="Susan Peteti" userId="2db60cd33bab10c6" providerId="LiveId" clId="{B79C7F58-EEDF-403F-890D-5AB13E25B9D8}" dt="2022-05-20T16:44:12.827" v="159" actId="1076"/>
          <ac:picMkLst>
            <pc:docMk/>
            <pc:sldMk cId="134718700" sldId="299"/>
            <ac:picMk id="25" creationId="{F1B398D1-2C82-4CDD-9305-CD315832B8F2}"/>
          </ac:picMkLst>
        </pc:picChg>
        <pc:picChg chg="del">
          <ac:chgData name="Susan Peteti" userId="2db60cd33bab10c6" providerId="LiveId" clId="{B79C7F58-EEDF-403F-890D-5AB13E25B9D8}" dt="2022-05-20T16:45:35.424" v="162" actId="478"/>
          <ac:picMkLst>
            <pc:docMk/>
            <pc:sldMk cId="134718700" sldId="299"/>
            <ac:picMk id="41" creationId="{ADA6917C-333B-412F-9E10-F89646EADCC3}"/>
          </ac:picMkLst>
        </pc:picChg>
      </pc:sldChg>
      <pc:sldChg chg="del">
        <pc:chgData name="Susan Peteti" userId="2db60cd33bab10c6" providerId="LiveId" clId="{B79C7F58-EEDF-403F-890D-5AB13E25B9D8}" dt="2022-05-20T16:45:42.320" v="164" actId="47"/>
        <pc:sldMkLst>
          <pc:docMk/>
          <pc:sldMk cId="804806354" sldId="300"/>
        </pc:sldMkLst>
      </pc:sldChg>
      <pc:sldChg chg="modSp del mod">
        <pc:chgData name="Susan Peteti" userId="2db60cd33bab10c6" providerId="LiveId" clId="{B79C7F58-EEDF-403F-890D-5AB13E25B9D8}" dt="2022-05-26T12:45:14.146" v="1118" actId="47"/>
        <pc:sldMkLst>
          <pc:docMk/>
          <pc:sldMk cId="2362486198" sldId="301"/>
        </pc:sldMkLst>
        <pc:spChg chg="mod">
          <ac:chgData name="Susan Peteti" userId="2db60cd33bab10c6" providerId="LiveId" clId="{B79C7F58-EEDF-403F-890D-5AB13E25B9D8}" dt="2022-05-26T12:11:10.681" v="1100" actId="1076"/>
          <ac:spMkLst>
            <pc:docMk/>
            <pc:sldMk cId="2362486198" sldId="301"/>
            <ac:spMk id="6" creationId="{509706FD-5589-9B19-A16F-9D2CBCD0F916}"/>
          </ac:spMkLst>
        </pc:spChg>
      </pc:sldChg>
      <pc:sldChg chg="modSp mod">
        <pc:chgData name="Susan Peteti" userId="2db60cd33bab10c6" providerId="LiveId" clId="{B79C7F58-EEDF-403F-890D-5AB13E25B9D8}" dt="2022-05-26T17:00:47.838" v="3161" actId="20577"/>
        <pc:sldMkLst>
          <pc:docMk/>
          <pc:sldMk cId="1304874813" sldId="302"/>
        </pc:sldMkLst>
        <pc:spChg chg="mod">
          <ac:chgData name="Susan Peteti" userId="2db60cd33bab10c6" providerId="LiveId" clId="{B79C7F58-EEDF-403F-890D-5AB13E25B9D8}" dt="2022-05-26T17:00:47.838" v="3161" actId="20577"/>
          <ac:spMkLst>
            <pc:docMk/>
            <pc:sldMk cId="1304874813" sldId="302"/>
            <ac:spMk id="2" creationId="{A4321F02-050B-911A-2749-C625DD3D2C5B}"/>
          </ac:spMkLst>
        </pc:spChg>
      </pc:sldChg>
      <pc:sldChg chg="addSp delSp modSp new mod">
        <pc:chgData name="Susan Peteti" userId="2db60cd33bab10c6" providerId="LiveId" clId="{B79C7F58-EEDF-403F-890D-5AB13E25B9D8}" dt="2022-06-16T10:04:25.221" v="4761" actId="113"/>
        <pc:sldMkLst>
          <pc:docMk/>
          <pc:sldMk cId="1813067129" sldId="303"/>
        </pc:sldMkLst>
        <pc:spChg chg="mod">
          <ac:chgData name="Susan Peteti" userId="2db60cd33bab10c6" providerId="LiveId" clId="{B79C7F58-EEDF-403F-890D-5AB13E25B9D8}" dt="2022-06-16T10:04:25.221" v="4761" actId="113"/>
          <ac:spMkLst>
            <pc:docMk/>
            <pc:sldMk cId="1813067129" sldId="303"/>
            <ac:spMk id="2" creationId="{857BD5E6-D6FF-E941-611D-B45FFD3AA439}"/>
          </ac:spMkLst>
        </pc:spChg>
        <pc:spChg chg="del mod">
          <ac:chgData name="Susan Peteti" userId="2db60cd33bab10c6" providerId="LiveId" clId="{B79C7F58-EEDF-403F-890D-5AB13E25B9D8}" dt="2022-06-16T10:03:14.163" v="4659" actId="478"/>
          <ac:spMkLst>
            <pc:docMk/>
            <pc:sldMk cId="1813067129" sldId="303"/>
            <ac:spMk id="3" creationId="{F0C350DF-1BE3-0C8F-228A-0180C561DEFA}"/>
          </ac:spMkLst>
        </pc:spChg>
        <pc:spChg chg="add mod">
          <ac:chgData name="Susan Peteti" userId="2db60cd33bab10c6" providerId="LiveId" clId="{B79C7F58-EEDF-403F-890D-5AB13E25B9D8}" dt="2022-06-16T10:04:15.852" v="4760" actId="20577"/>
          <ac:spMkLst>
            <pc:docMk/>
            <pc:sldMk cId="1813067129" sldId="303"/>
            <ac:spMk id="4" creationId="{FCA3E069-493A-CC90-A2A8-704E97B43D32}"/>
          </ac:spMkLst>
        </pc:spChg>
      </pc:sldChg>
      <pc:sldChg chg="addSp delSp modSp new mod">
        <pc:chgData name="Susan Peteti" userId="2db60cd33bab10c6" providerId="LiveId" clId="{B79C7F58-EEDF-403F-890D-5AB13E25B9D8}" dt="2022-06-16T09:54:56.536" v="4477" actId="113"/>
        <pc:sldMkLst>
          <pc:docMk/>
          <pc:sldMk cId="1807918651" sldId="304"/>
        </pc:sldMkLst>
        <pc:spChg chg="mod">
          <ac:chgData name="Susan Peteti" userId="2db60cd33bab10c6" providerId="LiveId" clId="{B79C7F58-EEDF-403F-890D-5AB13E25B9D8}" dt="2022-06-16T09:54:56.536" v="4477" actId="113"/>
          <ac:spMkLst>
            <pc:docMk/>
            <pc:sldMk cId="1807918651" sldId="304"/>
            <ac:spMk id="2" creationId="{F84D8D23-767B-0B4E-5DFB-D8D62799D80B}"/>
          </ac:spMkLst>
        </pc:spChg>
        <pc:spChg chg="del mod">
          <ac:chgData name="Susan Peteti" userId="2db60cd33bab10c6" providerId="LiveId" clId="{B79C7F58-EEDF-403F-890D-5AB13E25B9D8}" dt="2022-05-20T16:47:16.021" v="265" actId="478"/>
          <ac:spMkLst>
            <pc:docMk/>
            <pc:sldMk cId="1807918651" sldId="304"/>
            <ac:spMk id="3" creationId="{0F7D50BF-F393-476A-C99A-AD45018658A3}"/>
          </ac:spMkLst>
        </pc:spChg>
        <pc:spChg chg="add del mod">
          <ac:chgData name="Susan Peteti" userId="2db60cd33bab10c6" providerId="LiveId" clId="{B79C7F58-EEDF-403F-890D-5AB13E25B9D8}" dt="2022-05-20T16:47:20.981" v="266" actId="478"/>
          <ac:spMkLst>
            <pc:docMk/>
            <pc:sldMk cId="1807918651" sldId="304"/>
            <ac:spMk id="5" creationId="{5D3D1E4A-9944-9E51-3A41-363081C6E2EF}"/>
          </ac:spMkLst>
        </pc:spChg>
        <pc:spChg chg="add mod">
          <ac:chgData name="Susan Peteti" userId="2db60cd33bab10c6" providerId="LiveId" clId="{B79C7F58-EEDF-403F-890D-5AB13E25B9D8}" dt="2022-06-02T18:12:47.962" v="3444" actId="1076"/>
          <ac:spMkLst>
            <pc:docMk/>
            <pc:sldMk cId="1807918651" sldId="304"/>
            <ac:spMk id="6" creationId="{2405BD3D-12BF-3C41-B5E9-B348519754E2}"/>
          </ac:spMkLst>
        </pc:spChg>
      </pc:sldChg>
      <pc:sldChg chg="addSp delSp modSp new mod">
        <pc:chgData name="Susan Peteti" userId="2db60cd33bab10c6" providerId="LiveId" clId="{B79C7F58-EEDF-403F-890D-5AB13E25B9D8}" dt="2022-06-16T09:55:19.396" v="4480" actId="113"/>
        <pc:sldMkLst>
          <pc:docMk/>
          <pc:sldMk cId="4254245256" sldId="305"/>
        </pc:sldMkLst>
        <pc:spChg chg="mod">
          <ac:chgData name="Susan Peteti" userId="2db60cd33bab10c6" providerId="LiveId" clId="{B79C7F58-EEDF-403F-890D-5AB13E25B9D8}" dt="2022-06-16T09:55:19.396" v="4480" actId="113"/>
          <ac:spMkLst>
            <pc:docMk/>
            <pc:sldMk cId="4254245256" sldId="305"/>
            <ac:spMk id="2" creationId="{7E12BB1A-046B-7514-14A2-3C8542223F58}"/>
          </ac:spMkLst>
        </pc:spChg>
        <pc:spChg chg="del">
          <ac:chgData name="Susan Peteti" userId="2db60cd33bab10c6" providerId="LiveId" clId="{B79C7F58-EEDF-403F-890D-5AB13E25B9D8}" dt="2022-05-20T16:48:28.264" v="297" actId="478"/>
          <ac:spMkLst>
            <pc:docMk/>
            <pc:sldMk cId="4254245256" sldId="305"/>
            <ac:spMk id="3" creationId="{13148C4A-0838-AAF7-FED1-39B05DDBC1A0}"/>
          </ac:spMkLst>
        </pc:spChg>
        <pc:spChg chg="add mod">
          <ac:chgData name="Susan Peteti" userId="2db60cd33bab10c6" providerId="LiveId" clId="{B79C7F58-EEDF-403F-890D-5AB13E25B9D8}" dt="2022-06-16T09:43:21.478" v="4335" actId="20577"/>
          <ac:spMkLst>
            <pc:docMk/>
            <pc:sldMk cId="4254245256" sldId="305"/>
            <ac:spMk id="4" creationId="{78581CEF-7296-4E00-5C84-5277FDE8E611}"/>
          </ac:spMkLst>
        </pc:spChg>
      </pc:sldChg>
      <pc:sldChg chg="addSp delSp modSp new mod">
        <pc:chgData name="Susan Peteti" userId="2db60cd33bab10c6" providerId="LiveId" clId="{B79C7F58-EEDF-403F-890D-5AB13E25B9D8}" dt="2022-06-16T09:46:46.461" v="4474" actId="20577"/>
        <pc:sldMkLst>
          <pc:docMk/>
          <pc:sldMk cId="1719904158" sldId="306"/>
        </pc:sldMkLst>
        <pc:spChg chg="del">
          <ac:chgData name="Susan Peteti" userId="2db60cd33bab10c6" providerId="LiveId" clId="{B79C7F58-EEDF-403F-890D-5AB13E25B9D8}" dt="2022-05-20T16:51:40.809" v="306" actId="478"/>
          <ac:spMkLst>
            <pc:docMk/>
            <pc:sldMk cId="1719904158" sldId="306"/>
            <ac:spMk id="2" creationId="{BFFE2E9C-B63B-CC8F-4F9E-CD69111984B5}"/>
          </ac:spMkLst>
        </pc:spChg>
        <pc:spChg chg="del">
          <ac:chgData name="Susan Peteti" userId="2db60cd33bab10c6" providerId="LiveId" clId="{B79C7F58-EEDF-403F-890D-5AB13E25B9D8}" dt="2022-05-20T16:51:44.522" v="307" actId="478"/>
          <ac:spMkLst>
            <pc:docMk/>
            <pc:sldMk cId="1719904158" sldId="306"/>
            <ac:spMk id="3" creationId="{EBD6557B-F9E7-80C7-5E9B-43265882683A}"/>
          </ac:spMkLst>
        </pc:spChg>
        <pc:spChg chg="add mod">
          <ac:chgData name="Susan Peteti" userId="2db60cd33bab10c6" providerId="LiveId" clId="{B79C7F58-EEDF-403F-890D-5AB13E25B9D8}" dt="2022-06-16T09:46:46.461" v="4474" actId="20577"/>
          <ac:spMkLst>
            <pc:docMk/>
            <pc:sldMk cId="1719904158" sldId="306"/>
            <ac:spMk id="4" creationId="{221F6DE4-09C2-7E3B-8FC6-4F3D674F6931}"/>
          </ac:spMkLst>
        </pc:spChg>
      </pc:sldChg>
      <pc:sldChg chg="addSp delSp modSp new mod">
        <pc:chgData name="Susan Peteti" userId="2db60cd33bab10c6" providerId="LiveId" clId="{B79C7F58-EEDF-403F-890D-5AB13E25B9D8}" dt="2022-06-16T10:06:22.542" v="4768" actId="20577"/>
        <pc:sldMkLst>
          <pc:docMk/>
          <pc:sldMk cId="3427105701" sldId="307"/>
        </pc:sldMkLst>
        <pc:spChg chg="del mod">
          <ac:chgData name="Susan Peteti" userId="2db60cd33bab10c6" providerId="LiveId" clId="{B79C7F58-EEDF-403F-890D-5AB13E25B9D8}" dt="2022-05-20T17:04:17.507" v="787" actId="478"/>
          <ac:spMkLst>
            <pc:docMk/>
            <pc:sldMk cId="3427105701" sldId="307"/>
            <ac:spMk id="2" creationId="{BF22D556-2F94-728F-9351-4C00C736BA06}"/>
          </ac:spMkLst>
        </pc:spChg>
        <pc:spChg chg="del">
          <ac:chgData name="Susan Peteti" userId="2db60cd33bab10c6" providerId="LiveId" clId="{B79C7F58-EEDF-403F-890D-5AB13E25B9D8}" dt="2022-05-20T16:57:10.683" v="668" actId="478"/>
          <ac:spMkLst>
            <pc:docMk/>
            <pc:sldMk cId="3427105701" sldId="307"/>
            <ac:spMk id="3" creationId="{1D252297-BE30-D7D3-25F7-9D824C87A116}"/>
          </ac:spMkLst>
        </pc:spChg>
        <pc:spChg chg="add mod">
          <ac:chgData name="Susan Peteti" userId="2db60cd33bab10c6" providerId="LiveId" clId="{B79C7F58-EEDF-403F-890D-5AB13E25B9D8}" dt="2022-05-26T17:05:34.059" v="3227" actId="20577"/>
          <ac:spMkLst>
            <pc:docMk/>
            <pc:sldMk cId="3427105701" sldId="307"/>
            <ac:spMk id="4" creationId="{63F3F8B8-3DCF-632B-4180-58C7F38092BF}"/>
          </ac:spMkLst>
        </pc:spChg>
        <pc:spChg chg="add mod">
          <ac:chgData name="Susan Peteti" userId="2db60cd33bab10c6" providerId="LiveId" clId="{B79C7F58-EEDF-403F-890D-5AB13E25B9D8}" dt="2022-06-16T09:57:49.591" v="4606" actId="113"/>
          <ac:spMkLst>
            <pc:docMk/>
            <pc:sldMk cId="3427105701" sldId="307"/>
            <ac:spMk id="5" creationId="{70913293-01E7-6E37-3374-1E12713962B0}"/>
          </ac:spMkLst>
        </pc:spChg>
        <pc:spChg chg="add mod">
          <ac:chgData name="Susan Peteti" userId="2db60cd33bab10c6" providerId="LiveId" clId="{B79C7F58-EEDF-403F-890D-5AB13E25B9D8}" dt="2022-06-16T09:57:54.490" v="4607" actId="113"/>
          <ac:spMkLst>
            <pc:docMk/>
            <pc:sldMk cId="3427105701" sldId="307"/>
            <ac:spMk id="6" creationId="{563ADFB4-8745-8B16-05CB-45138AE1E7EA}"/>
          </ac:spMkLst>
        </pc:spChg>
        <pc:spChg chg="add del mod">
          <ac:chgData name="Susan Peteti" userId="2db60cd33bab10c6" providerId="LiveId" clId="{B79C7F58-EEDF-403F-890D-5AB13E25B9D8}" dt="2022-05-20T17:04:55.359" v="793" actId="478"/>
          <ac:spMkLst>
            <pc:docMk/>
            <pc:sldMk cId="3427105701" sldId="307"/>
            <ac:spMk id="6" creationId="{7E565700-B069-33C2-CD01-5097F7E4D7F2}"/>
          </ac:spMkLst>
        </pc:spChg>
        <pc:spChg chg="add mod">
          <ac:chgData name="Susan Peteti" userId="2db60cd33bab10c6" providerId="LiveId" clId="{B79C7F58-EEDF-403F-890D-5AB13E25B9D8}" dt="2022-06-16T10:06:22.542" v="4768" actId="20577"/>
          <ac:spMkLst>
            <pc:docMk/>
            <pc:sldMk cId="3427105701" sldId="307"/>
            <ac:spMk id="7" creationId="{640C88E6-3152-5D31-F435-C05832C46C69}"/>
          </ac:spMkLst>
        </pc:spChg>
        <pc:spChg chg="add del mod">
          <ac:chgData name="Susan Peteti" userId="2db60cd33bab10c6" providerId="LiveId" clId="{B79C7F58-EEDF-403F-890D-5AB13E25B9D8}" dt="2022-05-20T17:04:46.649" v="790" actId="478"/>
          <ac:spMkLst>
            <pc:docMk/>
            <pc:sldMk cId="3427105701" sldId="307"/>
            <ac:spMk id="8" creationId="{C313332C-77E5-E971-E34F-BF7EBBCA7C2D}"/>
          </ac:spMkLst>
        </pc:spChg>
      </pc:sldChg>
      <pc:sldChg chg="addSp delSp modSp new del mod">
        <pc:chgData name="Susan Peteti" userId="2db60cd33bab10c6" providerId="LiveId" clId="{B79C7F58-EEDF-403F-890D-5AB13E25B9D8}" dt="2022-05-26T12:49:05.303" v="1129" actId="47"/>
        <pc:sldMkLst>
          <pc:docMk/>
          <pc:sldMk cId="1474641080" sldId="308"/>
        </pc:sldMkLst>
        <pc:spChg chg="mod">
          <ac:chgData name="Susan Peteti" userId="2db60cd33bab10c6" providerId="LiveId" clId="{B79C7F58-EEDF-403F-890D-5AB13E25B9D8}" dt="2022-05-20T17:04:11.499" v="786" actId="20577"/>
          <ac:spMkLst>
            <pc:docMk/>
            <pc:sldMk cId="1474641080" sldId="308"/>
            <ac:spMk id="2" creationId="{A4E27558-FBD2-DAD8-4A1F-E53788858CE3}"/>
          </ac:spMkLst>
        </pc:spChg>
        <pc:spChg chg="del">
          <ac:chgData name="Susan Peteti" userId="2db60cd33bab10c6" providerId="LiveId" clId="{B79C7F58-EEDF-403F-890D-5AB13E25B9D8}" dt="2022-05-20T17:03:53.549" v="783" actId="478"/>
          <ac:spMkLst>
            <pc:docMk/>
            <pc:sldMk cId="1474641080" sldId="308"/>
            <ac:spMk id="3" creationId="{C200A450-4C0E-1898-4306-07114D4F6803}"/>
          </ac:spMkLst>
        </pc:spChg>
        <pc:spChg chg="add mod">
          <ac:chgData name="Susan Peteti" userId="2db60cd33bab10c6" providerId="LiveId" clId="{B79C7F58-EEDF-403F-890D-5AB13E25B9D8}" dt="2022-05-20T17:04:06.296" v="785" actId="1076"/>
          <ac:spMkLst>
            <pc:docMk/>
            <pc:sldMk cId="1474641080" sldId="308"/>
            <ac:spMk id="4" creationId="{71D877B4-38FE-0BFA-B821-68CA2025B976}"/>
          </ac:spMkLst>
        </pc:spChg>
      </pc:sldChg>
      <pc:sldChg chg="new del">
        <pc:chgData name="Susan Peteti" userId="2db60cd33bab10c6" providerId="LiveId" clId="{B79C7F58-EEDF-403F-890D-5AB13E25B9D8}" dt="2022-05-20T17:00:14.060" v="763" actId="47"/>
        <pc:sldMkLst>
          <pc:docMk/>
          <pc:sldMk cId="4025754176" sldId="308"/>
        </pc:sldMkLst>
      </pc:sldChg>
      <pc:sldChg chg="addSp delSp modSp new mod">
        <pc:chgData name="Susan Peteti" userId="2db60cd33bab10c6" providerId="LiveId" clId="{B79C7F58-EEDF-403F-890D-5AB13E25B9D8}" dt="2022-06-16T10:06:35.993" v="4772" actId="20577"/>
        <pc:sldMkLst>
          <pc:docMk/>
          <pc:sldMk cId="2049267784" sldId="309"/>
        </pc:sldMkLst>
        <pc:spChg chg="mod">
          <ac:chgData name="Susan Peteti" userId="2db60cd33bab10c6" providerId="LiveId" clId="{B79C7F58-EEDF-403F-890D-5AB13E25B9D8}" dt="2022-06-16T09:58:04.540" v="4608" actId="113"/>
          <ac:spMkLst>
            <pc:docMk/>
            <pc:sldMk cId="2049267784" sldId="309"/>
            <ac:spMk id="2" creationId="{665AA2BD-C702-853C-3F44-F43DFF105755}"/>
          </ac:spMkLst>
        </pc:spChg>
        <pc:spChg chg="del">
          <ac:chgData name="Susan Peteti" userId="2db60cd33bab10c6" providerId="LiveId" clId="{B79C7F58-EEDF-403F-890D-5AB13E25B9D8}" dt="2022-05-20T17:05:14.522" v="802" actId="478"/>
          <ac:spMkLst>
            <pc:docMk/>
            <pc:sldMk cId="2049267784" sldId="309"/>
            <ac:spMk id="3" creationId="{04197D54-FF52-DDE1-0E21-D3464CD42BD1}"/>
          </ac:spMkLst>
        </pc:spChg>
        <pc:spChg chg="add mod">
          <ac:chgData name="Susan Peteti" userId="2db60cd33bab10c6" providerId="LiveId" clId="{B79C7F58-EEDF-403F-890D-5AB13E25B9D8}" dt="2022-06-16T10:06:35.993" v="4772" actId="20577"/>
          <ac:spMkLst>
            <pc:docMk/>
            <pc:sldMk cId="2049267784" sldId="309"/>
            <ac:spMk id="4" creationId="{BE896434-B9FD-6559-06C1-AC60C0DF0E87}"/>
          </ac:spMkLst>
        </pc:spChg>
      </pc:sldChg>
      <pc:sldChg chg="new del">
        <pc:chgData name="Susan Peteti" userId="2db60cd33bab10c6" providerId="LiveId" clId="{B79C7F58-EEDF-403F-890D-5AB13E25B9D8}" dt="2022-05-20T17:07:16.164" v="906" actId="47"/>
        <pc:sldMkLst>
          <pc:docMk/>
          <pc:sldMk cId="39530307" sldId="310"/>
        </pc:sldMkLst>
      </pc:sldChg>
      <pc:sldChg chg="addSp delSp modSp new add del mod">
        <pc:chgData name="Susan Peteti" userId="2db60cd33bab10c6" providerId="LiveId" clId="{B79C7F58-EEDF-403F-890D-5AB13E25B9D8}" dt="2022-06-02T18:17:56.745" v="3919" actId="47"/>
        <pc:sldMkLst>
          <pc:docMk/>
          <pc:sldMk cId="2828142758" sldId="310"/>
        </pc:sldMkLst>
        <pc:spChg chg="mod">
          <ac:chgData name="Susan Peteti" userId="2db60cd33bab10c6" providerId="LiveId" clId="{B79C7F58-EEDF-403F-890D-5AB13E25B9D8}" dt="2022-05-26T16:17:26.623" v="2233" actId="1076"/>
          <ac:spMkLst>
            <pc:docMk/>
            <pc:sldMk cId="2828142758" sldId="310"/>
            <ac:spMk id="2" creationId="{F73AFF4E-A382-9AD3-D874-0A2BFAB48A41}"/>
          </ac:spMkLst>
        </pc:spChg>
        <pc:spChg chg="del">
          <ac:chgData name="Susan Peteti" userId="2db60cd33bab10c6" providerId="LiveId" clId="{B79C7F58-EEDF-403F-890D-5AB13E25B9D8}" dt="2022-05-26T16:16:53.263" v="2229" actId="478"/>
          <ac:spMkLst>
            <pc:docMk/>
            <pc:sldMk cId="2828142758" sldId="310"/>
            <ac:spMk id="3" creationId="{384183C3-1F84-4CBC-6160-9316FFBBD420}"/>
          </ac:spMkLst>
        </pc:spChg>
        <pc:picChg chg="add mod">
          <ac:chgData name="Susan Peteti" userId="2db60cd33bab10c6" providerId="LiveId" clId="{B79C7F58-EEDF-403F-890D-5AB13E25B9D8}" dt="2022-05-26T16:17:29.849" v="2234" actId="1076"/>
          <ac:picMkLst>
            <pc:docMk/>
            <pc:sldMk cId="2828142758" sldId="310"/>
            <ac:picMk id="5" creationId="{E65168C7-4316-13FB-2CEA-45B75E5C6497}"/>
          </ac:picMkLst>
        </pc:picChg>
      </pc:sldChg>
      <pc:sldChg chg="modSp new del mod">
        <pc:chgData name="Susan Peteti" userId="2db60cd33bab10c6" providerId="LiveId" clId="{B79C7F58-EEDF-403F-890D-5AB13E25B9D8}" dt="2022-05-20T17:11:47.604" v="1077" actId="47"/>
        <pc:sldMkLst>
          <pc:docMk/>
          <pc:sldMk cId="3927532463" sldId="311"/>
        </pc:sldMkLst>
        <pc:spChg chg="mod">
          <ac:chgData name="Susan Peteti" userId="2db60cd33bab10c6" providerId="LiveId" clId="{B79C7F58-EEDF-403F-890D-5AB13E25B9D8}" dt="2022-05-20T17:07:37.076" v="924" actId="20577"/>
          <ac:spMkLst>
            <pc:docMk/>
            <pc:sldMk cId="3927532463" sldId="311"/>
            <ac:spMk id="2" creationId="{952AD7E8-955D-E4E7-2744-1C97F401836F}"/>
          </ac:spMkLst>
        </pc:spChg>
      </pc:sldChg>
      <pc:sldChg chg="addSp delSp modSp new del mod">
        <pc:chgData name="Susan Peteti" userId="2db60cd33bab10c6" providerId="LiveId" clId="{B79C7F58-EEDF-403F-890D-5AB13E25B9D8}" dt="2022-06-02T18:13:52.663" v="3604" actId="47"/>
        <pc:sldMkLst>
          <pc:docMk/>
          <pc:sldMk cId="3208725275" sldId="312"/>
        </pc:sldMkLst>
        <pc:spChg chg="del">
          <ac:chgData name="Susan Peteti" userId="2db60cd33bab10c6" providerId="LiveId" clId="{B79C7F58-EEDF-403F-890D-5AB13E25B9D8}" dt="2022-05-20T17:08:32.081" v="926" actId="478"/>
          <ac:spMkLst>
            <pc:docMk/>
            <pc:sldMk cId="3208725275" sldId="312"/>
            <ac:spMk id="2" creationId="{D28549EA-B63F-5FAA-1AD4-0EC48EA48076}"/>
          </ac:spMkLst>
        </pc:spChg>
        <pc:spChg chg="del">
          <ac:chgData name="Susan Peteti" userId="2db60cd33bab10c6" providerId="LiveId" clId="{B79C7F58-EEDF-403F-890D-5AB13E25B9D8}" dt="2022-05-20T17:08:34.910" v="927" actId="478"/>
          <ac:spMkLst>
            <pc:docMk/>
            <pc:sldMk cId="3208725275" sldId="312"/>
            <ac:spMk id="3" creationId="{53F09A7A-FBCF-AD3F-987A-28E797C9B389}"/>
          </ac:spMkLst>
        </pc:spChg>
        <pc:spChg chg="add mod">
          <ac:chgData name="Susan Peteti" userId="2db60cd33bab10c6" providerId="LiveId" clId="{B79C7F58-EEDF-403F-890D-5AB13E25B9D8}" dt="2022-05-26T17:05:00.469" v="3198" actId="20577"/>
          <ac:spMkLst>
            <pc:docMk/>
            <pc:sldMk cId="3208725275" sldId="312"/>
            <ac:spMk id="4" creationId="{BC5F8B14-CFF3-438F-D6C9-3E4322E21448}"/>
          </ac:spMkLst>
        </pc:spChg>
        <pc:spChg chg="add mod">
          <ac:chgData name="Susan Peteti" userId="2db60cd33bab10c6" providerId="LiveId" clId="{B79C7F58-EEDF-403F-890D-5AB13E25B9D8}" dt="2022-05-26T16:12:36.119" v="2222" actId="122"/>
          <ac:spMkLst>
            <pc:docMk/>
            <pc:sldMk cId="3208725275" sldId="312"/>
            <ac:spMk id="13" creationId="{04387704-A18D-7341-C194-C648B132EFA8}"/>
          </ac:spMkLst>
        </pc:spChg>
        <pc:spChg chg="add mod">
          <ac:chgData name="Susan Peteti" userId="2db60cd33bab10c6" providerId="LiveId" clId="{B79C7F58-EEDF-403F-890D-5AB13E25B9D8}" dt="2022-05-26T16:12:48.398" v="2226" actId="20577"/>
          <ac:spMkLst>
            <pc:docMk/>
            <pc:sldMk cId="3208725275" sldId="312"/>
            <ac:spMk id="14" creationId="{EDBCEF1A-3023-925D-2B0C-987C13D6B904}"/>
          </ac:spMkLst>
        </pc:spChg>
        <pc:picChg chg="add mod">
          <ac:chgData name="Susan Peteti" userId="2db60cd33bab10c6" providerId="LiveId" clId="{B79C7F58-EEDF-403F-890D-5AB13E25B9D8}" dt="2022-05-27T03:22:28.899" v="3229" actId="1076"/>
          <ac:picMkLst>
            <pc:docMk/>
            <pc:sldMk cId="3208725275" sldId="312"/>
            <ac:picMk id="3" creationId="{359E1648-DDBB-B0B4-EABB-C772767A17F8}"/>
          </ac:picMkLst>
        </pc:picChg>
        <pc:picChg chg="add del mod">
          <ac:chgData name="Susan Peteti" userId="2db60cd33bab10c6" providerId="LiveId" clId="{B79C7F58-EEDF-403F-890D-5AB13E25B9D8}" dt="2022-05-26T16:11:10.214" v="2200" actId="478"/>
          <ac:picMkLst>
            <pc:docMk/>
            <pc:sldMk cId="3208725275" sldId="312"/>
            <ac:picMk id="5" creationId="{B163936F-0464-5036-AC05-886DB54C1F11}"/>
          </ac:picMkLst>
        </pc:picChg>
        <pc:picChg chg="add del mod">
          <ac:chgData name="Susan Peteti" userId="2db60cd33bab10c6" providerId="LiveId" clId="{B79C7F58-EEDF-403F-890D-5AB13E25B9D8}" dt="2022-05-26T16:11:14.190" v="2202" actId="478"/>
          <ac:picMkLst>
            <pc:docMk/>
            <pc:sldMk cId="3208725275" sldId="312"/>
            <ac:picMk id="6" creationId="{85845011-5E15-2D3B-87BE-2974ABDE2991}"/>
          </ac:picMkLst>
        </pc:picChg>
        <pc:picChg chg="add del mod">
          <ac:chgData name="Susan Peteti" userId="2db60cd33bab10c6" providerId="LiveId" clId="{B79C7F58-EEDF-403F-890D-5AB13E25B9D8}" dt="2022-05-26T16:11:15.752" v="2203" actId="478"/>
          <ac:picMkLst>
            <pc:docMk/>
            <pc:sldMk cId="3208725275" sldId="312"/>
            <ac:picMk id="7" creationId="{32C2DAD9-33B7-5B9C-9AF8-18412BB11551}"/>
          </ac:picMkLst>
        </pc:picChg>
        <pc:picChg chg="add del mod">
          <ac:chgData name="Susan Peteti" userId="2db60cd33bab10c6" providerId="LiveId" clId="{B79C7F58-EEDF-403F-890D-5AB13E25B9D8}" dt="2022-05-26T16:11:19.307" v="2205" actId="478"/>
          <ac:picMkLst>
            <pc:docMk/>
            <pc:sldMk cId="3208725275" sldId="312"/>
            <ac:picMk id="8" creationId="{4B97CDE4-0673-6DFC-9284-3257E3173FBD}"/>
          </ac:picMkLst>
        </pc:picChg>
        <pc:picChg chg="add mod">
          <ac:chgData name="Susan Peteti" userId="2db60cd33bab10c6" providerId="LiveId" clId="{B79C7F58-EEDF-403F-890D-5AB13E25B9D8}" dt="2022-05-26T16:12:10.904" v="2211" actId="1076"/>
          <ac:picMkLst>
            <pc:docMk/>
            <pc:sldMk cId="3208725275" sldId="312"/>
            <ac:picMk id="12" creationId="{4D1CA905-79B9-4AB1-3AB6-C72595695DE3}"/>
          </ac:picMkLst>
        </pc:picChg>
        <pc:cxnChg chg="add del mod">
          <ac:chgData name="Susan Peteti" userId="2db60cd33bab10c6" providerId="LiveId" clId="{B79C7F58-EEDF-403F-890D-5AB13E25B9D8}" dt="2022-05-26T16:11:12.635" v="2201" actId="478"/>
          <ac:cxnSpMkLst>
            <pc:docMk/>
            <pc:sldMk cId="3208725275" sldId="312"/>
            <ac:cxnSpMk id="9" creationId="{DF7654EF-50BF-F3C7-58B1-5F9F788EB0B2}"/>
          </ac:cxnSpMkLst>
        </pc:cxnChg>
        <pc:cxnChg chg="add del mod">
          <ac:chgData name="Susan Peteti" userId="2db60cd33bab10c6" providerId="LiveId" clId="{B79C7F58-EEDF-403F-890D-5AB13E25B9D8}" dt="2022-05-26T16:11:17.688" v="2204" actId="478"/>
          <ac:cxnSpMkLst>
            <pc:docMk/>
            <pc:sldMk cId="3208725275" sldId="312"/>
            <ac:cxnSpMk id="11" creationId="{FF44DC31-08BB-B85E-D011-273067D7B558}"/>
          </ac:cxnSpMkLst>
        </pc:cxnChg>
      </pc:sldChg>
      <pc:sldChg chg="addSp delSp modSp new add del mod">
        <pc:chgData name="Susan Peteti" userId="2db60cd33bab10c6" providerId="LiveId" clId="{B79C7F58-EEDF-403F-890D-5AB13E25B9D8}" dt="2022-06-02T18:17:45.277" v="3912" actId="47"/>
        <pc:sldMkLst>
          <pc:docMk/>
          <pc:sldMk cId="691998277" sldId="313"/>
        </pc:sldMkLst>
        <pc:spChg chg="del">
          <ac:chgData name="Susan Peteti" userId="2db60cd33bab10c6" providerId="LiveId" clId="{B79C7F58-EEDF-403F-890D-5AB13E25B9D8}" dt="2022-05-20T17:11:57.876" v="1079" actId="478"/>
          <ac:spMkLst>
            <pc:docMk/>
            <pc:sldMk cId="691998277" sldId="313"/>
            <ac:spMk id="2" creationId="{91AAE397-E793-8BDE-253C-CBC134B7ACA0}"/>
          </ac:spMkLst>
        </pc:spChg>
        <pc:spChg chg="del">
          <ac:chgData name="Susan Peteti" userId="2db60cd33bab10c6" providerId="LiveId" clId="{B79C7F58-EEDF-403F-890D-5AB13E25B9D8}" dt="2022-05-20T17:12:01.814" v="1080" actId="478"/>
          <ac:spMkLst>
            <pc:docMk/>
            <pc:sldMk cId="691998277" sldId="313"/>
            <ac:spMk id="3" creationId="{F85B04B2-2914-E19A-25C7-B42B13386AE2}"/>
          </ac:spMkLst>
        </pc:spChg>
        <pc:spChg chg="add mod">
          <ac:chgData name="Susan Peteti" userId="2db60cd33bab10c6" providerId="LiveId" clId="{B79C7F58-EEDF-403F-890D-5AB13E25B9D8}" dt="2022-05-20T17:12:48.075" v="1098" actId="14100"/>
          <ac:spMkLst>
            <pc:docMk/>
            <pc:sldMk cId="691998277" sldId="313"/>
            <ac:spMk id="4" creationId="{64939333-4484-41FE-E488-498B91F07F6B}"/>
          </ac:spMkLst>
        </pc:spChg>
      </pc:sldChg>
      <pc:sldChg chg="addSp delSp modSp new mod">
        <pc:chgData name="Susan Peteti" userId="2db60cd33bab10c6" providerId="LiveId" clId="{B79C7F58-EEDF-403F-890D-5AB13E25B9D8}" dt="2022-05-26T16:54:45.783" v="2659" actId="20577"/>
        <pc:sldMkLst>
          <pc:docMk/>
          <pc:sldMk cId="2223399603" sldId="314"/>
        </pc:sldMkLst>
        <pc:spChg chg="del">
          <ac:chgData name="Susan Peteti" userId="2db60cd33bab10c6" providerId="LiveId" clId="{B79C7F58-EEDF-403F-890D-5AB13E25B9D8}" dt="2022-05-26T12:11:42.311" v="1104" actId="478"/>
          <ac:spMkLst>
            <pc:docMk/>
            <pc:sldMk cId="2223399603" sldId="314"/>
            <ac:spMk id="2" creationId="{B93EA92E-CEF2-6D55-D644-DFE05AF66F3C}"/>
          </ac:spMkLst>
        </pc:spChg>
        <pc:spChg chg="del">
          <ac:chgData name="Susan Peteti" userId="2db60cd33bab10c6" providerId="LiveId" clId="{B79C7F58-EEDF-403F-890D-5AB13E25B9D8}" dt="2022-05-26T12:11:24.467" v="1101" actId="478"/>
          <ac:spMkLst>
            <pc:docMk/>
            <pc:sldMk cId="2223399603" sldId="314"/>
            <ac:spMk id="3" creationId="{FBBF4831-CEE7-D23E-C942-BAE82F7FDA5A}"/>
          </ac:spMkLst>
        </pc:spChg>
        <pc:spChg chg="add mod">
          <ac:chgData name="Susan Peteti" userId="2db60cd33bab10c6" providerId="LiveId" clId="{B79C7F58-EEDF-403F-890D-5AB13E25B9D8}" dt="2022-05-26T16:54:45.783" v="2659" actId="20577"/>
          <ac:spMkLst>
            <pc:docMk/>
            <pc:sldMk cId="2223399603" sldId="314"/>
            <ac:spMk id="4" creationId="{B3C75007-38F8-6970-C8CD-643CB67C5169}"/>
          </ac:spMkLst>
        </pc:spChg>
        <pc:spChg chg="add mod">
          <ac:chgData name="Susan Peteti" userId="2db60cd33bab10c6" providerId="LiveId" clId="{B79C7F58-EEDF-403F-890D-5AB13E25B9D8}" dt="2022-05-26T12:44:19.208" v="1114" actId="1076"/>
          <ac:spMkLst>
            <pc:docMk/>
            <pc:sldMk cId="2223399603" sldId="314"/>
            <ac:spMk id="5" creationId="{F9B880AE-F789-6849-96AA-4095FC6535A4}"/>
          </ac:spMkLst>
        </pc:spChg>
        <pc:picChg chg="add mod">
          <ac:chgData name="Susan Peteti" userId="2db60cd33bab10c6" providerId="LiveId" clId="{B79C7F58-EEDF-403F-890D-5AB13E25B9D8}" dt="2022-05-26T12:44:02.578" v="1111" actId="1076"/>
          <ac:picMkLst>
            <pc:docMk/>
            <pc:sldMk cId="2223399603" sldId="314"/>
            <ac:picMk id="7" creationId="{4A28DE90-E87A-1E66-07B5-AEE712E01DCD}"/>
          </ac:picMkLst>
        </pc:picChg>
      </pc:sldChg>
      <pc:sldChg chg="addSp delSp modSp new mod">
        <pc:chgData name="Susan Peteti" userId="2db60cd33bab10c6" providerId="LiveId" clId="{B79C7F58-EEDF-403F-890D-5AB13E25B9D8}" dt="2022-05-26T13:11:09.126" v="1615" actId="21"/>
        <pc:sldMkLst>
          <pc:docMk/>
          <pc:sldMk cId="4108381347" sldId="315"/>
        </pc:sldMkLst>
        <pc:spChg chg="del">
          <ac:chgData name="Susan Peteti" userId="2db60cd33bab10c6" providerId="LiveId" clId="{B79C7F58-EEDF-403F-890D-5AB13E25B9D8}" dt="2022-05-26T12:51:21.005" v="1172" actId="478"/>
          <ac:spMkLst>
            <pc:docMk/>
            <pc:sldMk cId="4108381347" sldId="315"/>
            <ac:spMk id="2" creationId="{2B473100-A70D-F162-76C3-0449386236FF}"/>
          </ac:spMkLst>
        </pc:spChg>
        <pc:spChg chg="del">
          <ac:chgData name="Susan Peteti" userId="2db60cd33bab10c6" providerId="LiveId" clId="{B79C7F58-EEDF-403F-890D-5AB13E25B9D8}" dt="2022-05-26T12:51:24.027" v="1173" actId="478"/>
          <ac:spMkLst>
            <pc:docMk/>
            <pc:sldMk cId="4108381347" sldId="315"/>
            <ac:spMk id="3" creationId="{76290B27-ED72-92D8-33A6-325F4621F950}"/>
          </ac:spMkLst>
        </pc:spChg>
        <pc:spChg chg="add del mod">
          <ac:chgData name="Susan Peteti" userId="2db60cd33bab10c6" providerId="LiveId" clId="{B79C7F58-EEDF-403F-890D-5AB13E25B9D8}" dt="2022-05-26T12:52:20.611" v="1183" actId="21"/>
          <ac:spMkLst>
            <pc:docMk/>
            <pc:sldMk cId="4108381347" sldId="315"/>
            <ac:spMk id="4" creationId="{55CBAF84-ED82-6976-1642-FE8980C53160}"/>
          </ac:spMkLst>
        </pc:spChg>
        <pc:spChg chg="add del">
          <ac:chgData name="Susan Peteti" userId="2db60cd33bab10c6" providerId="LiveId" clId="{B79C7F58-EEDF-403F-890D-5AB13E25B9D8}" dt="2022-05-26T12:52:16.828" v="1181"/>
          <ac:spMkLst>
            <pc:docMk/>
            <pc:sldMk cId="4108381347" sldId="315"/>
            <ac:spMk id="5" creationId="{8B8365EA-E18F-FC35-A0D3-8303BDDC5648}"/>
          </ac:spMkLst>
        </pc:spChg>
        <pc:spChg chg="add del">
          <ac:chgData name="Susan Peteti" userId="2db60cd33bab10c6" providerId="LiveId" clId="{B79C7F58-EEDF-403F-890D-5AB13E25B9D8}" dt="2022-05-26T12:52:20.611" v="1183" actId="21"/>
          <ac:spMkLst>
            <pc:docMk/>
            <pc:sldMk cId="4108381347" sldId="315"/>
            <ac:spMk id="6" creationId="{671E0AEA-DBDD-D259-180F-69615FC604AC}"/>
          </ac:spMkLst>
        </pc:spChg>
        <pc:spChg chg="add del mod">
          <ac:chgData name="Susan Peteti" userId="2db60cd33bab10c6" providerId="LiveId" clId="{B79C7F58-EEDF-403F-890D-5AB13E25B9D8}" dt="2022-05-26T12:52:24.569" v="1185"/>
          <ac:spMkLst>
            <pc:docMk/>
            <pc:sldMk cId="4108381347" sldId="315"/>
            <ac:spMk id="7" creationId="{73AAC32D-9374-92A9-906F-72DEBC6C53E4}"/>
          </ac:spMkLst>
        </pc:spChg>
        <pc:spChg chg="add del mod">
          <ac:chgData name="Susan Peteti" userId="2db60cd33bab10c6" providerId="LiveId" clId="{B79C7F58-EEDF-403F-890D-5AB13E25B9D8}" dt="2022-05-26T12:52:24.569" v="1185"/>
          <ac:spMkLst>
            <pc:docMk/>
            <pc:sldMk cId="4108381347" sldId="315"/>
            <ac:spMk id="8" creationId="{5482E5D9-AE7E-9D01-6E03-0E19B52BB8D7}"/>
          </ac:spMkLst>
        </pc:spChg>
        <pc:spChg chg="add mod">
          <ac:chgData name="Susan Peteti" userId="2db60cd33bab10c6" providerId="LiveId" clId="{B79C7F58-EEDF-403F-890D-5AB13E25B9D8}" dt="2022-05-26T13:11:09.126" v="1615" actId="21"/>
          <ac:spMkLst>
            <pc:docMk/>
            <pc:sldMk cId="4108381347" sldId="315"/>
            <ac:spMk id="9" creationId="{EB4164E9-8144-C294-104B-01D57327F226}"/>
          </ac:spMkLst>
        </pc:spChg>
      </pc:sldChg>
      <pc:sldChg chg="addSp delSp modSp new mod">
        <pc:chgData name="Susan Peteti" userId="2db60cd33bab10c6" providerId="LiveId" clId="{B79C7F58-EEDF-403F-890D-5AB13E25B9D8}" dt="2022-06-16T09:58:53.503" v="4615" actId="12"/>
        <pc:sldMkLst>
          <pc:docMk/>
          <pc:sldMk cId="1612553802" sldId="316"/>
        </pc:sldMkLst>
        <pc:spChg chg="del">
          <ac:chgData name="Susan Peteti" userId="2db60cd33bab10c6" providerId="LiveId" clId="{B79C7F58-EEDF-403F-890D-5AB13E25B9D8}" dt="2022-05-26T12:59:47.411" v="1370" actId="478"/>
          <ac:spMkLst>
            <pc:docMk/>
            <pc:sldMk cId="1612553802" sldId="316"/>
            <ac:spMk id="2" creationId="{7462B5A3-1504-ACBD-A050-5DC9C6DC7D2F}"/>
          </ac:spMkLst>
        </pc:spChg>
        <pc:spChg chg="del">
          <ac:chgData name="Susan Peteti" userId="2db60cd33bab10c6" providerId="LiveId" clId="{B79C7F58-EEDF-403F-890D-5AB13E25B9D8}" dt="2022-05-26T12:59:50.381" v="1371" actId="478"/>
          <ac:spMkLst>
            <pc:docMk/>
            <pc:sldMk cId="1612553802" sldId="316"/>
            <ac:spMk id="3" creationId="{4C0A0941-61EE-3980-4F41-8BD36F771CFC}"/>
          </ac:spMkLst>
        </pc:spChg>
        <pc:spChg chg="add mod">
          <ac:chgData name="Susan Peteti" userId="2db60cd33bab10c6" providerId="LiveId" clId="{B79C7F58-EEDF-403F-890D-5AB13E25B9D8}" dt="2022-06-16T09:58:53.503" v="4615" actId="12"/>
          <ac:spMkLst>
            <pc:docMk/>
            <pc:sldMk cId="1612553802" sldId="316"/>
            <ac:spMk id="4" creationId="{CCB7B55A-2E8C-E910-93DB-991A671032AF}"/>
          </ac:spMkLst>
        </pc:spChg>
        <pc:spChg chg="add del">
          <ac:chgData name="Susan Peteti" userId="2db60cd33bab10c6" providerId="LiveId" clId="{B79C7F58-EEDF-403F-890D-5AB13E25B9D8}" dt="2022-05-26T13:10:08.214" v="1548"/>
          <ac:spMkLst>
            <pc:docMk/>
            <pc:sldMk cId="1612553802" sldId="316"/>
            <ac:spMk id="5" creationId="{C24ABEA8-1493-5DEC-A4ED-A26D9665809E}"/>
          </ac:spMkLst>
        </pc:spChg>
      </pc:sldChg>
      <pc:sldChg chg="addSp delSp modSp new del mod">
        <pc:chgData name="Susan Peteti" userId="2db60cd33bab10c6" providerId="LiveId" clId="{B79C7F58-EEDF-403F-890D-5AB13E25B9D8}" dt="2022-06-02T18:17:19.411" v="3881" actId="47"/>
        <pc:sldMkLst>
          <pc:docMk/>
          <pc:sldMk cId="3419683648" sldId="317"/>
        </pc:sldMkLst>
        <pc:spChg chg="mod">
          <ac:chgData name="Susan Peteti" userId="2db60cd33bab10c6" providerId="LiveId" clId="{B79C7F58-EEDF-403F-890D-5AB13E25B9D8}" dt="2022-05-26T16:46:00.700" v="2311" actId="20577"/>
          <ac:spMkLst>
            <pc:docMk/>
            <pc:sldMk cId="3419683648" sldId="317"/>
            <ac:spMk id="2" creationId="{DBC8C814-F478-B2FB-BAEC-32B04EFC16A9}"/>
          </ac:spMkLst>
        </pc:spChg>
        <pc:spChg chg="del mod">
          <ac:chgData name="Susan Peteti" userId="2db60cd33bab10c6" providerId="LiveId" clId="{B79C7F58-EEDF-403F-890D-5AB13E25B9D8}" dt="2022-05-26T13:14:34.861" v="1638" actId="478"/>
          <ac:spMkLst>
            <pc:docMk/>
            <pc:sldMk cId="3419683648" sldId="317"/>
            <ac:spMk id="3" creationId="{41D2B02D-2C66-99EB-B55B-79A6C069F55E}"/>
          </ac:spMkLst>
        </pc:spChg>
        <pc:spChg chg="add del mod">
          <ac:chgData name="Susan Peteti" userId="2db60cd33bab10c6" providerId="LiveId" clId="{B79C7F58-EEDF-403F-890D-5AB13E25B9D8}" dt="2022-05-26T16:46:02.546" v="2313"/>
          <ac:spMkLst>
            <pc:docMk/>
            <pc:sldMk cId="3419683648" sldId="317"/>
            <ac:spMk id="4" creationId="{994C5649-56CE-A23A-8E8B-57FF9D82971F}"/>
          </ac:spMkLst>
        </pc:spChg>
        <pc:spChg chg="add mod">
          <ac:chgData name="Susan Peteti" userId="2db60cd33bab10c6" providerId="LiveId" clId="{B79C7F58-EEDF-403F-890D-5AB13E25B9D8}" dt="2022-05-26T17:08:48.052" v="3228" actId="20577"/>
          <ac:spMkLst>
            <pc:docMk/>
            <pc:sldMk cId="3419683648" sldId="317"/>
            <ac:spMk id="5" creationId="{6D6025FF-1B34-C4ED-A5DE-7400E58740A3}"/>
          </ac:spMkLst>
        </pc:spChg>
      </pc:sldChg>
      <pc:sldChg chg="addSp delSp modSp new add del mod">
        <pc:chgData name="Susan Peteti" userId="2db60cd33bab10c6" providerId="LiveId" clId="{B79C7F58-EEDF-403F-890D-5AB13E25B9D8}" dt="2022-06-02T18:17:57.328" v="3920" actId="47"/>
        <pc:sldMkLst>
          <pc:docMk/>
          <pc:sldMk cId="1893990143" sldId="318"/>
        </pc:sldMkLst>
        <pc:spChg chg="del">
          <ac:chgData name="Susan Peteti" userId="2db60cd33bab10c6" providerId="LiveId" clId="{B79C7F58-EEDF-403F-890D-5AB13E25B9D8}" dt="2022-05-26T16:17:41.035" v="2236" actId="478"/>
          <ac:spMkLst>
            <pc:docMk/>
            <pc:sldMk cId="1893990143" sldId="318"/>
            <ac:spMk id="2" creationId="{5506D40D-E117-701A-1B93-A829CD295880}"/>
          </ac:spMkLst>
        </pc:spChg>
        <pc:spChg chg="del">
          <ac:chgData name="Susan Peteti" userId="2db60cd33bab10c6" providerId="LiveId" clId="{B79C7F58-EEDF-403F-890D-5AB13E25B9D8}" dt="2022-05-26T16:17:43.202" v="2237" actId="478"/>
          <ac:spMkLst>
            <pc:docMk/>
            <pc:sldMk cId="1893990143" sldId="318"/>
            <ac:spMk id="3" creationId="{F036C924-83AC-31E0-15C0-91C145B9F731}"/>
          </ac:spMkLst>
        </pc:spChg>
        <pc:picChg chg="add mod">
          <ac:chgData name="Susan Peteti" userId="2db60cd33bab10c6" providerId="LiveId" clId="{B79C7F58-EEDF-403F-890D-5AB13E25B9D8}" dt="2022-05-26T16:19:02.592" v="2252" actId="14100"/>
          <ac:picMkLst>
            <pc:docMk/>
            <pc:sldMk cId="1893990143" sldId="318"/>
            <ac:picMk id="5" creationId="{28D0DC9B-A599-3889-B910-7FD7601DF1E6}"/>
          </ac:picMkLst>
        </pc:picChg>
      </pc:sldChg>
      <pc:sldChg chg="addSp delSp modSp add del mod">
        <pc:chgData name="Susan Peteti" userId="2db60cd33bab10c6" providerId="LiveId" clId="{B79C7F58-EEDF-403F-890D-5AB13E25B9D8}" dt="2022-06-02T18:17:57.843" v="3921" actId="47"/>
        <pc:sldMkLst>
          <pc:docMk/>
          <pc:sldMk cId="755237245" sldId="319"/>
        </pc:sldMkLst>
        <pc:picChg chg="add mod">
          <ac:chgData name="Susan Peteti" userId="2db60cd33bab10c6" providerId="LiveId" clId="{B79C7F58-EEDF-403F-890D-5AB13E25B9D8}" dt="2022-05-26T16:18:33.438" v="2245" actId="1076"/>
          <ac:picMkLst>
            <pc:docMk/>
            <pc:sldMk cId="755237245" sldId="319"/>
            <ac:picMk id="3" creationId="{3944CDFB-A294-C9B5-3182-9C39FC3B4496}"/>
          </ac:picMkLst>
        </pc:picChg>
        <pc:picChg chg="del">
          <ac:chgData name="Susan Peteti" userId="2db60cd33bab10c6" providerId="LiveId" clId="{B79C7F58-EEDF-403F-890D-5AB13E25B9D8}" dt="2022-05-26T16:18:13.880" v="2242" actId="478"/>
          <ac:picMkLst>
            <pc:docMk/>
            <pc:sldMk cId="755237245" sldId="319"/>
            <ac:picMk id="5" creationId="{28D0DC9B-A599-3889-B910-7FD7601DF1E6}"/>
          </ac:picMkLst>
        </pc:picChg>
      </pc:sldChg>
      <pc:sldChg chg="addSp modSp add del mod">
        <pc:chgData name="Susan Peteti" userId="2db60cd33bab10c6" providerId="LiveId" clId="{B79C7F58-EEDF-403F-890D-5AB13E25B9D8}" dt="2022-06-02T18:17:58.344" v="3922" actId="47"/>
        <pc:sldMkLst>
          <pc:docMk/>
          <pc:sldMk cId="159531232" sldId="320"/>
        </pc:sldMkLst>
        <pc:picChg chg="add mod">
          <ac:chgData name="Susan Peteti" userId="2db60cd33bab10c6" providerId="LiveId" clId="{B79C7F58-EEDF-403F-890D-5AB13E25B9D8}" dt="2022-05-26T16:19:42.330" v="2260" actId="1076"/>
          <ac:picMkLst>
            <pc:docMk/>
            <pc:sldMk cId="159531232" sldId="320"/>
            <ac:picMk id="3" creationId="{BF147B4A-D34E-409E-7CEF-F4B637FA5B5C}"/>
          </ac:picMkLst>
        </pc:picChg>
      </pc:sldChg>
      <pc:sldChg chg="addSp modSp add del mod">
        <pc:chgData name="Susan Peteti" userId="2db60cd33bab10c6" providerId="LiveId" clId="{B79C7F58-EEDF-403F-890D-5AB13E25B9D8}" dt="2022-06-02T18:17:58.972" v="3923" actId="47"/>
        <pc:sldMkLst>
          <pc:docMk/>
          <pc:sldMk cId="3453834900" sldId="321"/>
        </pc:sldMkLst>
        <pc:picChg chg="add mod">
          <ac:chgData name="Susan Peteti" userId="2db60cd33bab10c6" providerId="LiveId" clId="{B79C7F58-EEDF-403F-890D-5AB13E25B9D8}" dt="2022-05-26T16:20:16.142" v="2266" actId="1076"/>
          <ac:picMkLst>
            <pc:docMk/>
            <pc:sldMk cId="3453834900" sldId="321"/>
            <ac:picMk id="3" creationId="{D9B23764-7554-0BA3-B910-F89D2CEDE091}"/>
          </ac:picMkLst>
        </pc:picChg>
      </pc:sldChg>
      <pc:sldChg chg="addSp modSp add del mod">
        <pc:chgData name="Susan Peteti" userId="2db60cd33bab10c6" providerId="LiveId" clId="{B79C7F58-EEDF-403F-890D-5AB13E25B9D8}" dt="2022-06-02T18:17:59.538" v="3924" actId="47"/>
        <pc:sldMkLst>
          <pc:docMk/>
          <pc:sldMk cId="1248274916" sldId="322"/>
        </pc:sldMkLst>
        <pc:picChg chg="add mod">
          <ac:chgData name="Susan Peteti" userId="2db60cd33bab10c6" providerId="LiveId" clId="{B79C7F58-EEDF-403F-890D-5AB13E25B9D8}" dt="2022-05-26T16:21:08.827" v="2270" actId="1076"/>
          <ac:picMkLst>
            <pc:docMk/>
            <pc:sldMk cId="1248274916" sldId="322"/>
            <ac:picMk id="3" creationId="{D3B94C37-534E-21E3-3E85-F2773C3F18F9}"/>
          </ac:picMkLst>
        </pc:picChg>
      </pc:sldChg>
      <pc:sldChg chg="addSp modSp add del mod">
        <pc:chgData name="Susan Peteti" userId="2db60cd33bab10c6" providerId="LiveId" clId="{B79C7F58-EEDF-403F-890D-5AB13E25B9D8}" dt="2022-06-02T18:18:00.073" v="3925" actId="47"/>
        <pc:sldMkLst>
          <pc:docMk/>
          <pc:sldMk cId="962697462" sldId="323"/>
        </pc:sldMkLst>
        <pc:picChg chg="add mod">
          <ac:chgData name="Susan Peteti" userId="2db60cd33bab10c6" providerId="LiveId" clId="{B79C7F58-EEDF-403F-890D-5AB13E25B9D8}" dt="2022-05-26T16:21:43.147" v="2276" actId="1076"/>
          <ac:picMkLst>
            <pc:docMk/>
            <pc:sldMk cId="962697462" sldId="323"/>
            <ac:picMk id="3" creationId="{65B1461D-D15D-0EFA-1375-415BB7650793}"/>
          </ac:picMkLst>
        </pc:picChg>
      </pc:sldChg>
      <pc:sldChg chg="addSp delSp modSp add del mod">
        <pc:chgData name="Susan Peteti" userId="2db60cd33bab10c6" providerId="LiveId" clId="{B79C7F58-EEDF-403F-890D-5AB13E25B9D8}" dt="2022-06-02T18:18:00.518" v="3926" actId="47"/>
        <pc:sldMkLst>
          <pc:docMk/>
          <pc:sldMk cId="1720428970" sldId="324"/>
        </pc:sldMkLst>
        <pc:picChg chg="add del mod">
          <ac:chgData name="Susan Peteti" userId="2db60cd33bab10c6" providerId="LiveId" clId="{B79C7F58-EEDF-403F-890D-5AB13E25B9D8}" dt="2022-05-26T16:22:19.928" v="2279" actId="478"/>
          <ac:picMkLst>
            <pc:docMk/>
            <pc:sldMk cId="1720428970" sldId="324"/>
            <ac:picMk id="3" creationId="{463701D7-9E18-C80B-BE13-30FA816C9A88}"/>
          </ac:picMkLst>
        </pc:picChg>
        <pc:picChg chg="add mod">
          <ac:chgData name="Susan Peteti" userId="2db60cd33bab10c6" providerId="LiveId" clId="{B79C7F58-EEDF-403F-890D-5AB13E25B9D8}" dt="2022-05-26T16:22:45.192" v="2282" actId="1076"/>
          <ac:picMkLst>
            <pc:docMk/>
            <pc:sldMk cId="1720428970" sldId="324"/>
            <ac:picMk id="5" creationId="{ADCBF066-E90C-11DF-D0DE-8F1BB1E53EDA}"/>
          </ac:picMkLst>
        </pc:picChg>
      </pc:sldChg>
      <pc:sldChg chg="addSp modSp add del mod">
        <pc:chgData name="Susan Peteti" userId="2db60cd33bab10c6" providerId="LiveId" clId="{B79C7F58-EEDF-403F-890D-5AB13E25B9D8}" dt="2022-06-02T18:17:28.540" v="3883" actId="47"/>
        <pc:sldMkLst>
          <pc:docMk/>
          <pc:sldMk cId="2719834509" sldId="325"/>
        </pc:sldMkLst>
        <pc:picChg chg="add mod">
          <ac:chgData name="Susan Peteti" userId="2db60cd33bab10c6" providerId="LiveId" clId="{B79C7F58-EEDF-403F-890D-5AB13E25B9D8}" dt="2022-05-26T16:28:33.571" v="2286" actId="1076"/>
          <ac:picMkLst>
            <pc:docMk/>
            <pc:sldMk cId="2719834509" sldId="325"/>
            <ac:picMk id="3" creationId="{37EBE9FA-E5D9-E10B-EB1B-342C12D923AC}"/>
          </ac:picMkLst>
        </pc:picChg>
      </pc:sldChg>
      <pc:sldChg chg="addSp delSp modSp new add del mod">
        <pc:chgData name="Susan Peteti" userId="2db60cd33bab10c6" providerId="LiveId" clId="{B79C7F58-EEDF-403F-890D-5AB13E25B9D8}" dt="2022-06-16T09:58:22.242" v="4609" actId="113"/>
        <pc:sldMkLst>
          <pc:docMk/>
          <pc:sldMk cId="1256256585" sldId="326"/>
        </pc:sldMkLst>
        <pc:spChg chg="mod">
          <ac:chgData name="Susan Peteti" userId="2db60cd33bab10c6" providerId="LiveId" clId="{B79C7F58-EEDF-403F-890D-5AB13E25B9D8}" dt="2022-06-16T09:58:22.242" v="4609" actId="113"/>
          <ac:spMkLst>
            <pc:docMk/>
            <pc:sldMk cId="1256256585" sldId="326"/>
            <ac:spMk id="2" creationId="{2A2C1548-2C29-6DEF-045D-7F6A48EC2E99}"/>
          </ac:spMkLst>
        </pc:spChg>
        <pc:spChg chg="del">
          <ac:chgData name="Susan Peteti" userId="2db60cd33bab10c6" providerId="LiveId" clId="{B79C7F58-EEDF-403F-890D-5AB13E25B9D8}" dt="2022-05-26T16:56:14.428" v="2671" actId="478"/>
          <ac:spMkLst>
            <pc:docMk/>
            <pc:sldMk cId="1256256585" sldId="326"/>
            <ac:spMk id="3" creationId="{860F6755-18F0-F249-C6D9-F56B2A1E7525}"/>
          </ac:spMkLst>
        </pc:spChg>
        <pc:spChg chg="add mod">
          <ac:chgData name="Susan Peteti" userId="2db60cd33bab10c6" providerId="LiveId" clId="{B79C7F58-EEDF-403F-890D-5AB13E25B9D8}" dt="2022-06-02T18:20:50.304" v="4261" actId="20577"/>
          <ac:spMkLst>
            <pc:docMk/>
            <pc:sldMk cId="1256256585" sldId="326"/>
            <ac:spMk id="4" creationId="{578495F6-0F63-41AC-3F49-426F4F2FD689}"/>
          </ac:spMkLst>
        </pc:spChg>
      </pc:sldChg>
      <pc:sldChg chg="add del">
        <pc:chgData name="Susan Peteti" userId="2db60cd33bab10c6" providerId="LiveId" clId="{B79C7F58-EEDF-403F-890D-5AB13E25B9D8}" dt="2022-06-02T18:17:53.003" v="3914" actId="47"/>
        <pc:sldMkLst>
          <pc:docMk/>
          <pc:sldMk cId="482063152" sldId="327"/>
        </pc:sldMkLst>
      </pc:sldChg>
      <pc:sldChg chg="addSp delSp modSp new mod">
        <pc:chgData name="Susan Peteti" userId="2db60cd33bab10c6" providerId="LiveId" clId="{B79C7F58-EEDF-403F-890D-5AB13E25B9D8}" dt="2022-06-16T10:05:59.665" v="4765" actId="20577"/>
        <pc:sldMkLst>
          <pc:docMk/>
          <pc:sldMk cId="1622046240" sldId="327"/>
        </pc:sldMkLst>
        <pc:spChg chg="mod">
          <ac:chgData name="Susan Peteti" userId="2db60cd33bab10c6" providerId="LiveId" clId="{B79C7F58-EEDF-403F-890D-5AB13E25B9D8}" dt="2022-06-16T09:56:09.586" v="4483" actId="2711"/>
          <ac:spMkLst>
            <pc:docMk/>
            <pc:sldMk cId="1622046240" sldId="327"/>
            <ac:spMk id="2" creationId="{4A21B8C5-9FF0-2572-7028-6854B20B5413}"/>
          </ac:spMkLst>
        </pc:spChg>
        <pc:spChg chg="del mod">
          <ac:chgData name="Susan Peteti" userId="2db60cd33bab10c6" providerId="LiveId" clId="{B79C7F58-EEDF-403F-890D-5AB13E25B9D8}" dt="2022-06-16T09:43:53.986" v="4360" actId="478"/>
          <ac:spMkLst>
            <pc:docMk/>
            <pc:sldMk cId="1622046240" sldId="327"/>
            <ac:spMk id="3" creationId="{C6160C6F-B19C-3B8E-0AFB-CEA88A068979}"/>
          </ac:spMkLst>
        </pc:spChg>
        <pc:spChg chg="add del mod">
          <ac:chgData name="Susan Peteti" userId="2db60cd33bab10c6" providerId="LiveId" clId="{B79C7F58-EEDF-403F-890D-5AB13E25B9D8}" dt="2022-06-16T09:44:03.796" v="4361" actId="478"/>
          <ac:spMkLst>
            <pc:docMk/>
            <pc:sldMk cId="1622046240" sldId="327"/>
            <ac:spMk id="5" creationId="{5BB49C3C-00B9-C562-AF31-0CC4F55E45E5}"/>
          </ac:spMkLst>
        </pc:spChg>
        <pc:spChg chg="add mod">
          <ac:chgData name="Susan Peteti" userId="2db60cd33bab10c6" providerId="LiveId" clId="{B79C7F58-EEDF-403F-890D-5AB13E25B9D8}" dt="2022-06-16T10:05:59.665" v="4765" actId="20577"/>
          <ac:spMkLst>
            <pc:docMk/>
            <pc:sldMk cId="1622046240" sldId="327"/>
            <ac:spMk id="6" creationId="{5955F334-08C9-5640-AE81-D5073A2EE998}"/>
          </ac:spMkLst>
        </pc:spChg>
      </pc:sldChg>
      <pc:sldChg chg="add del">
        <pc:chgData name="Susan Peteti" userId="2db60cd33bab10c6" providerId="LiveId" clId="{B79C7F58-EEDF-403F-890D-5AB13E25B9D8}" dt="2022-06-02T18:17:53.622" v="3915" actId="47"/>
        <pc:sldMkLst>
          <pc:docMk/>
          <pc:sldMk cId="495351297" sldId="328"/>
        </pc:sldMkLst>
      </pc:sldChg>
      <pc:sldChg chg="addSp delSp modSp new mod">
        <pc:chgData name="Susan Peteti" userId="2db60cd33bab10c6" providerId="LiveId" clId="{B79C7F58-EEDF-403F-890D-5AB13E25B9D8}" dt="2022-06-16T10:00:04.438" v="4631" actId="1076"/>
        <pc:sldMkLst>
          <pc:docMk/>
          <pc:sldMk cId="3100801579" sldId="328"/>
        </pc:sldMkLst>
        <pc:spChg chg="del">
          <ac:chgData name="Susan Peteti" userId="2db60cd33bab10c6" providerId="LiveId" clId="{B79C7F58-EEDF-403F-890D-5AB13E25B9D8}" dt="2022-06-16T09:59:12.796" v="4619" actId="478"/>
          <ac:spMkLst>
            <pc:docMk/>
            <pc:sldMk cId="3100801579" sldId="328"/>
            <ac:spMk id="2" creationId="{0EC38579-930E-EA2F-6AC6-4AF0F6FFF036}"/>
          </ac:spMkLst>
        </pc:spChg>
        <pc:spChg chg="del">
          <ac:chgData name="Susan Peteti" userId="2db60cd33bab10c6" providerId="LiveId" clId="{B79C7F58-EEDF-403F-890D-5AB13E25B9D8}" dt="2022-06-16T09:59:16.224" v="4620" actId="478"/>
          <ac:spMkLst>
            <pc:docMk/>
            <pc:sldMk cId="3100801579" sldId="328"/>
            <ac:spMk id="3" creationId="{921E1857-DFCD-6A76-23D8-A8AFCBF36ECC}"/>
          </ac:spMkLst>
        </pc:spChg>
        <pc:picChg chg="add mod">
          <ac:chgData name="Susan Peteti" userId="2db60cd33bab10c6" providerId="LiveId" clId="{B79C7F58-EEDF-403F-890D-5AB13E25B9D8}" dt="2022-06-16T10:00:04.438" v="4631" actId="1076"/>
          <ac:picMkLst>
            <pc:docMk/>
            <pc:sldMk cId="3100801579" sldId="328"/>
            <ac:picMk id="5" creationId="{F7AD84F1-8EBA-0D8F-59AA-BC0C44667CE2}"/>
          </ac:picMkLst>
        </pc:picChg>
      </pc:sldChg>
      <pc:sldChg chg="new del">
        <pc:chgData name="Susan Peteti" userId="2db60cd33bab10c6" providerId="LiveId" clId="{B79C7F58-EEDF-403F-890D-5AB13E25B9D8}" dt="2022-06-16T09:59:05.727" v="4617" actId="47"/>
        <pc:sldMkLst>
          <pc:docMk/>
          <pc:sldMk cId="3244267626" sldId="328"/>
        </pc:sldMkLst>
      </pc:sldChg>
      <pc:sldChg chg="add del">
        <pc:chgData name="Susan Peteti" userId="2db60cd33bab10c6" providerId="LiveId" clId="{B79C7F58-EEDF-403F-890D-5AB13E25B9D8}" dt="2022-06-02T18:17:54.411" v="3916" actId="47"/>
        <pc:sldMkLst>
          <pc:docMk/>
          <pc:sldMk cId="924853292" sldId="329"/>
        </pc:sldMkLst>
      </pc:sldChg>
      <pc:sldChg chg="addSp modSp add mod">
        <pc:chgData name="Susan Peteti" userId="2db60cd33bab10c6" providerId="LiveId" clId="{B79C7F58-EEDF-403F-890D-5AB13E25B9D8}" dt="2022-06-16T10:00:19.415" v="4634" actId="1076"/>
        <pc:sldMkLst>
          <pc:docMk/>
          <pc:sldMk cId="2277724902" sldId="329"/>
        </pc:sldMkLst>
        <pc:picChg chg="add mod">
          <ac:chgData name="Susan Peteti" userId="2db60cd33bab10c6" providerId="LiveId" clId="{B79C7F58-EEDF-403F-890D-5AB13E25B9D8}" dt="2022-06-16T10:00:19.415" v="4634" actId="1076"/>
          <ac:picMkLst>
            <pc:docMk/>
            <pc:sldMk cId="2277724902" sldId="329"/>
            <ac:picMk id="3" creationId="{BC9DC07F-1CB7-7CC3-E38F-AA4ABCACA692}"/>
          </ac:picMkLst>
        </pc:picChg>
      </pc:sldChg>
      <pc:sldChg chg="addSp modSp add mod">
        <pc:chgData name="Susan Peteti" userId="2db60cd33bab10c6" providerId="LiveId" clId="{B79C7F58-EEDF-403F-890D-5AB13E25B9D8}" dt="2022-06-16T10:00:38.120" v="4637" actId="1076"/>
        <pc:sldMkLst>
          <pc:docMk/>
          <pc:sldMk cId="829250933" sldId="330"/>
        </pc:sldMkLst>
        <pc:picChg chg="add mod">
          <ac:chgData name="Susan Peteti" userId="2db60cd33bab10c6" providerId="LiveId" clId="{B79C7F58-EEDF-403F-890D-5AB13E25B9D8}" dt="2022-06-16T10:00:38.120" v="4637" actId="1076"/>
          <ac:picMkLst>
            <pc:docMk/>
            <pc:sldMk cId="829250933" sldId="330"/>
            <ac:picMk id="3" creationId="{F7161838-D973-F907-2B29-AFF951B68FFC}"/>
          </ac:picMkLst>
        </pc:picChg>
      </pc:sldChg>
      <pc:sldChg chg="add del">
        <pc:chgData name="Susan Peteti" userId="2db60cd33bab10c6" providerId="LiveId" clId="{B79C7F58-EEDF-403F-890D-5AB13E25B9D8}" dt="2022-06-02T18:17:55.170" v="3917" actId="47"/>
        <pc:sldMkLst>
          <pc:docMk/>
          <pc:sldMk cId="2301707786" sldId="330"/>
        </pc:sldMkLst>
      </pc:sldChg>
      <pc:sldChg chg="addSp modSp add mod">
        <pc:chgData name="Susan Peteti" userId="2db60cd33bab10c6" providerId="LiveId" clId="{B79C7F58-EEDF-403F-890D-5AB13E25B9D8}" dt="2022-06-16T10:01:03.160" v="4641" actId="1076"/>
        <pc:sldMkLst>
          <pc:docMk/>
          <pc:sldMk cId="134516214" sldId="331"/>
        </pc:sldMkLst>
        <pc:picChg chg="add mod">
          <ac:chgData name="Susan Peteti" userId="2db60cd33bab10c6" providerId="LiveId" clId="{B79C7F58-EEDF-403F-890D-5AB13E25B9D8}" dt="2022-06-16T10:01:03.160" v="4641" actId="1076"/>
          <ac:picMkLst>
            <pc:docMk/>
            <pc:sldMk cId="134516214" sldId="331"/>
            <ac:picMk id="3" creationId="{5C502D18-0BD6-3EA3-458D-639D6FA7BEEF}"/>
          </ac:picMkLst>
        </pc:picChg>
      </pc:sldChg>
      <pc:sldChg chg="add del">
        <pc:chgData name="Susan Peteti" userId="2db60cd33bab10c6" providerId="LiveId" clId="{B79C7F58-EEDF-403F-890D-5AB13E25B9D8}" dt="2022-06-02T18:17:55.900" v="3918" actId="47"/>
        <pc:sldMkLst>
          <pc:docMk/>
          <pc:sldMk cId="652953882" sldId="331"/>
        </pc:sldMkLst>
      </pc:sldChg>
      <pc:sldChg chg="del">
        <pc:chgData name="Susan Peteti" userId="2db60cd33bab10c6" providerId="LiveId" clId="{B79C7F58-EEDF-403F-890D-5AB13E25B9D8}" dt="2022-06-02T18:17:20.232" v="3882" actId="47"/>
        <pc:sldMkLst>
          <pc:docMk/>
          <pc:sldMk cId="1555721968" sldId="332"/>
        </pc:sldMkLst>
      </pc:sldChg>
      <pc:sldChg chg="addSp modSp add mod">
        <pc:chgData name="Susan Peteti" userId="2db60cd33bab10c6" providerId="LiveId" clId="{B79C7F58-EEDF-403F-890D-5AB13E25B9D8}" dt="2022-06-16T10:01:19.406" v="4644" actId="1076"/>
        <pc:sldMkLst>
          <pc:docMk/>
          <pc:sldMk cId="3607863081" sldId="332"/>
        </pc:sldMkLst>
        <pc:picChg chg="add mod">
          <ac:chgData name="Susan Peteti" userId="2db60cd33bab10c6" providerId="LiveId" clId="{B79C7F58-EEDF-403F-890D-5AB13E25B9D8}" dt="2022-06-16T10:01:19.406" v="4644" actId="1076"/>
          <ac:picMkLst>
            <pc:docMk/>
            <pc:sldMk cId="3607863081" sldId="332"/>
            <ac:picMk id="3" creationId="{3C0014C9-CFFF-CC9D-2BFD-92A7409ED919}"/>
          </ac:picMkLst>
        </pc:picChg>
      </pc:sldChg>
      <pc:sldChg chg="addSp modSp add mod">
        <pc:chgData name="Susan Peteti" userId="2db60cd33bab10c6" providerId="LiveId" clId="{B79C7F58-EEDF-403F-890D-5AB13E25B9D8}" dt="2022-06-16T10:01:36.578" v="4648" actId="1076"/>
        <pc:sldMkLst>
          <pc:docMk/>
          <pc:sldMk cId="1533358027" sldId="333"/>
        </pc:sldMkLst>
        <pc:picChg chg="add mod">
          <ac:chgData name="Susan Peteti" userId="2db60cd33bab10c6" providerId="LiveId" clId="{B79C7F58-EEDF-403F-890D-5AB13E25B9D8}" dt="2022-06-16T10:01:36.578" v="4648" actId="1076"/>
          <ac:picMkLst>
            <pc:docMk/>
            <pc:sldMk cId="1533358027" sldId="333"/>
            <ac:picMk id="3" creationId="{766FF41E-67C5-BF7F-14F4-37B3303C03D9}"/>
          </ac:picMkLst>
        </pc:picChg>
      </pc:sldChg>
      <pc:sldChg chg="addSp modSp add mod">
        <pc:chgData name="Susan Peteti" userId="2db60cd33bab10c6" providerId="LiveId" clId="{B79C7F58-EEDF-403F-890D-5AB13E25B9D8}" dt="2022-06-16T10:01:51.464" v="4651" actId="1076"/>
        <pc:sldMkLst>
          <pc:docMk/>
          <pc:sldMk cId="3663127329" sldId="334"/>
        </pc:sldMkLst>
        <pc:picChg chg="add mod">
          <ac:chgData name="Susan Peteti" userId="2db60cd33bab10c6" providerId="LiveId" clId="{B79C7F58-EEDF-403F-890D-5AB13E25B9D8}" dt="2022-06-16T10:01:51.464" v="4651" actId="1076"/>
          <ac:picMkLst>
            <pc:docMk/>
            <pc:sldMk cId="3663127329" sldId="334"/>
            <ac:picMk id="3" creationId="{6D212643-964A-6EF8-E399-8255C8199FC0}"/>
          </ac:picMkLst>
        </pc:picChg>
      </pc:sldChg>
      <pc:sldChg chg="addSp modSp add mod">
        <pc:chgData name="Susan Peteti" userId="2db60cd33bab10c6" providerId="LiveId" clId="{B79C7F58-EEDF-403F-890D-5AB13E25B9D8}" dt="2022-06-16T10:02:10.542" v="4654" actId="1076"/>
        <pc:sldMkLst>
          <pc:docMk/>
          <pc:sldMk cId="3291042226" sldId="335"/>
        </pc:sldMkLst>
        <pc:picChg chg="add mod">
          <ac:chgData name="Susan Peteti" userId="2db60cd33bab10c6" providerId="LiveId" clId="{B79C7F58-EEDF-403F-890D-5AB13E25B9D8}" dt="2022-06-16T10:02:10.542" v="4654" actId="1076"/>
          <ac:picMkLst>
            <pc:docMk/>
            <pc:sldMk cId="3291042226" sldId="335"/>
            <ac:picMk id="3" creationId="{709F41F6-D3B4-B81C-AC17-5EE18D5123E3}"/>
          </ac:picMkLst>
        </pc:picChg>
      </pc:sldChg>
      <pc:sldChg chg="addSp modSp add mod">
        <pc:chgData name="Susan Peteti" userId="2db60cd33bab10c6" providerId="LiveId" clId="{B79C7F58-EEDF-403F-890D-5AB13E25B9D8}" dt="2022-06-16T10:02:31.595" v="4657" actId="1076"/>
        <pc:sldMkLst>
          <pc:docMk/>
          <pc:sldMk cId="3458594113" sldId="336"/>
        </pc:sldMkLst>
        <pc:picChg chg="add mod">
          <ac:chgData name="Susan Peteti" userId="2db60cd33bab10c6" providerId="LiveId" clId="{B79C7F58-EEDF-403F-890D-5AB13E25B9D8}" dt="2022-06-16T10:02:31.595" v="4657" actId="1076"/>
          <ac:picMkLst>
            <pc:docMk/>
            <pc:sldMk cId="3458594113" sldId="336"/>
            <ac:picMk id="3" creationId="{8E92AB95-CDDE-2D7E-787B-301E3CC54A6E}"/>
          </ac:picMkLst>
        </pc:picChg>
      </pc:sldChg>
      <pc:sldMasterChg chg="delSldLayout">
        <pc:chgData name="Susan Peteti" userId="2db60cd33bab10c6" providerId="LiveId" clId="{B79C7F58-EEDF-403F-890D-5AB13E25B9D8}" dt="2022-05-20T17:09:40.503" v="1053" actId="47"/>
        <pc:sldMasterMkLst>
          <pc:docMk/>
          <pc:sldMasterMk cId="3911974659" sldId="2147483658"/>
        </pc:sldMasterMkLst>
        <pc:sldLayoutChg chg="del">
          <pc:chgData name="Susan Peteti" userId="2db60cd33bab10c6" providerId="LiveId" clId="{B79C7F58-EEDF-403F-890D-5AB13E25B9D8}" dt="2022-05-20T17:09:40.503" v="1053" actId="47"/>
          <pc:sldLayoutMkLst>
            <pc:docMk/>
            <pc:sldMasterMk cId="3911974659" sldId="2147483658"/>
            <pc:sldLayoutMk cId="2813468226" sldId="214748368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874663"/>
            <a:ext cx="4650901" cy="2334637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8D7A558-4107-4032-8E5F-99B445369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84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Subtitle 2">
            <a:extLst>
              <a:ext uri="{FF2B5EF4-FFF2-40B4-BE49-F238E27FC236}">
                <a16:creationId xmlns:a16="http://schemas.microsoft.com/office/drawing/2014/main" id="{6B5BCC80-B184-4F6C-B3E3-CFC7F4C41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113213"/>
            <a:ext cx="4636800" cy="1655762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>
                <a:cs typeface="Calibri"/>
              </a:rPr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9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2971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10300" y="1756025"/>
            <a:ext cx="2971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10300" y="2450550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5563541-7DAA-4F84-BBAB-31C12F6AE9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31200" y="1756025"/>
            <a:ext cx="2971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E3321C3-E759-4DD7-BFA1-2E724B8DDB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31200" y="2450550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9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1" y="536573"/>
            <a:ext cx="7424950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063" y="536575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7" name="Picture Placeholder 10">
            <a:extLst>
              <a:ext uri="{FF2B5EF4-FFF2-40B4-BE49-F238E27FC236}">
                <a16:creationId xmlns:a16="http://schemas.microsoft.com/office/drawing/2014/main" id="{524BD50E-995A-4DB3-8E0A-E7F1FC6369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6853" y="2557090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8" name="Picture Placeholder 10">
            <a:extLst>
              <a:ext uri="{FF2B5EF4-FFF2-40B4-BE49-F238E27FC236}">
                <a16:creationId xmlns:a16="http://schemas.microsoft.com/office/drawing/2014/main" id="{ABAB6489-3F37-4A20-8777-093046E5C8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063" y="4576347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523157-52E2-4F89-B3C9-EA9FE7914B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4100" y="2876550"/>
            <a:ext cx="6332538" cy="3219450"/>
          </a:xfrm>
        </p:spPr>
        <p:txBody>
          <a:bodyPr>
            <a:normAutofit/>
          </a:bodyPr>
          <a:lstStyle>
            <a:lvl1pPr marL="0" indent="0" algn="ctr">
              <a:buNone/>
              <a:defRPr sz="190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00" y="6357167"/>
            <a:ext cx="176015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56725" y="6357600"/>
            <a:ext cx="3347285" cy="460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17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167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07" y="536573"/>
            <a:ext cx="3856679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2D931-86F8-40B1-B2C0-BE477572EC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81686" y="2876550"/>
            <a:ext cx="3059113" cy="2983947"/>
          </a:xfrm>
        </p:spPr>
        <p:txBody>
          <a:bodyPr/>
          <a:lstStyle>
            <a:lvl1pPr marL="0" indent="0" algn="ctr">
              <a:buNone/>
              <a:defRPr/>
            </a:lvl1pPr>
            <a:lvl2pPr marL="360000" indent="0">
              <a:buFont typeface="Arial" panose="020B0604020202020204" pitchFamily="34" charset="0"/>
              <a:buNone/>
              <a:defRPr/>
            </a:lvl2pPr>
            <a:lvl3pPr marL="720000" indent="0">
              <a:buNone/>
              <a:defRPr/>
            </a:lvl3pPr>
            <a:lvl4pPr marL="1080000" indent="0">
              <a:buFont typeface="Arial" panose="020B0604020202020204" pitchFamily="34" charset="0"/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88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3"/>
            <a:ext cx="3856679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91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E4838519-F7BD-42C9-BDE6-B4D6DF7E117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07606" y="2877018"/>
            <a:ext cx="3060000" cy="2938561"/>
          </a:xfrm>
        </p:spPr>
        <p:txBody>
          <a:bodyPr>
            <a:normAutofit/>
          </a:bodyPr>
          <a:lstStyle>
            <a:lvl1pPr algn="ctr">
              <a:defRPr/>
            </a:lvl1pPr>
          </a:lstStyle>
          <a:p>
            <a:pPr marL="0" indent="0" algn="ctr">
              <a:buNone/>
            </a:pPr>
            <a:r>
              <a:rPr lang="en-US" dirty="0"/>
              <a:t>Click to edit master text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4804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47" y="6357600"/>
            <a:ext cx="6683376" cy="4608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9987" y="0"/>
            <a:ext cx="7212013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6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376C93AE-577A-4E39-B37B-F54DD619E8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175" y="2876550"/>
            <a:ext cx="4819650" cy="2875321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F41F26-BFC3-471C-AEBF-8D613043F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3F709F-F0BC-4149-B83C-D6E0B13F9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26" name="Freeform 64">
                <a:extLst>
                  <a:ext uri="{FF2B5EF4-FFF2-40B4-BE49-F238E27FC236}">
                    <a16:creationId xmlns:a16="http://schemas.microsoft.com/office/drawing/2014/main" id="{5C5EF830-776D-4D9D-B2AD-E2EF27FE2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81">
                <a:extLst>
                  <a:ext uri="{FF2B5EF4-FFF2-40B4-BE49-F238E27FC236}">
                    <a16:creationId xmlns:a16="http://schemas.microsoft.com/office/drawing/2014/main" id="{24555386-DD07-47B5-8731-6188F0440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61">
                <a:extLst>
                  <a:ext uri="{FF2B5EF4-FFF2-40B4-BE49-F238E27FC236}">
                    <a16:creationId xmlns:a16="http://schemas.microsoft.com/office/drawing/2014/main" id="{98AACD5A-587D-4523-8687-E39554A9EE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78">
                <a:extLst>
                  <a:ext uri="{FF2B5EF4-FFF2-40B4-BE49-F238E27FC236}">
                    <a16:creationId xmlns:a16="http://schemas.microsoft.com/office/drawing/2014/main" id="{056E6FE3-AE0B-4665-BDC4-C43B088EA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84">
                <a:extLst>
                  <a:ext uri="{FF2B5EF4-FFF2-40B4-BE49-F238E27FC236}">
                    <a16:creationId xmlns:a16="http://schemas.microsoft.com/office/drawing/2014/main" id="{3341E111-158B-46EB-85CF-76ACE2E6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87">
                <a:extLst>
                  <a:ext uri="{FF2B5EF4-FFF2-40B4-BE49-F238E27FC236}">
                    <a16:creationId xmlns:a16="http://schemas.microsoft.com/office/drawing/2014/main" id="{B6BAC346-F465-42C1-B326-511CDAAFC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60">
                <a:extLst>
                  <a:ext uri="{FF2B5EF4-FFF2-40B4-BE49-F238E27FC236}">
                    <a16:creationId xmlns:a16="http://schemas.microsoft.com/office/drawing/2014/main" id="{41EFAE7C-FB00-406B-B543-258ECBA85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59">
                <a:extLst>
                  <a:ext uri="{FF2B5EF4-FFF2-40B4-BE49-F238E27FC236}">
                    <a16:creationId xmlns:a16="http://schemas.microsoft.com/office/drawing/2014/main" id="{7B8E44F7-B4B5-407F-8CBF-2EF396585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62">
                <a:extLst>
                  <a:ext uri="{FF2B5EF4-FFF2-40B4-BE49-F238E27FC236}">
                    <a16:creationId xmlns:a16="http://schemas.microsoft.com/office/drawing/2014/main" id="{E5CB4BB7-46DD-4D14-AF85-0E13EFBA67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65">
                <a:extLst>
                  <a:ext uri="{FF2B5EF4-FFF2-40B4-BE49-F238E27FC236}">
                    <a16:creationId xmlns:a16="http://schemas.microsoft.com/office/drawing/2014/main" id="{F7F8EDDC-B124-4CF0-9C0B-036D7E920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79">
                <a:extLst>
                  <a:ext uri="{FF2B5EF4-FFF2-40B4-BE49-F238E27FC236}">
                    <a16:creationId xmlns:a16="http://schemas.microsoft.com/office/drawing/2014/main" id="{F9979D20-23CA-44BF-94E4-277FAA877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82">
                <a:extLst>
                  <a:ext uri="{FF2B5EF4-FFF2-40B4-BE49-F238E27FC236}">
                    <a16:creationId xmlns:a16="http://schemas.microsoft.com/office/drawing/2014/main" id="{64DA53E4-1E27-44B2-9EA5-375E3D20A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85">
                <a:extLst>
                  <a:ext uri="{FF2B5EF4-FFF2-40B4-BE49-F238E27FC236}">
                    <a16:creationId xmlns:a16="http://schemas.microsoft.com/office/drawing/2014/main" id="{AF41DBD5-F7CA-43C7-B477-6E93D8DC0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8">
                <a:extLst>
                  <a:ext uri="{FF2B5EF4-FFF2-40B4-BE49-F238E27FC236}">
                    <a16:creationId xmlns:a16="http://schemas.microsoft.com/office/drawing/2014/main" id="{8DE355CC-A733-4109-AC9E-4E5E96E355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60E99C1-AC1B-4267-A404-07CA28EA1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1" name="Line 63">
                  <a:extLst>
                    <a:ext uri="{FF2B5EF4-FFF2-40B4-BE49-F238E27FC236}">
                      <a16:creationId xmlns:a16="http://schemas.microsoft.com/office/drawing/2014/main" id="{46BA754B-AF8C-4E32-B5D4-BD2CA1341E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" name="Line 66">
                  <a:extLst>
                    <a:ext uri="{FF2B5EF4-FFF2-40B4-BE49-F238E27FC236}">
                      <a16:creationId xmlns:a16="http://schemas.microsoft.com/office/drawing/2014/main" id="{AA7154F4-DAA9-42B8-9C79-E7D89EB926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Line 67">
                  <a:extLst>
                    <a:ext uri="{FF2B5EF4-FFF2-40B4-BE49-F238E27FC236}">
                      <a16:creationId xmlns:a16="http://schemas.microsoft.com/office/drawing/2014/main" id="{CFCCE002-4181-4663-B8B4-5B5CC711B8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Line 80">
                  <a:extLst>
                    <a:ext uri="{FF2B5EF4-FFF2-40B4-BE49-F238E27FC236}">
                      <a16:creationId xmlns:a16="http://schemas.microsoft.com/office/drawing/2014/main" id="{B3C1286A-A92F-45A8-A144-C4EBF3B8BC1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" name="Line 83">
                  <a:extLst>
                    <a:ext uri="{FF2B5EF4-FFF2-40B4-BE49-F238E27FC236}">
                      <a16:creationId xmlns:a16="http://schemas.microsoft.com/office/drawing/2014/main" id="{31993490-8FCD-4048-A2E8-0A217FF656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Line 86">
                  <a:extLst>
                    <a:ext uri="{FF2B5EF4-FFF2-40B4-BE49-F238E27FC236}">
                      <a16:creationId xmlns:a16="http://schemas.microsoft.com/office/drawing/2014/main" id="{33AF3440-700A-44B0-A0D1-1E6301F187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Line 89">
                  <a:extLst>
                    <a:ext uri="{FF2B5EF4-FFF2-40B4-BE49-F238E27FC236}">
                      <a16:creationId xmlns:a16="http://schemas.microsoft.com/office/drawing/2014/main" id="{F17E7CAB-5E29-47AC-91E8-B488D357FB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13AE0B-3A03-4CCB-B15E-CAF75D855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4CC0330-760F-4B4E-BE37-D345B5B2E8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8B6C8306-3715-4107-BA99-68EB308CA19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A4B3797-F2A4-43E3-B8F8-8BC4B0FBDE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30">
                  <a:extLst>
                    <a:ext uri="{FF2B5EF4-FFF2-40B4-BE49-F238E27FC236}">
                      <a16:creationId xmlns:a16="http://schemas.microsoft.com/office/drawing/2014/main" id="{BB27766D-84D5-4D02-AE36-3149427B22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30">
                  <a:extLst>
                    <a:ext uri="{FF2B5EF4-FFF2-40B4-BE49-F238E27FC236}">
                      <a16:creationId xmlns:a16="http://schemas.microsoft.com/office/drawing/2014/main" id="{8F1C8A62-8495-422A-9A73-9C59C603F6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1CEBFBC-BC6E-4C5F-BEC4-DD2079D8E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69A298F-AA6C-4139-992B-E27C0854615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972AA363-33A2-4979-9DE5-9FA8ACADE0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3822750-6B8C-4F83-9CAD-F924EF493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8523E1A-71CD-4B09-A4F4-07F86003B4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169972B1-6443-4F74-80F9-BB4943CD30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EB69F32F-40CA-458E-B833-E909ADFDD9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5B2FEC36-803B-49C9-8313-D558457B25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178F1E3-F49B-4E7A-BA5C-B2BFD9A636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2" name="Freeform 68">
                  <a:extLst>
                    <a:ext uri="{FF2B5EF4-FFF2-40B4-BE49-F238E27FC236}">
                      <a16:creationId xmlns:a16="http://schemas.microsoft.com/office/drawing/2014/main" id="{9F18055A-6D8B-4373-A010-59AE8C8138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Freeform 69">
                  <a:extLst>
                    <a:ext uri="{FF2B5EF4-FFF2-40B4-BE49-F238E27FC236}">
                      <a16:creationId xmlns:a16="http://schemas.microsoft.com/office/drawing/2014/main" id="{2612E838-0F14-4DE7-AD23-6A83078511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" name="Line 70">
                  <a:extLst>
                    <a:ext uri="{FF2B5EF4-FFF2-40B4-BE49-F238E27FC236}">
                      <a16:creationId xmlns:a16="http://schemas.microsoft.com/office/drawing/2014/main" id="{AF3F8EED-B567-43E0-8B31-5A5E7AFB2DA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52B8C31-9649-4E69-B31C-D77394EE2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69D1249-EDCC-41AC-BA08-E670FB4E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EA5EA6EB-846A-4897-AE83-5BDD96A4F2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81">
                <a:extLst>
                  <a:ext uri="{FF2B5EF4-FFF2-40B4-BE49-F238E27FC236}">
                    <a16:creationId xmlns:a16="http://schemas.microsoft.com/office/drawing/2014/main" id="{185EF0DB-BE87-4CDD-823B-E665113797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61">
                <a:extLst>
                  <a:ext uri="{FF2B5EF4-FFF2-40B4-BE49-F238E27FC236}">
                    <a16:creationId xmlns:a16="http://schemas.microsoft.com/office/drawing/2014/main" id="{9AC9E234-4400-46EB-92D7-9B53A68B9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78">
                <a:extLst>
                  <a:ext uri="{FF2B5EF4-FFF2-40B4-BE49-F238E27FC236}">
                    <a16:creationId xmlns:a16="http://schemas.microsoft.com/office/drawing/2014/main" id="{A0C06F74-3085-4BB3-9758-D974159759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84">
                <a:extLst>
                  <a:ext uri="{FF2B5EF4-FFF2-40B4-BE49-F238E27FC236}">
                    <a16:creationId xmlns:a16="http://schemas.microsoft.com/office/drawing/2014/main" id="{9EA54D9F-32B0-4B48-B93A-B5A9E3DC6B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87">
                <a:extLst>
                  <a:ext uri="{FF2B5EF4-FFF2-40B4-BE49-F238E27FC236}">
                    <a16:creationId xmlns:a16="http://schemas.microsoft.com/office/drawing/2014/main" id="{3858A715-B583-4779-A1D2-86822F2CB8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60">
                <a:extLst>
                  <a:ext uri="{FF2B5EF4-FFF2-40B4-BE49-F238E27FC236}">
                    <a16:creationId xmlns:a16="http://schemas.microsoft.com/office/drawing/2014/main" id="{ECAE61B9-0396-4F89-85E9-EB174D639A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59">
                <a:extLst>
                  <a:ext uri="{FF2B5EF4-FFF2-40B4-BE49-F238E27FC236}">
                    <a16:creationId xmlns:a16="http://schemas.microsoft.com/office/drawing/2014/main" id="{46E4F030-726A-40ED-810F-C9F2379183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62">
                <a:extLst>
                  <a:ext uri="{FF2B5EF4-FFF2-40B4-BE49-F238E27FC236}">
                    <a16:creationId xmlns:a16="http://schemas.microsoft.com/office/drawing/2014/main" id="{B3148C64-AE70-4F9D-B6CE-5C92B9922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65">
                <a:extLst>
                  <a:ext uri="{FF2B5EF4-FFF2-40B4-BE49-F238E27FC236}">
                    <a16:creationId xmlns:a16="http://schemas.microsoft.com/office/drawing/2014/main" id="{78C97992-BC56-40D7-A639-3D314871C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79">
                <a:extLst>
                  <a:ext uri="{FF2B5EF4-FFF2-40B4-BE49-F238E27FC236}">
                    <a16:creationId xmlns:a16="http://schemas.microsoft.com/office/drawing/2014/main" id="{469CAD99-0EFE-4B8E-922B-0C2BCFFD5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82">
                <a:extLst>
                  <a:ext uri="{FF2B5EF4-FFF2-40B4-BE49-F238E27FC236}">
                    <a16:creationId xmlns:a16="http://schemas.microsoft.com/office/drawing/2014/main" id="{1D00B441-E5A3-4411-9B05-8E09BFF62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85">
                <a:extLst>
                  <a:ext uri="{FF2B5EF4-FFF2-40B4-BE49-F238E27FC236}">
                    <a16:creationId xmlns:a16="http://schemas.microsoft.com/office/drawing/2014/main" id="{3FFE4E0B-A703-4655-B55F-44B3A3902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8">
                <a:extLst>
                  <a:ext uri="{FF2B5EF4-FFF2-40B4-BE49-F238E27FC236}">
                    <a16:creationId xmlns:a16="http://schemas.microsoft.com/office/drawing/2014/main" id="{F19632C2-B953-4CD1-9EAA-5C1FEA3EF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DBDC3951-9E4C-4062-9B43-3038D9058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83" name="Line 63">
                  <a:extLst>
                    <a:ext uri="{FF2B5EF4-FFF2-40B4-BE49-F238E27FC236}">
                      <a16:creationId xmlns:a16="http://schemas.microsoft.com/office/drawing/2014/main" id="{2764EF0E-A104-46C9-B242-778009E49E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4" name="Line 66">
                  <a:extLst>
                    <a:ext uri="{FF2B5EF4-FFF2-40B4-BE49-F238E27FC236}">
                      <a16:creationId xmlns:a16="http://schemas.microsoft.com/office/drawing/2014/main" id="{D0A8B652-41E0-456C-9C9F-1F0EC00891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5" name="Line 67">
                  <a:extLst>
                    <a:ext uri="{FF2B5EF4-FFF2-40B4-BE49-F238E27FC236}">
                      <a16:creationId xmlns:a16="http://schemas.microsoft.com/office/drawing/2014/main" id="{802E547A-C876-460C-B6A4-BCE8D39DA0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6" name="Line 80">
                  <a:extLst>
                    <a:ext uri="{FF2B5EF4-FFF2-40B4-BE49-F238E27FC236}">
                      <a16:creationId xmlns:a16="http://schemas.microsoft.com/office/drawing/2014/main" id="{00363E6C-7B8D-4E1D-A93E-E73306E130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Line 83">
                  <a:extLst>
                    <a:ext uri="{FF2B5EF4-FFF2-40B4-BE49-F238E27FC236}">
                      <a16:creationId xmlns:a16="http://schemas.microsoft.com/office/drawing/2014/main" id="{206E174F-B8D0-4FFD-A1B5-56BFC5CC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8" name="Line 86">
                  <a:extLst>
                    <a:ext uri="{FF2B5EF4-FFF2-40B4-BE49-F238E27FC236}">
                      <a16:creationId xmlns:a16="http://schemas.microsoft.com/office/drawing/2014/main" id="{3A10191E-76B5-4841-B32D-0DF6EAB639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9" name="Line 89">
                  <a:extLst>
                    <a:ext uri="{FF2B5EF4-FFF2-40B4-BE49-F238E27FC236}">
                      <a16:creationId xmlns:a16="http://schemas.microsoft.com/office/drawing/2014/main" id="{CF67EF0B-5FE7-4D99-8B38-95B1706F07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39CF0F-2997-4D96-8F17-211C97D87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408937D-7FFE-4D6C-AF79-1F60035CC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749AA60A-BD5D-4647-AE8A-DF411C654B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F335D2B-768D-4700-A35C-F54A7BD352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30">
                  <a:extLst>
                    <a:ext uri="{FF2B5EF4-FFF2-40B4-BE49-F238E27FC236}">
                      <a16:creationId xmlns:a16="http://schemas.microsoft.com/office/drawing/2014/main" id="{B6F1EDEE-EDB1-4759-9339-8F60B631A3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 30">
                  <a:extLst>
                    <a:ext uri="{FF2B5EF4-FFF2-40B4-BE49-F238E27FC236}">
                      <a16:creationId xmlns:a16="http://schemas.microsoft.com/office/drawing/2014/main" id="{305D4D3B-BD5E-44BE-BE6A-4C91845930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0748E9E-1F8D-4FB9-89D6-F5B35B5049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B56CFFBA-D942-451F-B4E0-133DEA264B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B25F38B-03B2-435D-82ED-142D2AB4D19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1A0A593-F414-4B02-A355-AC7A50A7E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BA06E81-194E-43F2-B418-BF8101EAA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57" name="Freeform 68">
                  <a:extLst>
                    <a:ext uri="{FF2B5EF4-FFF2-40B4-BE49-F238E27FC236}">
                      <a16:creationId xmlns:a16="http://schemas.microsoft.com/office/drawing/2014/main" id="{ABE6BF78-8FF2-4595-9072-48ACEBE207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Freeform 69">
                  <a:extLst>
                    <a:ext uri="{FF2B5EF4-FFF2-40B4-BE49-F238E27FC236}">
                      <a16:creationId xmlns:a16="http://schemas.microsoft.com/office/drawing/2014/main" id="{E182745B-1C12-49AC-97AD-501D806E9F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70">
                  <a:extLst>
                    <a:ext uri="{FF2B5EF4-FFF2-40B4-BE49-F238E27FC236}">
                      <a16:creationId xmlns:a16="http://schemas.microsoft.com/office/drawing/2014/main" id="{56B38515-A1C4-46D9-AEC6-E55E1CB733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9A4424F-2DA0-4E5A-9291-0A5FCE5575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8609BA22-8E70-41AA-BACA-C9F8A789B2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C2F49FC5-EFC3-4A02-9782-EC06564A94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70">
                  <a:extLst>
                    <a:ext uri="{FF2B5EF4-FFF2-40B4-BE49-F238E27FC236}">
                      <a16:creationId xmlns:a16="http://schemas.microsoft.com/office/drawing/2014/main" id="{782187F0-090B-4C65-B604-5DD33B4FF2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3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1520975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4800" y="563563"/>
            <a:ext cx="4995863" cy="27066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2FA415D-7F98-4C81-A18F-A114BF021C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4800" y="3587750"/>
            <a:ext cx="4995863" cy="26987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3872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5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595"/>
            <a:ext cx="10515600" cy="4154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5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4726" y="4217899"/>
            <a:ext cx="4079874" cy="1132373"/>
          </a:xfrm>
        </p:spPr>
        <p:txBody>
          <a:bodyPr anchor="t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4726" y="1541995"/>
            <a:ext cx="4079874" cy="2457819"/>
          </a:xfrm>
        </p:spPr>
        <p:txBody>
          <a:bodyPr anchor="b">
            <a:normAutofit/>
          </a:bodyPr>
          <a:lstStyle>
            <a:lvl1pPr marL="0" indent="0" algn="ctr">
              <a:lnSpc>
                <a:spcPct val="125000"/>
              </a:lnSpc>
              <a:buNone/>
              <a:defRPr sz="32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0B6C055-B48A-412B-88B0-737289AC0B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9750" y="536575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AE13F241-D0A7-491D-81D3-CB64502914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4887" y="543842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DC189B8E-5A5B-400F-8F5F-63F61759E0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9642" y="3563566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42">
            <a:extLst>
              <a:ext uri="{FF2B5EF4-FFF2-40B4-BE49-F238E27FC236}">
                <a16:creationId xmlns:a16="http://schemas.microsoft.com/office/drawing/2014/main" id="{07055732-D9B3-42AF-9ADA-0D1F8DC2D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74779" y="3570833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Date Placeholder 47">
            <a:extLst>
              <a:ext uri="{FF2B5EF4-FFF2-40B4-BE49-F238E27FC236}">
                <a16:creationId xmlns:a16="http://schemas.microsoft.com/office/drawing/2014/main" id="{5B51C357-082C-45A5-80C8-69FD4B94D329}"/>
              </a:ext>
            </a:extLst>
          </p:cNvPr>
          <p:cNvSpPr txBox="1">
            <a:spLocks/>
          </p:cNvSpPr>
          <p:nvPr userDrawn="1"/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ED9792-4CB9-419E-9961-050A9E00E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EC9E08-1228-4409-88CC-9D1927E8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8100000" flipH="1">
            <a:off x="6674373" y="402322"/>
            <a:ext cx="641184" cy="1069728"/>
            <a:chOff x="6484111" y="2967038"/>
            <a:chExt cx="641184" cy="106972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A892AB7-AE89-4F73-AE0D-3503473E251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734AFAA3-AA68-425A-834B-00F9D3690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69">
                <a:extLst>
                  <a:ext uri="{FF2B5EF4-FFF2-40B4-BE49-F238E27FC236}">
                    <a16:creationId xmlns:a16="http://schemas.microsoft.com/office/drawing/2014/main" id="{36ED0F24-8619-4AED-A07A-D075DF2AF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Line 70">
                <a:extLst>
                  <a:ext uri="{FF2B5EF4-FFF2-40B4-BE49-F238E27FC236}">
                    <a16:creationId xmlns:a16="http://schemas.microsoft.com/office/drawing/2014/main" id="{21E04150-0D06-4DFB-A73B-66DED0A5C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A3C053E-6843-4D44-A64D-A37FD38410B0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22" name="Freeform 68">
                <a:extLst>
                  <a:ext uri="{FF2B5EF4-FFF2-40B4-BE49-F238E27FC236}">
                    <a16:creationId xmlns:a16="http://schemas.microsoft.com/office/drawing/2014/main" id="{A84DD506-3B91-4CE4-AE62-8E2FCA17D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69">
                <a:extLst>
                  <a:ext uri="{FF2B5EF4-FFF2-40B4-BE49-F238E27FC236}">
                    <a16:creationId xmlns:a16="http://schemas.microsoft.com/office/drawing/2014/main" id="{18C6659C-7CBF-419E-B2AB-53A6FBB4F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Line 70">
                <a:extLst>
                  <a:ext uri="{FF2B5EF4-FFF2-40B4-BE49-F238E27FC236}">
                    <a16:creationId xmlns:a16="http://schemas.microsoft.com/office/drawing/2014/main" id="{C7B1B371-3EFF-4F0E-8B44-1A397B69D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9" name="Footer Placeholder 48">
            <a:extLst>
              <a:ext uri="{FF2B5EF4-FFF2-40B4-BE49-F238E27FC236}">
                <a16:creationId xmlns:a16="http://schemas.microsoft.com/office/drawing/2014/main" id="{B217CCF8-D1B0-4B96-AF9D-78BFAEE6D77D}"/>
              </a:ext>
            </a:extLst>
          </p:cNvPr>
          <p:cNvSpPr txBox="1">
            <a:spLocks/>
          </p:cNvSpPr>
          <p:nvPr userDrawn="1"/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 cap="all" spc="3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 Footer Text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5108B9-F897-467F-809F-6A4A2AE7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900000" flipH="1">
            <a:off x="11020475" y="5368081"/>
            <a:ext cx="641184" cy="1069728"/>
            <a:chOff x="6484111" y="2967038"/>
            <a:chExt cx="641184" cy="106972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6413051-FD79-4060-A702-60F38BF4A35C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6" name="Freeform 68">
                <a:extLst>
                  <a:ext uri="{FF2B5EF4-FFF2-40B4-BE49-F238E27FC236}">
                    <a16:creationId xmlns:a16="http://schemas.microsoft.com/office/drawing/2014/main" id="{B764F2D9-1B19-42EA-9AF0-6050DDABA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69">
                <a:extLst>
                  <a:ext uri="{FF2B5EF4-FFF2-40B4-BE49-F238E27FC236}">
                    <a16:creationId xmlns:a16="http://schemas.microsoft.com/office/drawing/2014/main" id="{557F4B3F-3926-4C1D-ABBF-B23809871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Line 70">
                <a:extLst>
                  <a:ext uri="{FF2B5EF4-FFF2-40B4-BE49-F238E27FC236}">
                    <a16:creationId xmlns:a16="http://schemas.microsoft.com/office/drawing/2014/main" id="{81E74331-4EEB-49F8-912F-1DF74636E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88BEEF7-57D3-43D4-9EBA-6948ED40B433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33" name="Freeform 68">
                <a:extLst>
                  <a:ext uri="{FF2B5EF4-FFF2-40B4-BE49-F238E27FC236}">
                    <a16:creationId xmlns:a16="http://schemas.microsoft.com/office/drawing/2014/main" id="{0CD7B047-B489-4D5B-9C32-1BA667136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69">
                <a:extLst>
                  <a:ext uri="{FF2B5EF4-FFF2-40B4-BE49-F238E27FC236}">
                    <a16:creationId xmlns:a16="http://schemas.microsoft.com/office/drawing/2014/main" id="{2B703141-C1B3-4AFF-991F-D77B298AE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Line 70">
                <a:extLst>
                  <a:ext uri="{FF2B5EF4-FFF2-40B4-BE49-F238E27FC236}">
                    <a16:creationId xmlns:a16="http://schemas.microsoft.com/office/drawing/2014/main" id="{FEEBB32D-FA5C-432C-B55F-1F74A4D13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9" name="Slide Number Placeholder 49">
            <a:extLst>
              <a:ext uri="{FF2B5EF4-FFF2-40B4-BE49-F238E27FC236}">
                <a16:creationId xmlns:a16="http://schemas.microsoft.com/office/drawing/2014/main" id="{FAE9A1BE-DDB9-4362-A4F6-BE1A07DBF6F1}"/>
              </a:ext>
            </a:extLst>
          </p:cNvPr>
          <p:cNvSpPr txBox="1">
            <a:spLocks/>
          </p:cNvSpPr>
          <p:nvPr userDrawn="1"/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6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C50FC60-9736-40BD-8EF0-51BD047716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66813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7D564077-E600-44C8-B691-00C1C3ECC1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8885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5EF6670B-24A6-4EC1-AB19-83414A6BF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02249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DCE770BA-A562-4780-AEC9-94BC0C7C53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4764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C627DB31-AE80-40F1-A5C7-E1FBE1521B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7688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A79604-04BA-44C3-8188-694F8E9C2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7">
            <a:extLst>
              <a:ext uri="{FF2B5EF4-FFF2-40B4-BE49-F238E27FC236}">
                <a16:creationId xmlns:a16="http://schemas.microsoft.com/office/drawing/2014/main" id="{325542BB-A1DE-421A-898F-007CCBCC10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6813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7">
            <a:extLst>
              <a:ext uri="{FF2B5EF4-FFF2-40B4-BE49-F238E27FC236}">
                <a16:creationId xmlns:a16="http://schemas.microsoft.com/office/drawing/2014/main" id="{95E87339-255E-4557-9768-A292ED25DB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66813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969EC781-370F-41FC-AD76-0728B465E5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28885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50C960BB-D9A3-417D-87D9-E93363FB58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28885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714B566C-453D-4E47-8BE0-2EF7145AD3A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02249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8C9D423F-AE1B-476A-AC7E-F34CE6ABFA3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02249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F25DCDC4-ECAE-47AB-8ED3-07D8D33BF18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64765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1A7D8398-681A-475F-9624-02EFB0099D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64765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9692C358-06E1-468E-90F8-9F5F3918233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437688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167CC03-B865-47EB-83C3-CA5CDC584C0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437688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0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4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3" r:id="rId3"/>
    <p:sldLayoutId id="2147483678" r:id="rId4"/>
    <p:sldLayoutId id="2147483660" r:id="rId5"/>
    <p:sldLayoutId id="2147483680" r:id="rId6"/>
    <p:sldLayoutId id="2147483679" r:id="rId7"/>
    <p:sldLayoutId id="2147483677" r:id="rId8"/>
    <p:sldLayoutId id="2147483662" r:id="rId9"/>
    <p:sldLayoutId id="2147483663" r:id="rId10"/>
    <p:sldLayoutId id="2147483671" r:id="rId11"/>
    <p:sldLayoutId id="2147483676" r:id="rId12"/>
    <p:sldLayoutId id="2147483674" r:id="rId1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  <p15:guide id="30" orient="horz" pos="2160" userDrawn="1">
          <p15:clr>
            <a:srgbClr val="A4A3A4"/>
          </p15:clr>
        </p15:guide>
        <p15:guide id="31" pos="3840" userDrawn="1">
          <p15:clr>
            <a:srgbClr val="A4A3A4"/>
          </p15:clr>
        </p15:guide>
        <p15:guide id="32" pos="240" userDrawn="1">
          <p15:clr>
            <a:srgbClr val="547EBF"/>
          </p15:clr>
        </p15:guide>
        <p15:guide id="33" orient="horz" pos="240" userDrawn="1">
          <p15:clr>
            <a:srgbClr val="547EBF"/>
          </p15:clr>
        </p15:guide>
        <p15:guide id="34" pos="7440" userDrawn="1">
          <p15:clr>
            <a:srgbClr val="547EBF"/>
          </p15:clr>
        </p15:guide>
        <p15:guide id="35" orient="horz" pos="4080" userDrawn="1">
          <p15:clr>
            <a:srgbClr val="547EBF"/>
          </p15:clr>
        </p15:guide>
        <p15:guide id="36" pos="3960" userDrawn="1">
          <p15:clr>
            <a:srgbClr val="547EBF"/>
          </p15:clr>
        </p15:guide>
        <p15:guide id="37" pos="3720" userDrawn="1">
          <p15:clr>
            <a:srgbClr val="547EBF"/>
          </p15:clr>
        </p15:guide>
        <p15:guide id="38" pos="2112" userDrawn="1">
          <p15:clr>
            <a:srgbClr val="547EBF"/>
          </p15:clr>
        </p15:guide>
        <p15:guide id="39" pos="1848" userDrawn="1">
          <p15:clr>
            <a:srgbClr val="547EBF"/>
          </p15:clr>
        </p15:guide>
        <p15:guide id="40" pos="5568" userDrawn="1">
          <p15:clr>
            <a:srgbClr val="547EBF"/>
          </p15:clr>
        </p15:guide>
        <p15:guide id="41" pos="5832" userDrawn="1">
          <p15:clr>
            <a:srgbClr val="547EBF"/>
          </p15:clr>
        </p15:guide>
        <p15:guide id="42" pos="4968" userDrawn="1">
          <p15:clr>
            <a:srgbClr val="9FCC3B"/>
          </p15:clr>
        </p15:guide>
        <p15:guide id="43" pos="5208" userDrawn="1">
          <p15:clr>
            <a:srgbClr val="9FCC3B"/>
          </p15:clr>
        </p15:guide>
        <p15:guide id="44" pos="2712" userDrawn="1">
          <p15:clr>
            <a:srgbClr val="9FCC3B"/>
          </p15:clr>
        </p15:guide>
        <p15:guide id="45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ico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C75007-38F8-6970-C8CD-643CB67C5169}"/>
              </a:ext>
            </a:extLst>
          </p:cNvPr>
          <p:cNvSpPr txBox="1"/>
          <p:nvPr/>
        </p:nvSpPr>
        <p:spPr>
          <a:xfrm>
            <a:off x="1828800" y="2262137"/>
            <a:ext cx="8086165" cy="420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Mini Project – Batch 2</a:t>
            </a:r>
          </a:p>
          <a:p>
            <a:pPr algn="ctr">
              <a:lnSpc>
                <a:spcPct val="150000"/>
              </a:lnSpc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Project Guide:</a:t>
            </a:r>
          </a:p>
          <a:p>
            <a:pPr algn="ctr">
              <a:lnSpc>
                <a:spcPct val="150000"/>
              </a:lnSpc>
            </a:pP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Dr.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Sk. Khaja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Mohiddin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Team Members:</a:t>
            </a:r>
          </a:p>
          <a:p>
            <a:pPr algn="ctr">
              <a:lnSpc>
                <a:spcPct val="150000"/>
              </a:lnSpc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Susan Peteti – 19BQ1A05M1</a:t>
            </a:r>
          </a:p>
          <a:p>
            <a:pPr algn="ctr">
              <a:lnSpc>
                <a:spcPct val="150000"/>
              </a:lnSpc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Harshit – 19BQ1A05M5</a:t>
            </a:r>
          </a:p>
          <a:p>
            <a:pPr algn="ctr">
              <a:lnSpc>
                <a:spcPct val="150000"/>
              </a:lnSpc>
            </a:pP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Tummala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Swathi – 19BQ1A05N2</a:t>
            </a:r>
          </a:p>
          <a:p>
            <a:pPr algn="ctr">
              <a:lnSpc>
                <a:spcPct val="150000"/>
              </a:lnSpc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K. Vamsi – 19BQ1A05N7</a:t>
            </a:r>
          </a:p>
          <a:p>
            <a:pPr algn="ctr">
              <a:lnSpc>
                <a:spcPct val="150000"/>
              </a:lnSpc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V.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Hanusha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-  20BQ5A0524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9B880AE-F789-6849-96AA-4095FC653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082" y="220485"/>
            <a:ext cx="9000565" cy="1668008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/>
              <a:t>Vasireddy</a:t>
            </a:r>
            <a:r>
              <a:rPr lang="en-US" sz="3600" dirty="0"/>
              <a:t> Venkatadri Institute of Technology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28DE90-E87A-1E66-07B5-AEE712E01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404" y="0"/>
            <a:ext cx="1513191" cy="105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99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4164E9-8144-C294-104B-01D57327F226}"/>
              </a:ext>
            </a:extLst>
          </p:cNvPr>
          <p:cNvSpPr txBox="1"/>
          <p:nvPr/>
        </p:nvSpPr>
        <p:spPr>
          <a:xfrm>
            <a:off x="648741" y="366880"/>
            <a:ext cx="10213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virtualenv</a:t>
            </a: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lvl="1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virtualenv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module 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is a tool to create isolated Python environments. This module is often used to create Django projects.</a:t>
            </a:r>
          </a:p>
          <a:p>
            <a:pPr lvl="1"/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django</a:t>
            </a: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lvl="1"/>
            <a:r>
              <a:rPr lang="en-US" sz="24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Django is a back-end server side web-framework. Django is free, open source and written in Python. Django makes it easier to build web pages using Python.</a:t>
            </a:r>
          </a:p>
          <a:p>
            <a:pPr lvl="1"/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django</a:t>
            </a: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-widget-</a:t>
            </a:r>
            <a:r>
              <a:rPr lang="en-IN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tweeks</a:t>
            </a: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lvl="1"/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Tweak the form field rendering in templates, not in python-level form definitions. Altering CSS classes and HTML attributes is supported.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38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B7B55A-2E8C-E910-93DB-991A671032AF}"/>
              </a:ext>
            </a:extLst>
          </p:cNvPr>
          <p:cNvSpPr txBox="1"/>
          <p:nvPr/>
        </p:nvSpPr>
        <p:spPr>
          <a:xfrm>
            <a:off x="801142" y="626857"/>
            <a:ext cx="10213200" cy="2413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Django-</a:t>
            </a:r>
            <a:r>
              <a:rPr lang="en-IN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renderpdf</a:t>
            </a: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This model is used to convert html pages to pdfs. This module is mainly used in downloading results.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553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AD84F1-8EBA-0D8F-59AA-BC0C44667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18" y="977153"/>
            <a:ext cx="11133964" cy="516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0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9DC07F-1CB7-7CC3-E38F-AA4ABCACA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33" y="896470"/>
            <a:ext cx="11348333" cy="527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2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161838-D973-F907-2B29-AFF951B68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" y="923364"/>
            <a:ext cx="11508592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50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502D18-0BD6-3EA3-458D-639D6FA7B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01" y="823165"/>
            <a:ext cx="11255798" cy="521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6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0014C9-CFFF-CC9D-2BFD-92A7409ED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02" y="658065"/>
            <a:ext cx="11862195" cy="554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63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6FF41E-67C5-BF7F-14F4-37B3303C0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36" y="795991"/>
            <a:ext cx="11334927" cy="526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58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212643-964A-6EF8-E399-8255C8199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71" y="788334"/>
            <a:ext cx="11342458" cy="528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27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9F41F6-D3B4-B81C-AC17-5EE18D512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32" y="769377"/>
            <a:ext cx="11488135" cy="531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4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1F02-050B-911A-2749-C625DD3D2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589" y="-80683"/>
            <a:ext cx="3844469" cy="4105835"/>
          </a:xfrm>
        </p:spPr>
        <p:txBody>
          <a:bodyPr/>
          <a:lstStyle/>
          <a:p>
            <a:r>
              <a:rPr lang="en-US" dirty="0"/>
              <a:t>Online Voting System</a:t>
            </a:r>
            <a:br>
              <a:rPr lang="en-US" dirty="0"/>
            </a:br>
            <a:endParaRPr lang="en-IN" sz="20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41CA9B2-C7BD-2FF2-F5AB-3C01D408559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2454" b="24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04874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92AB95-CDDE-2D7E-787B-301E3CC54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92" y="917014"/>
            <a:ext cx="11501415" cy="533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94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1548-2C29-6DEF-045D-7F6A48EC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8495F6-0F63-41AC-3F49-426F4F2FD689}"/>
              </a:ext>
            </a:extLst>
          </p:cNvPr>
          <p:cNvSpPr txBox="1"/>
          <p:nvPr/>
        </p:nvSpPr>
        <p:spPr>
          <a:xfrm>
            <a:off x="989400" y="1822804"/>
            <a:ext cx="10213200" cy="4536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The system provides a secure platform for voting.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The voter cannot voter or view the elections unless he/she is approved by the admin.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The admin has permissions to see the voter, approve voters and generate results.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The future scope: Voter authentication can be done using and OTP  before starting the </a:t>
            </a:r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election process. 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256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939333-4484-41FE-E488-498B91F07F6B}"/>
              </a:ext>
            </a:extLst>
          </p:cNvPr>
          <p:cNvSpPr txBox="1"/>
          <p:nvPr/>
        </p:nvSpPr>
        <p:spPr>
          <a:xfrm>
            <a:off x="3623734" y="2644170"/>
            <a:ext cx="4792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latin typeface="Brush Script MT" panose="030608020404060703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9199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D5E6-D6FF-E941-611D-B45FFD3A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3E069-493A-CC90-A2A8-704E97B43D32}"/>
              </a:ext>
            </a:extLst>
          </p:cNvPr>
          <p:cNvSpPr txBox="1"/>
          <p:nvPr/>
        </p:nvSpPr>
        <p:spPr>
          <a:xfrm>
            <a:off x="989400" y="1546038"/>
            <a:ext cx="9956800" cy="5171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Proposed solution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Security issues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Modules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Screenshots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067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8D23-767B-0B4E-5DFB-D8D62799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68395"/>
            <a:ext cx="10213200" cy="1112836"/>
          </a:xfrm>
        </p:spPr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05BD3D-12BF-3C41-B5E9-B348519754E2}"/>
              </a:ext>
            </a:extLst>
          </p:cNvPr>
          <p:cNvSpPr txBox="1"/>
          <p:nvPr/>
        </p:nvSpPr>
        <p:spPr>
          <a:xfrm>
            <a:off x="989400" y="1826355"/>
            <a:ext cx="9838267" cy="4536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150000"/>
              </a:lnSpc>
              <a:buClr>
                <a:schemeClr val="tx1"/>
              </a:buClr>
              <a:buSzPct val="101000"/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Voting is important to make a collective decision or express an opinion. Online voting system allows a voter to easily caste a vote from any location; accurate counting of votes and easy monitoring.</a:t>
            </a:r>
          </a:p>
          <a:p>
            <a:pPr marL="0" indent="0" algn="just">
              <a:lnSpc>
                <a:spcPct val="150000"/>
              </a:lnSpc>
              <a:buClr>
                <a:schemeClr val="tx1"/>
              </a:buClr>
              <a:buSzPct val="101000"/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Voting is usually held using ballot system or using EVMs. </a:t>
            </a: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These systems have their drawbacks.</a:t>
            </a:r>
          </a:p>
          <a:p>
            <a:pPr marL="0" indent="0" algn="just">
              <a:lnSpc>
                <a:spcPct val="150000"/>
              </a:lnSpc>
              <a:buClr>
                <a:schemeClr val="tx1"/>
              </a:buClr>
              <a:buSzPct val="101000"/>
              <a:buNone/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Online voting system is introduced to overcome them.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91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BB1A-046B-7514-14A2-3C854222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00" y="440112"/>
            <a:ext cx="10213200" cy="1112836"/>
          </a:xfrm>
        </p:spPr>
        <p:txBody>
          <a:bodyPr/>
          <a:lstStyle/>
          <a:p>
            <a:r>
              <a:rPr lang="en-IN" b="1" dirty="0"/>
              <a:t>Proposed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81CEF-7296-4E00-5C84-5277FDE8E611}"/>
              </a:ext>
            </a:extLst>
          </p:cNvPr>
          <p:cNvSpPr txBox="1"/>
          <p:nvPr/>
        </p:nvSpPr>
        <p:spPr>
          <a:xfrm>
            <a:off x="1168400" y="2302933"/>
            <a:ext cx="10034200" cy="3244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The proposed solution is to implement a system where an election can be held online and an approved voter can see his/her ballot and vote.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The proposed solution enhances the security of the system to some extent.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24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1F6DE4-09C2-7E3B-8FC6-4F3D674F6931}"/>
              </a:ext>
            </a:extLst>
          </p:cNvPr>
          <p:cNvSpPr txBox="1"/>
          <p:nvPr/>
        </p:nvSpPr>
        <p:spPr>
          <a:xfrm>
            <a:off x="1117600" y="843164"/>
            <a:ext cx="9956800" cy="5171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The system has two types of users, Admin and user/voter.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The admin has access to creating elections, viewing results and approve voters.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The users have access to vote and to see results.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The voters cannot cast  vote twice unless the election is held again under certain circumstances.</a:t>
            </a:r>
          </a:p>
        </p:txBody>
      </p:sp>
    </p:spTree>
    <p:extLst>
      <p:ext uri="{BB962C8B-B14F-4D97-AF65-F5344CB8AC3E}">
        <p14:creationId xmlns:p14="http://schemas.microsoft.com/office/powerpoint/2010/main" val="1719904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B8C5-9FF0-2572-7028-6854B20B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Security issues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55F334-08C9-5640-AE81-D5073A2EE998}"/>
              </a:ext>
            </a:extLst>
          </p:cNvPr>
          <p:cNvSpPr txBox="1"/>
          <p:nvPr/>
        </p:nvSpPr>
        <p:spPr>
          <a:xfrm>
            <a:off x="989400" y="1508125"/>
            <a:ext cx="9956800" cy="4433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In the existing system, anyone who register is eligible to vote.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In the existing system, anyone who knows a voter’s login credentials can vote.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04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F3F8B8-3DCF-632B-4180-58C7F38092BF}"/>
              </a:ext>
            </a:extLst>
          </p:cNvPr>
          <p:cNvSpPr txBox="1"/>
          <p:nvPr/>
        </p:nvSpPr>
        <p:spPr>
          <a:xfrm>
            <a:off x="1141800" y="1442646"/>
            <a:ext cx="10213200" cy="1951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Django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Python Language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HTML5, CSS, </a:t>
            </a:r>
            <a:r>
              <a:rPr lang="en-IN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javascript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913293-01E7-6E37-3374-1E12713962B0}"/>
              </a:ext>
            </a:extLst>
          </p:cNvPr>
          <p:cNvSpPr txBox="1">
            <a:spLocks/>
          </p:cNvSpPr>
          <p:nvPr/>
        </p:nvSpPr>
        <p:spPr>
          <a:xfrm>
            <a:off x="989400" y="276400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Operating Environment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3ADFB4-8745-8B16-05CB-45138AE1E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168268"/>
            <a:ext cx="10213200" cy="1112836"/>
          </a:xfrm>
        </p:spPr>
        <p:txBody>
          <a:bodyPr/>
          <a:lstStyle/>
          <a:p>
            <a:r>
              <a:rPr lang="en-IN" b="1" dirty="0"/>
              <a:t>System Requirements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0C88E6-3152-5D31-F435-C05832C46C69}"/>
              </a:ext>
            </a:extLst>
          </p:cNvPr>
          <p:cNvSpPr txBox="1"/>
          <p:nvPr/>
        </p:nvSpPr>
        <p:spPr>
          <a:xfrm>
            <a:off x="989400" y="4422569"/>
            <a:ext cx="10213200" cy="65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Windows 11</a:t>
            </a:r>
          </a:p>
        </p:txBody>
      </p:sp>
    </p:spTree>
    <p:extLst>
      <p:ext uri="{BB962C8B-B14F-4D97-AF65-F5344CB8AC3E}">
        <p14:creationId xmlns:p14="http://schemas.microsoft.com/office/powerpoint/2010/main" val="342710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A2BD-C702-853C-3F44-F43DFF105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96434-B9FD-6559-06C1-AC60C0DF0E87}"/>
              </a:ext>
            </a:extLst>
          </p:cNvPr>
          <p:cNvSpPr txBox="1"/>
          <p:nvPr/>
        </p:nvSpPr>
        <p:spPr>
          <a:xfrm>
            <a:off x="917682" y="1595046"/>
            <a:ext cx="10213200" cy="2597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virtualenv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django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django</a:t>
            </a: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-widget-</a:t>
            </a:r>
            <a:r>
              <a:rPr lang="en-IN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tweeks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Django-</a:t>
            </a:r>
            <a:r>
              <a:rPr lang="en-IN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renderpdf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267784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CF82A0-F4E3-45B7-AF6D-1D89198889C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579673F-CE33-48F3-A011-3563BBD946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309999-888E-44BA-A188-888AF21B1F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Frosted design</Template>
  <TotalTime>527</TotalTime>
  <Words>434</Words>
  <Application>Microsoft Office PowerPoint</Application>
  <PresentationFormat>Widescreen</PresentationFormat>
  <Paragraphs>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Avenir Next LT Pro</vt:lpstr>
      <vt:lpstr>Brush Script MT</vt:lpstr>
      <vt:lpstr>Calibri</vt:lpstr>
      <vt:lpstr>Cambria</vt:lpstr>
      <vt:lpstr>Goudy Old Style</vt:lpstr>
      <vt:lpstr>Wingdings</vt:lpstr>
      <vt:lpstr>FrostyVTI</vt:lpstr>
      <vt:lpstr>Vasireddy Venkatadri Institute of Technology</vt:lpstr>
      <vt:lpstr>Online Voting System </vt:lpstr>
      <vt:lpstr>Contents</vt:lpstr>
      <vt:lpstr>Problem Statement</vt:lpstr>
      <vt:lpstr>Proposed Solution</vt:lpstr>
      <vt:lpstr>PowerPoint Presentation</vt:lpstr>
      <vt:lpstr>Security issues</vt:lpstr>
      <vt:lpstr>System Requirements</vt:lpstr>
      <vt:lpstr>Modules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Vasireddy Venkatadri Institute of Technology</dc:title>
  <dc:creator>Susan Peteti</dc:creator>
  <cp:lastModifiedBy>Susan Peteti</cp:lastModifiedBy>
  <cp:revision>12</cp:revision>
  <dcterms:created xsi:type="dcterms:W3CDTF">2022-05-20T16:27:01Z</dcterms:created>
  <dcterms:modified xsi:type="dcterms:W3CDTF">2022-06-16T10:06:37Z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