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1" r:id="rId4"/>
  </p:sldMasterIdLst>
  <p:notesMasterIdLst>
    <p:notesMasterId r:id="rId16"/>
  </p:notesMasterIdLst>
  <p:sldIdLst>
    <p:sldId id="256" r:id="rId5"/>
    <p:sldId id="258" r:id="rId6"/>
    <p:sldId id="257" r:id="rId7"/>
    <p:sldId id="259" r:id="rId8"/>
    <p:sldId id="264" r:id="rId9"/>
    <p:sldId id="265" r:id="rId10"/>
    <p:sldId id="269" r:id="rId11"/>
    <p:sldId id="263" r:id="rId12"/>
    <p:sldId id="262" r:id="rId13"/>
    <p:sldId id="261" r:id="rId14"/>
    <p:sldId id="260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0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1.png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3.xml"/><Relationship Id="rId13" Type="http://schemas.openxmlformats.org/officeDocument/2006/relationships/image" Target="../media/image14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805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280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678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58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17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6pPr>
      <a:lvl7pPr marL="235839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72097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308356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3936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  <a:endParaRPr lang="zh-CN" altLang="zh-CN" dirty="0"/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  <a:endParaRPr lang="zh-CN" altLang="zh-CN" dirty="0"/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  <a:endParaRPr lang="zh-CN" altLang="zh-CN" dirty="0"/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  <a:endParaRPr lang="zh-CN" altLang="zh-CN" dirty="0"/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  <a:endParaRPr lang="zh-CN" altLang="zh-CN" dirty="0"/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  <a:endParaRPr lang="zh-CN" altLang="zh-CN" dirty="0"/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dirty="0"/>
              <a:t>计数器</a:t>
            </a:r>
            <a:endParaRPr lang="zh-CN" alt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学会使用</a:t>
            </a:r>
            <a:r>
              <a:rPr lang="x-none" altLang="zh-CN" dirty="0"/>
              <a:t> Verilog HDL </a:t>
            </a:r>
            <a:r>
              <a:rPr lang="zh-CN" altLang="zh-CN" dirty="0"/>
              <a:t>进行行为建模；</a:t>
            </a:r>
            <a:endParaRPr lang="zh-CN" altLang="zh-CN" dirty="0"/>
          </a:p>
          <a:p>
            <a:r>
              <a:rPr lang="zh-CN" altLang="zh-CN" dirty="0"/>
              <a:t>学会的</a:t>
            </a:r>
            <a:r>
              <a:rPr lang="x-none" altLang="zh-CN" dirty="0"/>
              <a:t> Verilog HDL </a:t>
            </a:r>
            <a:r>
              <a:rPr lang="zh-CN" altLang="zh-CN" dirty="0"/>
              <a:t>行为建模来实现计数器；</a:t>
            </a:r>
            <a:endParaRPr lang="zh-CN" altLang="zh-CN" dirty="0"/>
          </a:p>
          <a:p>
            <a:r>
              <a:rPr lang="zh-CN" altLang="zh-CN" dirty="0"/>
              <a:t>学会用 </a:t>
            </a:r>
            <a:r>
              <a:rPr lang="x-none" altLang="zh-CN" dirty="0"/>
              <a:t>Verilog HDL </a:t>
            </a:r>
            <a:r>
              <a:rPr lang="zh-CN" altLang="zh-CN" dirty="0"/>
              <a:t>行为建模来实现分频器；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x-none" altLang="zh-CN" dirty="0"/>
              <a:t>Verilog HDL </a:t>
            </a:r>
            <a:r>
              <a:rPr lang="zh-CN" altLang="zh-CN" dirty="0"/>
              <a:t>实现</a:t>
            </a:r>
            <a:r>
              <a:rPr lang="en-US" altLang="zh-CN" dirty="0"/>
              <a:t>2</a:t>
            </a:r>
            <a:r>
              <a:rPr lang="zh-CN" altLang="zh-CN" dirty="0"/>
              <a:t>位的十</a:t>
            </a:r>
            <a:r>
              <a:rPr lang="zh-CN" altLang="en-US" dirty="0"/>
              <a:t>六</a:t>
            </a:r>
            <a:r>
              <a:rPr lang="zh-CN" altLang="zh-CN" dirty="0"/>
              <a:t>进制计数器，并用七段数码管来显示十</a:t>
            </a:r>
            <a:r>
              <a:rPr lang="zh-CN" altLang="en-US" dirty="0"/>
              <a:t>六</a:t>
            </a:r>
            <a:r>
              <a:rPr lang="zh-CN" altLang="zh-CN" dirty="0"/>
              <a:t>进制数</a:t>
            </a:r>
            <a:r>
              <a:rPr lang="x-none" altLang="zh-CN" dirty="0"/>
              <a:t>00~</a:t>
            </a:r>
            <a:r>
              <a:rPr lang="en-US" altLang="zh-CN" dirty="0"/>
              <a:t>FF</a:t>
            </a:r>
            <a:r>
              <a:rPr lang="zh-CN" altLang="zh-CN" dirty="0"/>
              <a:t>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EGO1</a:t>
            </a:r>
            <a:r>
              <a:rPr lang="zh-CN" altLang="zh-CN" dirty="0"/>
              <a:t>实验板卡引进</a:t>
            </a:r>
            <a:r>
              <a:rPr lang="x-none" altLang="zh-CN" dirty="0"/>
              <a:t>P17</a:t>
            </a:r>
            <a:r>
              <a:rPr lang="zh-CN" altLang="zh-CN" dirty="0"/>
              <a:t>的时钟频率为</a:t>
            </a:r>
            <a:r>
              <a:rPr lang="x-none" altLang="zh-CN" dirty="0"/>
              <a:t>100MHz</a:t>
            </a:r>
            <a:r>
              <a:rPr lang="zh-CN" altLang="zh-CN" dirty="0"/>
              <a:t>，我们可以参照下表得到不同频率的时钟分频器。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5724" y="2698812"/>
          <a:ext cx="7331106" cy="3994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952"/>
                <a:gridCol w="1495206"/>
                <a:gridCol w="1408604"/>
                <a:gridCol w="1215076"/>
                <a:gridCol w="951036"/>
                <a:gridCol w="1516232"/>
              </a:tblGrid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位数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频率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周期</a:t>
                      </a:r>
                      <a:r>
                        <a:rPr lang="x-none" sz="1800" kern="0">
                          <a:effectLst/>
                        </a:rPr>
                        <a:t>(ms)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位数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频率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周期</a:t>
                      </a:r>
                      <a:r>
                        <a:rPr lang="x-none" sz="1800" kern="0">
                          <a:effectLst/>
                        </a:rPr>
                        <a:t>(ms)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原始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100 000 000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0.000 01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12 207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0.081 92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0"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50 000 000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0.000 02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6 103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0.163 84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25 000 000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0.000 04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3 051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0.327 68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12 500 000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0.000 08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1 525 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0.655 36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6 250 000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0.000 16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963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1.310 72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3 125 000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0.000 32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381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2.621 44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1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1 562 500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0.000 64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   191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5.242 88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718 250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0.001 28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95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10.485 76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390 625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0.002 56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20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48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20.971 52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195 312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0.005 12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24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41.943 04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97 656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0.010 24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22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83.886 08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48 828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0.020 48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167.772 16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24 414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0.040 96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>
                          <a:effectLst/>
                        </a:rPr>
                        <a:t>     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x-none" sz="1800" kern="0" dirty="0">
                          <a:effectLst/>
                        </a:rPr>
                        <a:t>355.544 32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8117" y="-1"/>
            <a:ext cx="5015883" cy="6872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有限状态机</a:t>
            </a:r>
            <a:r>
              <a:rPr lang="en-US" altLang="zh-CN" dirty="0"/>
              <a:t>(</a:t>
            </a:r>
            <a:r>
              <a:rPr lang="en-US" altLang="zh-CN" dirty="0" err="1"/>
              <a:t>fsm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4771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if(reset)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else  case(state)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STATE1:   ......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STATE2:   ......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......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default: </a:t>
            </a:r>
            <a:r>
              <a:rPr lang="en-US" altLang="zh-CN" dirty="0">
                <a:solidFill>
                  <a:srgbClr val="0070C0"/>
                </a:solidFill>
              </a:rPr>
              <a:t>state &lt;= STATE1;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endcase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时钟信号仿真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8" y="1552460"/>
            <a:ext cx="7015200" cy="4315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移位寄存器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343a4de4-73dc-4c01-b2c1-f2adfc99616e}"/>
</p:tagLst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0</TotalTime>
  <Words>1205</Words>
  <Application>WPS 演示</Application>
  <PresentationFormat>全屏显示(4:3)</PresentationFormat>
  <Paragraphs>229</Paragraphs>
  <Slides>11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Gulim</vt:lpstr>
      <vt:lpstr>HY헤드라인M</vt:lpstr>
      <vt:lpstr>微软雅黑</vt:lpstr>
      <vt:lpstr>黑体</vt:lpstr>
      <vt:lpstr>Arial Unicode MS</vt:lpstr>
      <vt:lpstr>华文楷体</vt:lpstr>
      <vt:lpstr>等线</vt:lpstr>
      <vt:lpstr>Times New Roman</vt:lpstr>
      <vt:lpstr>楷体_GB2312</vt:lpstr>
      <vt:lpstr>新宋体</vt:lpstr>
      <vt:lpstr>Malgun Gothic</vt:lpstr>
      <vt:lpstr>Arial Unicode MS</vt:lpstr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分频器</vt:lpstr>
      <vt:lpstr>PowerPoint 演示文稿</vt:lpstr>
      <vt:lpstr>有限状态机(fsm)</vt:lpstr>
      <vt:lpstr>时钟信号仿真</vt:lpstr>
      <vt:lpstr>预习</vt:lpstr>
      <vt:lpstr>实验报告</vt:lpstr>
      <vt:lpstr>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旋璇</cp:lastModifiedBy>
  <cp:revision>41</cp:revision>
  <dcterms:created xsi:type="dcterms:W3CDTF">2019-06-29T07:16:00Z</dcterms:created>
  <dcterms:modified xsi:type="dcterms:W3CDTF">2019-12-01T10:29:37Z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