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1" r:id="rId4"/>
  </p:sldMasterIdLst>
  <p:notesMasterIdLst>
    <p:notesMasterId r:id="rId16"/>
  </p:notesMasterIdLst>
  <p:sldIdLst>
    <p:sldId id="256" r:id="rId5"/>
    <p:sldId id="258" r:id="rId6"/>
    <p:sldId id="257" r:id="rId7"/>
    <p:sldId id="259" r:id="rId8"/>
    <p:sldId id="262" r:id="rId9"/>
    <p:sldId id="263" r:id="rId10"/>
    <p:sldId id="264" r:id="rId11"/>
    <p:sldId id="265" r:id="rId12"/>
    <p:sldId id="266" r:id="rId13"/>
    <p:sldId id="261" r:id="rId14"/>
    <p:sldId id="260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0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1.png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805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280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678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58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17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6pPr>
      <a:lvl7pPr marL="235839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72097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308356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3936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  <a:endParaRPr lang="zh-CN" altLang="zh-CN" dirty="0"/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  <a:endParaRPr lang="zh-CN" altLang="zh-CN" dirty="0"/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  <a:endParaRPr lang="zh-CN" altLang="zh-CN" dirty="0"/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  <a:endParaRPr lang="zh-CN" altLang="zh-CN" dirty="0"/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  <a:endParaRPr lang="zh-CN" altLang="zh-CN" dirty="0"/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  <a:endParaRPr lang="zh-CN" altLang="zh-CN" dirty="0"/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移位寄存器</a:t>
            </a:r>
            <a:endParaRPr lang="zh-CN" alt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</a:t>
            </a:r>
            <a:r>
              <a:rPr lang="zh-CN" altLang="zh-CN" dirty="0"/>
              <a:t>、熟练使用</a:t>
            </a:r>
            <a:r>
              <a:rPr lang="x-none" altLang="zh-CN" dirty="0"/>
              <a:t> Verilog HDL </a:t>
            </a:r>
            <a:r>
              <a:rPr lang="zh-CN" altLang="zh-CN" dirty="0"/>
              <a:t>进行行为建模；</a:t>
            </a:r>
            <a:endParaRPr lang="zh-CN" altLang="zh-CN" dirty="0"/>
          </a:p>
          <a:p>
            <a:r>
              <a:rPr lang="x-none" altLang="zh-CN" dirty="0"/>
              <a:t>2</a:t>
            </a:r>
            <a:r>
              <a:rPr lang="zh-CN" altLang="zh-CN" dirty="0"/>
              <a:t>、</a:t>
            </a:r>
            <a:r>
              <a:rPr lang="zh-CN" altLang="zh-CN" dirty="0" smtClean="0"/>
              <a:t>学会</a:t>
            </a:r>
            <a:r>
              <a:rPr lang="x-none" altLang="zh-CN" dirty="0" smtClean="0"/>
              <a:t> </a:t>
            </a:r>
            <a:r>
              <a:rPr lang="x-none" altLang="zh-CN" dirty="0"/>
              <a:t>Verilog HDL </a:t>
            </a:r>
            <a:r>
              <a:rPr lang="zh-CN" altLang="zh-CN" dirty="0"/>
              <a:t>行为建模来实现移位寄存器；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先用</a:t>
            </a:r>
            <a:r>
              <a:rPr lang="x-none" altLang="zh-CN" dirty="0"/>
              <a:t>Verilog HDL</a:t>
            </a:r>
            <a:r>
              <a:rPr lang="zh-CN" altLang="zh-CN" dirty="0"/>
              <a:t>实现</a:t>
            </a:r>
            <a:r>
              <a:rPr lang="x-none" altLang="zh-CN" dirty="0"/>
              <a:t>74LS194</a:t>
            </a:r>
            <a:r>
              <a:rPr lang="zh-CN" altLang="zh-CN" dirty="0"/>
              <a:t>的功能，再利用</a:t>
            </a:r>
            <a:r>
              <a:rPr lang="x-none" altLang="zh-CN" dirty="0"/>
              <a:t>74LS194</a:t>
            </a:r>
            <a:r>
              <a:rPr lang="zh-CN" altLang="zh-CN" dirty="0"/>
              <a:t>实现</a:t>
            </a:r>
            <a:r>
              <a:rPr lang="x-none" altLang="zh-CN" dirty="0"/>
              <a:t>8</a:t>
            </a:r>
            <a:r>
              <a:rPr lang="zh-CN" altLang="zh-CN" dirty="0"/>
              <a:t>位数据双向移位寄存器。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74LS194</a:t>
            </a:r>
            <a:r>
              <a:rPr lang="zh-CN" altLang="en-US" dirty="0" smtClean="0"/>
              <a:t>功能表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8" y="1420692"/>
            <a:ext cx="9122542" cy="46987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888023" y="2066192"/>
            <a:ext cx="5688623" cy="397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55777" y="2066192"/>
            <a:ext cx="2324100" cy="39741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491" y="1099793"/>
            <a:ext cx="5303117" cy="537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3356" y="1092625"/>
            <a:ext cx="6228264" cy="5300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465455"/>
            <a:ext cx="7286625" cy="641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10" y="1833562"/>
            <a:ext cx="7474959" cy="2747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0</TotalTime>
  <Words>490</Words>
  <Application>WPS 演示</Application>
  <PresentationFormat>全屏显示(4:3)</PresentationFormat>
  <Paragraphs>39</Paragraphs>
  <Slides>11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Gulim</vt:lpstr>
      <vt:lpstr>HY헤드라인M</vt:lpstr>
      <vt:lpstr>微软雅黑</vt:lpstr>
      <vt:lpstr>黑体</vt:lpstr>
      <vt:lpstr>Arial Unicode MS</vt:lpstr>
      <vt:lpstr>华文楷体</vt:lpstr>
      <vt:lpstr>等线</vt:lpstr>
      <vt:lpstr>楷体_GB2312</vt:lpstr>
      <vt:lpstr>新宋体</vt:lpstr>
      <vt:lpstr>Times New Roman</vt:lpstr>
      <vt:lpstr>Malgun Gothic</vt:lpstr>
      <vt:lpstr>Arial Unicode MS</vt:lpstr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74LS194功能表</vt:lpstr>
      <vt:lpstr>PowerPoint 演示文稿</vt:lpstr>
      <vt:lpstr>PowerPoint 演示文稿</vt:lpstr>
      <vt:lpstr>PowerPoint 演示文稿</vt:lpstr>
      <vt:lpstr>PowerPoint 演示文稿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旋璇</cp:lastModifiedBy>
  <cp:revision>44</cp:revision>
  <dcterms:created xsi:type="dcterms:W3CDTF">2019-06-29T07:16:00Z</dcterms:created>
  <dcterms:modified xsi:type="dcterms:W3CDTF">2019-12-01T10:29:40Z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