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1" r:id="rId4"/>
  </p:sldMasterIdLst>
  <p:notesMasterIdLst>
    <p:notesMasterId r:id="rId15"/>
  </p:notesMasterIdLst>
  <p:sldIdLst>
    <p:sldId id="256" r:id="rId5"/>
    <p:sldId id="258" r:id="rId6"/>
    <p:sldId id="257" r:id="rId7"/>
    <p:sldId id="259" r:id="rId8"/>
    <p:sldId id="262" r:id="rId9"/>
    <p:sldId id="263" r:id="rId10"/>
    <p:sldId id="264" r:id="rId11"/>
    <p:sldId id="265" r:id="rId12"/>
    <p:sldId id="261" r:id="rId13"/>
    <p:sldId id="260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0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0"/>
            </a:lvl1pPr>
            <a:lvl2pPr>
              <a:defRPr sz="1905"/>
            </a:lvl2pPr>
            <a:lvl3pPr>
              <a:defRPr sz="1585"/>
            </a:lvl3pPr>
            <a:lvl4pPr>
              <a:defRPr sz="1430"/>
            </a:lvl4pPr>
            <a:lvl5pPr>
              <a:defRPr sz="1430"/>
            </a:lvl5pPr>
            <a:lvl6pPr>
              <a:defRPr sz="1430"/>
            </a:lvl6pPr>
            <a:lvl7pPr>
              <a:defRPr sz="1430"/>
            </a:lvl7pPr>
            <a:lvl8pPr>
              <a:defRPr sz="1430"/>
            </a:lvl8pPr>
            <a:lvl9pPr>
              <a:defRPr sz="14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585" indent="0">
              <a:buNone/>
              <a:defRPr sz="1585" b="1"/>
            </a:lvl2pPr>
            <a:lvl3pPr marL="725805" indent="0">
              <a:buNone/>
              <a:defRPr sz="1430" b="1"/>
            </a:lvl3pPr>
            <a:lvl4pPr marL="1088390" indent="0">
              <a:buNone/>
              <a:defRPr sz="1270" b="1"/>
            </a:lvl4pPr>
            <a:lvl5pPr marL="1450975" indent="0">
              <a:buNone/>
              <a:defRPr sz="1270" b="1"/>
            </a:lvl5pPr>
            <a:lvl6pPr marL="1814195" indent="0">
              <a:buNone/>
              <a:defRPr sz="1270" b="1"/>
            </a:lvl6pPr>
            <a:lvl7pPr marL="2176780" indent="0">
              <a:buNone/>
              <a:defRPr sz="1270" b="1"/>
            </a:lvl7pPr>
            <a:lvl8pPr marL="2539365" indent="0">
              <a:buNone/>
              <a:defRPr sz="1270" b="1"/>
            </a:lvl8pPr>
            <a:lvl9pPr marL="2902585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5"/>
            </a:lvl2pPr>
            <a:lvl3pPr>
              <a:defRPr sz="1430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1.png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3.xml"/><Relationship Id="rId13" Type="http://schemas.openxmlformats.org/officeDocument/2006/relationships/image" Target="../media/image14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805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415" indent="-272415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280" indent="-226695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678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7000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58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58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17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6pPr>
      <a:lvl7pPr marL="235839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7pPr>
      <a:lvl8pPr marL="272097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8pPr>
      <a:lvl9pPr marL="308356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3936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805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>
            <a:fillRect/>
          </a:stretch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1. </a:t>
            </a:r>
            <a:r>
              <a:rPr lang="zh-CN" altLang="zh-CN" dirty="0"/>
              <a:t>实验目的</a:t>
            </a:r>
            <a:endParaRPr lang="zh-CN" altLang="zh-CN" dirty="0"/>
          </a:p>
          <a:p>
            <a:r>
              <a:rPr lang="x-none" altLang="zh-CN" dirty="0"/>
              <a:t>2. </a:t>
            </a:r>
            <a:r>
              <a:rPr lang="zh-CN" altLang="zh-CN" dirty="0"/>
              <a:t>实验内容</a:t>
            </a:r>
            <a:endParaRPr lang="zh-CN" altLang="zh-CN" dirty="0"/>
          </a:p>
          <a:p>
            <a:r>
              <a:rPr lang="x-none" altLang="zh-CN" dirty="0"/>
              <a:t>3. </a:t>
            </a:r>
            <a:r>
              <a:rPr lang="zh-CN" altLang="zh-CN" dirty="0"/>
              <a:t>实验程序</a:t>
            </a:r>
            <a:endParaRPr lang="zh-CN" altLang="zh-CN" dirty="0"/>
          </a:p>
          <a:p>
            <a:r>
              <a:rPr lang="x-none" altLang="zh-CN" dirty="0"/>
              <a:t>4. </a:t>
            </a:r>
            <a:r>
              <a:rPr lang="zh-CN" altLang="zh-CN" dirty="0"/>
              <a:t>仿真程序</a:t>
            </a:r>
            <a:endParaRPr lang="zh-CN" altLang="zh-CN" dirty="0"/>
          </a:p>
          <a:p>
            <a:r>
              <a:rPr lang="x-none" altLang="zh-CN" dirty="0"/>
              <a:t>5. </a:t>
            </a:r>
            <a:r>
              <a:rPr lang="zh-CN" altLang="zh-CN" dirty="0"/>
              <a:t>仿真结果</a:t>
            </a:r>
            <a:endParaRPr lang="zh-CN" altLang="zh-CN" dirty="0"/>
          </a:p>
          <a:p>
            <a:r>
              <a:rPr lang="x-none" altLang="zh-CN" dirty="0"/>
              <a:t>6. </a:t>
            </a:r>
            <a:r>
              <a:rPr lang="zh-CN" altLang="zh-CN" dirty="0"/>
              <a:t>系统网表</a:t>
            </a:r>
            <a:r>
              <a:rPr lang="zh-CN" altLang="en-US" dirty="0"/>
              <a:t>（</a:t>
            </a:r>
            <a:r>
              <a:rPr lang="en-US" altLang="zh-CN" dirty="0"/>
              <a:t>RTL</a:t>
            </a:r>
            <a:r>
              <a:rPr lang="zh-CN" altLang="en-US" dirty="0"/>
              <a:t> </a:t>
            </a:r>
            <a:r>
              <a:rPr lang="en-US" altLang="zh-CN" dirty="0"/>
              <a:t>analysis-&gt; schematic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x-none" altLang="zh-CN" dirty="0"/>
              <a:t>7. </a:t>
            </a:r>
            <a:r>
              <a:rPr lang="zh-CN" altLang="zh-CN" dirty="0"/>
              <a:t>系统约束</a:t>
            </a:r>
            <a:endParaRPr lang="zh-CN" altLang="zh-CN" dirty="0"/>
          </a:p>
          <a:p>
            <a:r>
              <a:rPr lang="x-none" altLang="zh-CN" dirty="0"/>
              <a:t>8. </a:t>
            </a:r>
            <a:r>
              <a:rPr lang="zh-CN" altLang="zh-CN" dirty="0"/>
              <a:t>实验结果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7200" dirty="0"/>
          </a:p>
          <a:p>
            <a:pPr marL="0" indent="0">
              <a:buNone/>
            </a:pPr>
            <a:r>
              <a:rPr lang="zh-CN" altLang="zh-CN" sz="7200" dirty="0"/>
              <a:t>七段数码管</a:t>
            </a:r>
            <a:endParaRPr lang="zh-CN" altLang="en-US" sz="7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掌握用</a:t>
            </a:r>
            <a:r>
              <a:rPr lang="x-none" altLang="zh-CN" dirty="0"/>
              <a:t> Verilog HDL </a:t>
            </a:r>
            <a:r>
              <a:rPr lang="zh-CN" altLang="zh-CN" dirty="0"/>
              <a:t>进行数据流建模；</a:t>
            </a:r>
            <a:endParaRPr lang="zh-CN" altLang="zh-CN" dirty="0"/>
          </a:p>
          <a:p>
            <a:r>
              <a:rPr lang="zh-CN" altLang="zh-CN" dirty="0"/>
              <a:t>学会在</a:t>
            </a:r>
            <a:r>
              <a:rPr lang="x-none" altLang="zh-CN" dirty="0"/>
              <a:t>EGO-1</a:t>
            </a:r>
            <a:r>
              <a:rPr lang="zh-CN" altLang="zh-CN" dirty="0"/>
              <a:t>实验板上使用七段数码管；</a:t>
            </a:r>
            <a:endParaRPr lang="zh-CN" altLang="zh-CN" dirty="0"/>
          </a:p>
          <a:p>
            <a:r>
              <a:rPr lang="zh-CN" altLang="zh-CN" dirty="0"/>
              <a:t>学会用 </a:t>
            </a:r>
            <a:r>
              <a:rPr lang="x-none" altLang="zh-CN" dirty="0"/>
              <a:t>Verilog HDL </a:t>
            </a:r>
            <a:r>
              <a:rPr lang="zh-CN" altLang="zh-CN" dirty="0"/>
              <a:t>实现用七段数码管实现</a:t>
            </a:r>
            <a:r>
              <a:rPr lang="x-none" altLang="zh-CN" dirty="0"/>
              <a:t>16</a:t>
            </a:r>
            <a:r>
              <a:rPr lang="zh-CN" altLang="zh-CN" dirty="0"/>
              <a:t>进制数；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</a:t>
            </a:r>
            <a:r>
              <a:rPr lang="x-none" altLang="zh-CN" dirty="0"/>
              <a:t>Verilog </a:t>
            </a:r>
            <a:r>
              <a:rPr lang="zh-CN" altLang="zh-CN" dirty="0"/>
              <a:t>程序，使得在七段数码管中显示</a:t>
            </a:r>
            <a:r>
              <a:rPr lang="x-none" altLang="zh-CN" dirty="0"/>
              <a:t>0~9</a:t>
            </a:r>
            <a:r>
              <a:rPr lang="zh-CN" altLang="zh-CN" dirty="0"/>
              <a:t>，</a:t>
            </a:r>
            <a:r>
              <a:rPr lang="x-none" altLang="zh-CN" dirty="0"/>
              <a:t>A~F</a:t>
            </a:r>
            <a:r>
              <a:rPr lang="zh-CN" altLang="zh-CN" dirty="0"/>
              <a:t>这</a:t>
            </a:r>
            <a:r>
              <a:rPr lang="x-none" altLang="zh-CN" dirty="0"/>
              <a:t>16</a:t>
            </a:r>
            <a:r>
              <a:rPr lang="zh-CN" altLang="zh-CN" dirty="0"/>
              <a:t>进制数。</a:t>
            </a:r>
            <a:endParaRPr lang="zh-CN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数码管为共阴极数码管，即公共极输入低电平。共阴极由三极管驱动，</a:t>
            </a:r>
            <a:r>
              <a:rPr lang="x-none" altLang="zh-CN" dirty="0"/>
              <a:t>FPGA</a:t>
            </a:r>
            <a:r>
              <a:rPr lang="zh-CN" altLang="zh-CN" dirty="0"/>
              <a:t>需要提供正向信号。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同时段选端连接高电平，数码管上的对应位置才可以被点亮。因此，</a:t>
            </a:r>
            <a:r>
              <a:rPr lang="x-none" altLang="zh-CN" dirty="0"/>
              <a:t>FPGA </a:t>
            </a:r>
            <a:r>
              <a:rPr lang="zh-CN" altLang="zh-CN" dirty="0"/>
              <a:t>输出有效的片选信号和段选信号都应该是高电平。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17" y="1579830"/>
            <a:ext cx="8407640" cy="434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 rotWithShape="1">
          <a:blip r:embed="rId1"/>
          <a:srcRect b="63304"/>
          <a:stretch>
            <a:fillRect/>
          </a:stretch>
        </p:blipFill>
        <p:spPr>
          <a:xfrm>
            <a:off x="-1" y="1227932"/>
            <a:ext cx="7448365" cy="349498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1"/>
          <a:srcRect t="67859" b="16276"/>
          <a:stretch>
            <a:fillRect/>
          </a:stretch>
        </p:blipFill>
        <p:spPr>
          <a:xfrm>
            <a:off x="745238" y="4824456"/>
            <a:ext cx="8398762" cy="2033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 rotWithShape="1">
          <a:blip r:embed="rId1"/>
          <a:srcRect t="36022" b="32273"/>
          <a:stretch>
            <a:fillRect/>
          </a:stretch>
        </p:blipFill>
        <p:spPr>
          <a:xfrm>
            <a:off x="150432" y="1109708"/>
            <a:ext cx="7111501" cy="302728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 rotWithShape="1">
          <a:blip r:embed="rId1"/>
          <a:srcRect t="84369"/>
          <a:stretch>
            <a:fillRect/>
          </a:stretch>
        </p:blipFill>
        <p:spPr>
          <a:xfrm>
            <a:off x="931668" y="4744616"/>
            <a:ext cx="7617528" cy="1876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588" y="1483535"/>
            <a:ext cx="8507406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课程名称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数字逻辑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成绩评定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Verilog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门级建模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指导教师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梁倬骞、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王传胜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实验项目编号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u="sng" dirty="0"/>
              <a:t>08060038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01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实验项目类型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验证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实验地点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N126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学生姓名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学号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 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学院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信息科学技术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系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计算机科学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专业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实验时间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午～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0</TotalTime>
  <Words>589</Words>
  <Application>WPS 演示</Application>
  <PresentationFormat>全屏显示(4:3)</PresentationFormat>
  <Paragraphs>44</Paragraphs>
  <Slides>10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Gulim</vt:lpstr>
      <vt:lpstr>HY헤드라인M</vt:lpstr>
      <vt:lpstr>微软雅黑</vt:lpstr>
      <vt:lpstr>黑体</vt:lpstr>
      <vt:lpstr>Arial Unicode MS</vt:lpstr>
      <vt:lpstr>华文楷体</vt:lpstr>
      <vt:lpstr>等线</vt:lpstr>
      <vt:lpstr>楷体_GB2312</vt:lpstr>
      <vt:lpstr>新宋体</vt:lpstr>
      <vt:lpstr>Times New Roman</vt:lpstr>
      <vt:lpstr>Malgun Gothic</vt:lpstr>
      <vt:lpstr>Arial Unicode MS</vt:lpstr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PowerPoint 演示文稿</vt:lpstr>
      <vt:lpstr>PowerPoint 演示文稿</vt:lpstr>
      <vt:lpstr>PowerPoint 演示文稿</vt:lpstr>
      <vt:lpstr>PowerPoint 演示文稿</vt:lpstr>
      <vt:lpstr>实验报告</vt:lpstr>
      <vt:lpstr>实验报告要求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旋璇</cp:lastModifiedBy>
  <cp:revision>34</cp:revision>
  <dcterms:created xsi:type="dcterms:W3CDTF">2019-06-29T07:16:00Z</dcterms:created>
  <dcterms:modified xsi:type="dcterms:W3CDTF">2019-12-03T16:51:22Z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