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1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3" r:id="rId9"/>
    <p:sldId id="267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0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1.png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805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280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678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58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17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6pPr>
      <a:lvl7pPr marL="235839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72097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308356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3936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译码器</a:t>
            </a:r>
            <a:endParaRPr lang="zh-CN" alt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 Verilog HDL </a:t>
            </a:r>
            <a:r>
              <a:rPr lang="zh-CN" altLang="zh-CN" dirty="0"/>
              <a:t>进行数据流建模；</a:t>
            </a:r>
            <a:endParaRPr lang="zh-CN" altLang="zh-CN" dirty="0"/>
          </a:p>
          <a:p>
            <a:r>
              <a:rPr lang="zh-CN" altLang="zh-CN" dirty="0"/>
              <a:t>深入理解译码器的原理；</a:t>
            </a:r>
            <a:endParaRPr lang="zh-CN" altLang="zh-CN" dirty="0"/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实现</a:t>
            </a:r>
            <a:r>
              <a:rPr lang="x-none" altLang="zh-CN" dirty="0"/>
              <a:t>74LS138</a:t>
            </a:r>
            <a:r>
              <a:rPr lang="zh-CN" altLang="zh-CN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/>
              <a:t>语言实现</a:t>
            </a:r>
            <a:r>
              <a:rPr lang="x-none" altLang="zh-CN" dirty="0"/>
              <a:t>74LS138</a:t>
            </a:r>
            <a:r>
              <a:rPr lang="zh-CN" altLang="zh-CN" dirty="0"/>
              <a:t>的功能。</a:t>
            </a:r>
            <a:endParaRPr lang="en-US" altLang="zh-CN" strike="sng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9" b="4018"/>
          <a:stretch>
            <a:fillRect/>
          </a:stretch>
        </p:blipFill>
        <p:spPr bwMode="auto">
          <a:xfrm>
            <a:off x="3772522" y="1134839"/>
            <a:ext cx="527431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r>
              <a:rPr lang="zh-CN" altLang="en-US" dirty="0"/>
              <a:t>功能表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47865" y="1376261"/>
          <a:ext cx="8012550" cy="501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73"/>
                <a:gridCol w="571773"/>
                <a:gridCol w="571773"/>
                <a:gridCol w="571773"/>
                <a:gridCol w="571773"/>
                <a:gridCol w="571773"/>
                <a:gridCol w="572739"/>
                <a:gridCol w="572739"/>
                <a:gridCol w="572739"/>
                <a:gridCol w="572739"/>
                <a:gridCol w="572739"/>
                <a:gridCol w="572739"/>
                <a:gridCol w="572739"/>
                <a:gridCol w="572739"/>
              </a:tblGrid>
              <a:tr h="418032"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输出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I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CS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O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0" b="8894"/>
          <a:stretch>
            <a:fillRect/>
          </a:stretch>
        </p:blipFill>
        <p:spPr bwMode="auto">
          <a:xfrm>
            <a:off x="3204839" y="1046394"/>
            <a:ext cx="5939161" cy="581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功能表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151074"/>
          <a:ext cx="9143998" cy="570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513"/>
                <a:gridCol w="652513"/>
                <a:gridCol w="652513"/>
                <a:gridCol w="652513"/>
                <a:gridCol w="652513"/>
                <a:gridCol w="652513"/>
                <a:gridCol w="653615"/>
                <a:gridCol w="653615"/>
                <a:gridCol w="653615"/>
                <a:gridCol w="653615"/>
                <a:gridCol w="653615"/>
                <a:gridCol w="653615"/>
                <a:gridCol w="653615"/>
                <a:gridCol w="653615"/>
              </a:tblGrid>
              <a:tr h="79646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片选信号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译码地址输入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译码输出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G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/Y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数字比较器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0</TotalTime>
  <Words>605</Words>
  <Application>WPS 演示</Application>
  <PresentationFormat>全屏显示(4:3)</PresentationFormat>
  <Paragraphs>729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Gulim</vt:lpstr>
      <vt:lpstr>HY헤드라인M</vt:lpstr>
      <vt:lpstr>微软雅黑</vt:lpstr>
      <vt:lpstr>黑体</vt:lpstr>
      <vt:lpstr>Arial Unicode MS</vt:lpstr>
      <vt:lpstr>华文楷体</vt:lpstr>
      <vt:lpstr>等线</vt:lpstr>
      <vt:lpstr>Times New Roman</vt:lpstr>
      <vt:lpstr>Malgun Gothic</vt:lpstr>
      <vt:lpstr>Arial Unicode MS</vt:lpstr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74LS148</vt:lpstr>
      <vt:lpstr>74LS148功能表</vt:lpstr>
      <vt:lpstr>74LS138</vt:lpstr>
      <vt:lpstr>74LS138功能表</vt:lpstr>
      <vt:lpstr>预习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旋璇</cp:lastModifiedBy>
  <cp:revision>42</cp:revision>
  <dcterms:created xsi:type="dcterms:W3CDTF">2019-06-29T07:16:00Z</dcterms:created>
  <dcterms:modified xsi:type="dcterms:W3CDTF">2019-11-10T15:52:00Z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