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1"/>
  </p:notesMasterIdLst>
  <p:sldIdLst>
    <p:sldId id="256" r:id="rId4"/>
    <p:sldId id="258" r:id="rId5"/>
    <p:sldId id="257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门级建模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学会用</a:t>
            </a:r>
            <a:r>
              <a:rPr lang="x-none" altLang="zh-CN" dirty="0"/>
              <a:t>Verilog HDL </a:t>
            </a:r>
            <a:r>
              <a:rPr lang="zh-CN" altLang="zh-CN" dirty="0"/>
              <a:t>进行门级建模；</a:t>
            </a:r>
          </a:p>
          <a:p>
            <a:r>
              <a:rPr lang="zh-CN" altLang="zh-CN" dirty="0"/>
              <a:t>初步学会怎么用</a:t>
            </a:r>
            <a:r>
              <a:rPr lang="x-none" altLang="zh-CN" dirty="0"/>
              <a:t>Verilog HDL </a:t>
            </a:r>
            <a:r>
              <a:rPr lang="zh-CN" altLang="zh-CN" dirty="0"/>
              <a:t>写仿真程序；</a:t>
            </a:r>
          </a:p>
          <a:p>
            <a:r>
              <a:rPr lang="zh-CN" altLang="zh-CN" dirty="0"/>
              <a:t>初步学会怎么使用</a:t>
            </a:r>
            <a:r>
              <a:rPr lang="x-none" altLang="zh-CN" dirty="0"/>
              <a:t>Vivado </a:t>
            </a:r>
            <a:r>
              <a:rPr lang="zh-CN" altLang="zh-CN" dirty="0"/>
              <a:t>软件；</a:t>
            </a:r>
          </a:p>
          <a:p>
            <a:r>
              <a:rPr lang="zh-CN" altLang="zh-CN" dirty="0"/>
              <a:t>初步学会验证基本逻辑门的逻辑功能的方法；</a:t>
            </a:r>
          </a:p>
          <a:p>
            <a:r>
              <a:rPr lang="zh-CN" altLang="zh-CN" dirty="0"/>
              <a:t>初步学会怎么使用</a:t>
            </a:r>
            <a:r>
              <a:rPr lang="x-none" altLang="zh-CN" dirty="0"/>
              <a:t>EGO-1</a:t>
            </a:r>
            <a:r>
              <a:rPr lang="zh-CN" altLang="zh-CN" dirty="0"/>
              <a:t>实验板。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x-none" altLang="zh-CN" dirty="0"/>
              <a:t>Verilog </a:t>
            </a:r>
            <a:r>
              <a:rPr lang="zh-CN" altLang="zh-CN" dirty="0"/>
              <a:t>程序，验证</a:t>
            </a:r>
            <a:r>
              <a:rPr lang="x-none" altLang="zh-CN" dirty="0"/>
              <a:t>3</a:t>
            </a:r>
            <a:r>
              <a:rPr lang="zh-CN" altLang="zh-CN" dirty="0"/>
              <a:t>输入的与门</a:t>
            </a:r>
            <a:r>
              <a:rPr lang="zh-CN" altLang="zh-CN" dirty="0"/>
              <a:t>、与非门、或门、或非门</a:t>
            </a:r>
            <a:r>
              <a:rPr lang="zh-CN" altLang="zh-CN" dirty="0"/>
              <a:t>、异或门</a:t>
            </a:r>
            <a:r>
              <a:rPr lang="zh-CN" altLang="zh-CN" dirty="0"/>
              <a:t>、</a:t>
            </a:r>
            <a:r>
              <a:rPr lang="zh-CN" altLang="zh-CN" dirty="0" smtClean="0"/>
              <a:t>异或</a:t>
            </a:r>
            <a:r>
              <a:rPr lang="zh-CN" altLang="en-US" dirty="0"/>
              <a:t>非</a:t>
            </a:r>
            <a:r>
              <a:rPr lang="zh-CN" altLang="zh-CN" dirty="0" smtClean="0"/>
              <a:t>门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注意：所有门的输入都是相同的</a:t>
            </a: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F2FAC7-FEB4-4531-9B3D-52831E93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8A2537-C353-4CD7-8B65-31CE869F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用与非门（</a:t>
            </a:r>
            <a:r>
              <a:rPr lang="x-none" altLang="zh-CN" dirty="0"/>
              <a:t>NAND</a:t>
            </a:r>
            <a:r>
              <a:rPr lang="zh-CN" altLang="zh-CN" dirty="0"/>
              <a:t>）来实现异或（</a:t>
            </a:r>
            <a:r>
              <a:rPr lang="x-none" altLang="zh-CN" dirty="0"/>
              <a:t>XOR</a:t>
            </a:r>
            <a:r>
              <a:rPr lang="zh-CN" altLang="zh-CN" dirty="0"/>
              <a:t>）运算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1656</TotalTime>
  <Words>197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实验报告</vt:lpstr>
      <vt:lpstr>实验报告要求</vt:lpstr>
      <vt:lpstr>预习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26</cp:revision>
  <dcterms:created xsi:type="dcterms:W3CDTF">2019-06-29T07:16:46Z</dcterms:created>
  <dcterms:modified xsi:type="dcterms:W3CDTF">2019-09-30T03:13:14Z</dcterms:modified>
</cp:coreProperties>
</file>