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53" r:id="rId3"/>
    <p:sldId id="257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9" r:id="rId19"/>
    <p:sldId id="368" r:id="rId20"/>
    <p:sldId id="370" r:id="rId21"/>
    <p:sldId id="371" r:id="rId22"/>
    <p:sldId id="372" r:id="rId23"/>
    <p:sldId id="37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F757-96FD-491A-A2D4-6396E0292093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2D47F-4063-4756-943E-77BE5DF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gray">
          <a:xfrm>
            <a:off x="0" y="2886075"/>
            <a:ext cx="9144000" cy="2008188"/>
          </a:xfrm>
          <a:prstGeom prst="rect">
            <a:avLst/>
          </a:prstGeom>
          <a:solidFill>
            <a:srgbClr val="969696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2044700" y="2438400"/>
            <a:ext cx="7108825" cy="2022475"/>
            <a:chOff x="1152" y="1963"/>
            <a:chExt cx="4560" cy="1274"/>
          </a:xfrm>
        </p:grpSpPr>
        <p:sp>
          <p:nvSpPr>
            <p:cNvPr id="5131" name="AutoShape 11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AutoShape 12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>
                <a:gd name="T0" fmla="*/ 0 w 1254"/>
                <a:gd name="T1" fmla="*/ 0 h 1270"/>
                <a:gd name="T2" fmla="*/ 514 w 1254"/>
                <a:gd name="T3" fmla="*/ 1269 h 1270"/>
                <a:gd name="T4" fmla="*/ 1254 w 1254"/>
                <a:gd name="T5" fmla="*/ 1270 h 1270"/>
                <a:gd name="T6" fmla="*/ 1251 w 1254"/>
                <a:gd name="T7" fmla="*/ 1 h 1270"/>
                <a:gd name="T8" fmla="*/ 0 w 1254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0" y="2716213"/>
            <a:ext cx="9144000" cy="20081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1524000"/>
            <a:ext cx="7772400" cy="479425"/>
          </a:xfrm>
        </p:spPr>
        <p:txBody>
          <a:bodyPr/>
          <a:lstStyle>
            <a:lvl1pPr algn="ctr">
              <a:defRPr sz="4000" b="1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57192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3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pic>
        <p:nvPicPr>
          <p:cNvPr id="5144" name="Picture 24" descr="E:\单位图片\LOGO\暨南大学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616"/>
            <a:ext cx="1944216" cy="5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788024" y="2769097"/>
            <a:ext cx="4235955" cy="212516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035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27038"/>
            <a:ext cx="20574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270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8532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34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7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229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014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28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0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6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59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74135"/>
            <a:ext cx="9144000" cy="4572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0" y="6108"/>
            <a:ext cx="9144000" cy="7508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11129" y="84155"/>
            <a:ext cx="5638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6695039" y="-154166"/>
            <a:ext cx="2448961" cy="122863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D3AFB-AA83-46F2-AE57-F6ABE0CEA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5D62B-1C18-4810-9DC8-471AB247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302092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B9FD0-1CF3-4B19-AD5A-B5878517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移位操作符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CEF6-35F2-4A5A-BE68-6ABF32FB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6A191-EAB0-432C-A8EE-15E263BE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468"/>
            <a:ext cx="9144000" cy="58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3589-CCEF-4087-9E0F-7FFFF27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关系操作符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41D58-1273-49F8-8DF0-65721A96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81B3F-77CC-402E-AE2E-D24BBE9F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79"/>
            <a:ext cx="9144000" cy="53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11B5C-FEE6-4792-927A-483D8A9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相等操作符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26FCA-141D-40C7-999A-40016333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08656E-E0F5-4428-9505-830B7E14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113"/>
            <a:ext cx="9144000" cy="5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1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ACBE-91BA-4240-9E02-F1F70E8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相等操作符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3F242-1A90-41C2-9C0F-212FA753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E4A4E-EE6D-4067-AFA0-C1DA3C3E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43"/>
            <a:ext cx="9144000" cy="54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8E752-F5CC-4578-AABA-906350D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条件操作符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796ED-5558-4F8E-9144-432F6CD3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3E185F-3CCE-488E-95C8-1B87DC8E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385"/>
            <a:ext cx="9144000" cy="6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7F0B-9D27-4B9E-A021-542DC3E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CD0A4-BF92-4AED-99E4-305579A2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FA5698-06BC-4199-B5F5-4133877A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844"/>
            <a:ext cx="9144000" cy="52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9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262CA-54D7-4A53-AF22-0CCB66C5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级联操作符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DB504-246C-4DD9-A20F-AE8B2EFA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62AF3-1618-4177-9434-8561BBC3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014"/>
            <a:ext cx="9144000" cy="58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F54C-48CC-4A70-BF13-2370DB47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复制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4A046-0F69-4C28-B352-6C36C926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CEF41-84B9-4FE1-A66B-9D2C89BA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65"/>
            <a:ext cx="9144000" cy="56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893002" y="2435530"/>
            <a:ext cx="2677656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6600" dirty="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数据流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F763-6789-4181-BFD0-22F621D9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29" y="84155"/>
            <a:ext cx="6157622" cy="639762"/>
          </a:xfrm>
        </p:spPr>
        <p:txBody>
          <a:bodyPr/>
          <a:lstStyle/>
          <a:p>
            <a:r>
              <a:rPr lang="zh-CN" altLang="en-US" b="0" dirty="0"/>
              <a:t>持续赋值</a:t>
            </a:r>
            <a:r>
              <a:rPr lang="en-US" altLang="zh-CN" b="0" dirty="0"/>
              <a:t>(continuous assignment)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7F1FB-4BDD-4906-AA83-00BF76CE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814C5-C3C3-4F0F-A86A-9FC49855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816"/>
            <a:ext cx="9144000" cy="55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893002" y="2435530"/>
            <a:ext cx="2677656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6600" dirty="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操作符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A92C-0CE3-4107-A5A2-EDA0819B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C89A8-668D-41E7-8755-7110DF9F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0FE7E-C011-4FB3-AD14-9E913B85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067"/>
            <a:ext cx="9144000" cy="60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8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B15F-C5D2-4527-A16A-55F5816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5688F-7189-4354-94F0-44341A55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CD39E2-1DA8-46C4-9FBB-C5F629DE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168"/>
            <a:ext cx="9144000" cy="50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71F9-CF3F-4C3B-8C24-33D2A53C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94309-4B65-4745-9580-64A60844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52F652-F79E-4DD4-9A6E-647EE153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021"/>
            <a:ext cx="9144000" cy="57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2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F5030-030F-4C3C-A5D0-582B783C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1D0A2-A7AC-41E4-A7FD-4FA2EE4D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78762-4EF3-4DD7-A2BA-739248CC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操作符类型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6F52D-1E49-4595-A657-17B8536B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69066-71F7-4F26-BC85-0B99547B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447"/>
            <a:ext cx="9144000" cy="57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44FE-078C-41CE-B4E3-01F2448B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Verilog</a:t>
            </a:r>
            <a:r>
              <a:rPr lang="zh-CN" altLang="en-US" b="0" dirty="0"/>
              <a:t>中的大小</a:t>
            </a:r>
            <a:r>
              <a:rPr lang="en-US" altLang="zh-CN" b="0" dirty="0"/>
              <a:t>(size)</a:t>
            </a:r>
            <a:r>
              <a:rPr lang="zh-CN" altLang="en-US" b="0" dirty="0"/>
              <a:t>与符号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3A36-1CAA-40CA-8277-A2F9B122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B9225D-8204-4FAA-B523-84E4CC19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253"/>
            <a:ext cx="8957388" cy="56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820A-17DD-4DAA-9B43-CF4EC038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算术操作符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C1D09-E217-4F93-B18C-73275214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CB39D-99FF-43DA-9F75-6A77D059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188"/>
            <a:ext cx="9144000" cy="57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24BC-6A50-455C-878F-B610219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按位操作符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79DD7-9B38-48B6-B9FC-3969868E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442DD8-35DA-4F89-9D98-B50930A8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116"/>
            <a:ext cx="9144000" cy="60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6987-ECDE-49AB-A806-FCF74A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逻辑操作符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7AAA7-35C1-4F0B-AE2A-F4F870C3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40503-BB8F-41F0-AE7B-B0E0E317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958"/>
            <a:ext cx="9144000" cy="55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C577-6238-471F-BE6D-4B341A58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逻辑反与位反的对比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A16C9-8AC9-4F89-8A4F-550FCC14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F5B725-862D-4256-9F7A-E9E1C988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580"/>
            <a:ext cx="9144000" cy="53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112BD-277A-48DB-9945-3EC0D254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一元归约操作符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1D47E-6732-4B02-A5A1-7271275E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F9D94-B95B-489F-AB41-8ACB085B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051"/>
            <a:ext cx="9144000" cy="60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18382"/>
      </p:ext>
    </p:extLst>
  </p:cSld>
  <p:clrMapOvr>
    <a:masterClrMapping/>
  </p:clrMapOvr>
</p:sld>
</file>

<file path=ppt/theme/theme1.xml><?xml version="1.0" encoding="utf-8"?>
<a:theme xmlns:a="http://schemas.openxmlformats.org/drawingml/2006/main" name="242TGp_food_light">
  <a:themeElements>
    <a:clrScheme name="Default Design 3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407790"/>
      </a:accent1>
      <a:accent2>
        <a:srgbClr val="CDC529"/>
      </a:accent2>
      <a:accent3>
        <a:srgbClr val="FFFFFF"/>
      </a:accent3>
      <a:accent4>
        <a:srgbClr val="000000"/>
      </a:accent4>
      <a:accent5>
        <a:srgbClr val="AFBDC6"/>
      </a:accent5>
      <a:accent6>
        <a:srgbClr val="BAB224"/>
      </a:accent6>
      <a:hlink>
        <a:srgbClr val="7FAF45"/>
      </a:hlink>
      <a:folHlink>
        <a:srgbClr val="F7863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9CCFF"/>
        </a:accent1>
        <a:accent2>
          <a:srgbClr val="98C13D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9AF36"/>
        </a:accent6>
        <a:hlink>
          <a:srgbClr val="3333CC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8C13D"/>
        </a:accent1>
        <a:accent2>
          <a:srgbClr val="91597E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835072"/>
        </a:accent6>
        <a:hlink>
          <a:srgbClr val="3780BD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407790"/>
        </a:accent1>
        <a:accent2>
          <a:srgbClr val="CDC529"/>
        </a:accent2>
        <a:accent3>
          <a:srgbClr val="FFFFFF"/>
        </a:accent3>
        <a:accent4>
          <a:srgbClr val="000000"/>
        </a:accent4>
        <a:accent5>
          <a:srgbClr val="AFBDC6"/>
        </a:accent5>
        <a:accent6>
          <a:srgbClr val="BAB224"/>
        </a:accent6>
        <a:hlink>
          <a:srgbClr val="7FAF45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黄绿模板01-4：3</Template>
  <TotalTime>322</TotalTime>
  <Words>78</Words>
  <Application>Microsoft Office PowerPoint</Application>
  <PresentationFormat>全屏显示(4:3)</PresentationFormat>
  <Paragraphs>37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黑体</vt:lpstr>
      <vt:lpstr>时尚中黑简体</vt:lpstr>
      <vt:lpstr>微软雅黑</vt:lpstr>
      <vt:lpstr>Arial</vt:lpstr>
      <vt:lpstr>242TGp_food_light</vt:lpstr>
      <vt:lpstr>数字逻辑实验</vt:lpstr>
      <vt:lpstr>PowerPoint 演示文稿</vt:lpstr>
      <vt:lpstr>操作符类型</vt:lpstr>
      <vt:lpstr>Verilog中的大小(size)与符号</vt:lpstr>
      <vt:lpstr>算术操作符</vt:lpstr>
      <vt:lpstr>按位操作符</vt:lpstr>
      <vt:lpstr>逻辑操作符</vt:lpstr>
      <vt:lpstr>逻辑反与位反的对比</vt:lpstr>
      <vt:lpstr>一元归约操作符</vt:lpstr>
      <vt:lpstr>移位操作符</vt:lpstr>
      <vt:lpstr>关系操作符</vt:lpstr>
      <vt:lpstr>相等操作符</vt:lpstr>
      <vt:lpstr>相等操作符</vt:lpstr>
      <vt:lpstr>条件操作符</vt:lpstr>
      <vt:lpstr>条件操作符</vt:lpstr>
      <vt:lpstr>级联操作符</vt:lpstr>
      <vt:lpstr>复制</vt:lpstr>
      <vt:lpstr>PowerPoint 演示文稿</vt:lpstr>
      <vt:lpstr>持续赋值(continuous assignment)</vt:lpstr>
      <vt:lpstr>举例</vt:lpstr>
      <vt:lpstr>举例</vt:lpstr>
      <vt:lpstr>举例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tcswang</dc:creator>
  <cp:lastModifiedBy>tcswang</cp:lastModifiedBy>
  <cp:revision>5</cp:revision>
  <dcterms:created xsi:type="dcterms:W3CDTF">2019-07-22T03:09:09Z</dcterms:created>
  <dcterms:modified xsi:type="dcterms:W3CDTF">2019-07-22T08:32:35Z</dcterms:modified>
</cp:coreProperties>
</file>