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5"/>
  </p:notesMasterIdLst>
  <p:sldIdLst>
    <p:sldId id="256" r:id="rId4"/>
    <p:sldId id="258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1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移位寄存器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</a:t>
            </a:r>
            <a:r>
              <a:rPr lang="zh-CN" altLang="zh-CN" dirty="0"/>
              <a:t>、熟练使用</a:t>
            </a:r>
            <a:r>
              <a:rPr lang="x-none" altLang="zh-CN" dirty="0"/>
              <a:t> Verilog HDL </a:t>
            </a:r>
            <a:r>
              <a:rPr lang="zh-CN" altLang="zh-CN" dirty="0"/>
              <a:t>进行行为建模；</a:t>
            </a:r>
          </a:p>
          <a:p>
            <a:r>
              <a:rPr lang="x-none" altLang="zh-CN" dirty="0"/>
              <a:t>2</a:t>
            </a:r>
            <a:r>
              <a:rPr lang="zh-CN" altLang="zh-CN" dirty="0"/>
              <a:t>、</a:t>
            </a:r>
            <a:r>
              <a:rPr lang="zh-CN" altLang="zh-CN" dirty="0" smtClean="0"/>
              <a:t>学会</a:t>
            </a:r>
            <a:r>
              <a:rPr lang="x-none" altLang="zh-CN" dirty="0" smtClean="0"/>
              <a:t> </a:t>
            </a:r>
            <a:r>
              <a:rPr lang="x-none" altLang="zh-CN" dirty="0"/>
              <a:t>Verilog HDL </a:t>
            </a:r>
            <a:r>
              <a:rPr lang="zh-CN" altLang="zh-CN" dirty="0"/>
              <a:t>行为建模来实现移位寄存器；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先用</a:t>
            </a:r>
            <a:r>
              <a:rPr lang="x-none" altLang="zh-CN" dirty="0"/>
              <a:t>Verilog HDL</a:t>
            </a:r>
            <a:r>
              <a:rPr lang="zh-CN" altLang="zh-CN" dirty="0"/>
              <a:t>实现</a:t>
            </a:r>
            <a:r>
              <a:rPr lang="x-none" altLang="zh-CN" dirty="0"/>
              <a:t>74LS194</a:t>
            </a:r>
            <a:r>
              <a:rPr lang="zh-CN" altLang="zh-CN" dirty="0"/>
              <a:t>的功能，再利用</a:t>
            </a:r>
            <a:r>
              <a:rPr lang="x-none" altLang="zh-CN" dirty="0"/>
              <a:t>74LS194</a:t>
            </a:r>
            <a:r>
              <a:rPr lang="zh-CN" altLang="zh-CN" dirty="0"/>
              <a:t>实现</a:t>
            </a:r>
            <a:r>
              <a:rPr lang="x-none" altLang="zh-CN" dirty="0"/>
              <a:t>8</a:t>
            </a:r>
            <a:r>
              <a:rPr lang="zh-CN" altLang="zh-CN" dirty="0"/>
              <a:t>位数据双向移位寄存器。</a:t>
            </a: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3D1DA7-95E5-47F1-B143-E0F53A4E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74LS194</a:t>
            </a:r>
            <a:r>
              <a:rPr lang="zh-CN" altLang="en-US" dirty="0" smtClean="0"/>
              <a:t>功能表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" y="1420692"/>
            <a:ext cx="9122542" cy="46987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888023" y="2066192"/>
            <a:ext cx="5688623" cy="397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55777" y="2066192"/>
            <a:ext cx="2324100" cy="39741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889C1F-9A77-4005-864A-AE0A1FE5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CA64158-FC53-4621-8603-BFADAF39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91" y="1099793"/>
            <a:ext cx="5303117" cy="53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DC22DE-8D06-4AA7-9DF8-057DA059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380F54F-0924-438C-A749-FE9D7037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56" y="1092625"/>
            <a:ext cx="6228264" cy="53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C65186-7EDE-4CF6-839C-740C3A0C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5FD90B3-10A5-4171-AA46-72776059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38150"/>
            <a:ext cx="72866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B9DAF0-3581-42EC-89DE-E129F042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DF3A9DF-83C4-4E4C-B390-A0784120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0" y="1833562"/>
            <a:ext cx="7474959" cy="27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1858</TotalTime>
  <Words>148</Words>
  <Application>Microsoft Office PowerPoint</Application>
  <PresentationFormat>全屏显示(4:3)</PresentationFormat>
  <Paragraphs>26</Paragraphs>
  <Slides>11</Slides>
  <Notes>0</Notes>
  <HiddenSlides>6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74LS194功能表</vt:lpstr>
      <vt:lpstr>PowerPoint 演示文稿</vt:lpstr>
      <vt:lpstr>PowerPoint 演示文稿</vt:lpstr>
      <vt:lpstr>PowerPoint 演示文稿</vt:lpstr>
      <vt:lpstr>PowerPoint 演示文稿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43</cp:revision>
  <dcterms:created xsi:type="dcterms:W3CDTF">2019-06-29T07:16:46Z</dcterms:created>
  <dcterms:modified xsi:type="dcterms:W3CDTF">2018-01-22T06:58:53Z</dcterms:modified>
</cp:coreProperties>
</file>