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15" r:id="rId2"/>
    <p:sldMasterId id="2147484013" r:id="rId3"/>
  </p:sldMasterIdLst>
  <p:notesMasterIdLst>
    <p:notesMasterId r:id="rId11"/>
  </p:notesMasterIdLst>
  <p:sldIdLst>
    <p:sldId id="256" r:id="rId4"/>
    <p:sldId id="258" r:id="rId5"/>
    <p:sldId id="257" r:id="rId6"/>
    <p:sldId id="259" r:id="rId7"/>
    <p:sldId id="261" r:id="rId8"/>
    <p:sldId id="260" r:id="rId9"/>
    <p:sldId id="262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0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8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8855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3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683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593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006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0721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2987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85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167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740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976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91914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729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6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950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1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2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923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685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88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617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107" indent="-272107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563" indent="-226755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2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702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69829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638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447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58255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21063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08387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08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1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25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33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42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851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659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46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BB3EF3-ED44-4787-BE1B-F397804B0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27CF54-986B-4801-90CB-FF8262015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6600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BC598-3A96-4B82-9FED-5AE841AF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51750E-F0D9-4FBB-B0DD-26E443A8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门级建模</a:t>
            </a:r>
          </a:p>
        </p:txBody>
      </p:sp>
    </p:spTree>
    <p:extLst>
      <p:ext uri="{BB962C8B-B14F-4D97-AF65-F5344CB8AC3E}">
        <p14:creationId xmlns:p14="http://schemas.microsoft.com/office/powerpoint/2010/main" val="18515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6AEFE1-F989-4326-A665-A5DD27E4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829E4C-F25C-4C39-B748-BEDBF416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学会用</a:t>
            </a:r>
            <a:r>
              <a:rPr lang="x-none" altLang="zh-CN" dirty="0"/>
              <a:t>Verilog HDL </a:t>
            </a:r>
            <a:r>
              <a:rPr lang="zh-CN" altLang="zh-CN" dirty="0"/>
              <a:t>进行门级建模；</a:t>
            </a:r>
          </a:p>
          <a:p>
            <a:r>
              <a:rPr lang="zh-CN" altLang="zh-CN" dirty="0"/>
              <a:t>初步学会怎么用</a:t>
            </a:r>
            <a:r>
              <a:rPr lang="x-none" altLang="zh-CN" dirty="0"/>
              <a:t>Verilog HDL </a:t>
            </a:r>
            <a:r>
              <a:rPr lang="zh-CN" altLang="zh-CN" dirty="0"/>
              <a:t>写仿真程序；</a:t>
            </a:r>
          </a:p>
          <a:p>
            <a:r>
              <a:rPr lang="zh-CN" altLang="zh-CN" dirty="0"/>
              <a:t>初步学会怎么使用</a:t>
            </a:r>
            <a:r>
              <a:rPr lang="x-none" altLang="zh-CN" dirty="0"/>
              <a:t>Vivado </a:t>
            </a:r>
            <a:r>
              <a:rPr lang="zh-CN" altLang="zh-CN" dirty="0"/>
              <a:t>软件；</a:t>
            </a:r>
          </a:p>
          <a:p>
            <a:r>
              <a:rPr lang="zh-CN" altLang="zh-CN" dirty="0"/>
              <a:t>初步学会验证基本逻辑门的逻辑功能的方法；</a:t>
            </a:r>
          </a:p>
          <a:p>
            <a:r>
              <a:rPr lang="zh-CN" altLang="zh-CN" dirty="0"/>
              <a:t>初步学会怎么使用</a:t>
            </a:r>
            <a:r>
              <a:rPr lang="x-none" altLang="zh-CN" dirty="0"/>
              <a:t>EGO-1</a:t>
            </a:r>
            <a:r>
              <a:rPr lang="zh-CN" altLang="zh-CN" dirty="0"/>
              <a:t>实验板。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7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DC017D-3E34-4F62-9E6C-6525B1D8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1A976D-88EF-4629-8393-E4C86BC3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</a:t>
            </a:r>
            <a:r>
              <a:rPr lang="x-none" altLang="zh-CN" dirty="0"/>
              <a:t>Verilog </a:t>
            </a:r>
            <a:r>
              <a:rPr lang="zh-CN" altLang="zh-CN" dirty="0"/>
              <a:t>程序，验证</a:t>
            </a:r>
            <a:r>
              <a:rPr lang="x-none" altLang="zh-CN" dirty="0"/>
              <a:t>3</a:t>
            </a:r>
            <a:r>
              <a:rPr lang="zh-CN" altLang="zh-CN" dirty="0"/>
              <a:t>输入的与门</a:t>
            </a:r>
            <a:r>
              <a:rPr lang="zh-CN" altLang="zh-CN" dirty="0"/>
              <a:t>、与非门、或门、或非门</a:t>
            </a:r>
            <a:r>
              <a:rPr lang="zh-CN" altLang="zh-CN" dirty="0"/>
              <a:t>、异或门</a:t>
            </a:r>
            <a:r>
              <a:rPr lang="zh-CN" altLang="zh-CN" dirty="0"/>
              <a:t>、</a:t>
            </a:r>
            <a:r>
              <a:rPr lang="zh-CN" altLang="zh-CN" dirty="0" smtClean="0"/>
              <a:t>异或</a:t>
            </a:r>
            <a:r>
              <a:rPr lang="zh-CN" altLang="en-US" dirty="0"/>
              <a:t>非</a:t>
            </a:r>
            <a:r>
              <a:rPr lang="zh-CN" altLang="zh-CN" dirty="0" smtClean="0"/>
              <a:t>门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注意：所有门的输入都是相同的</a:t>
            </a:r>
          </a:p>
        </p:txBody>
      </p:sp>
    </p:spTree>
    <p:extLst>
      <p:ext uri="{BB962C8B-B14F-4D97-AF65-F5344CB8AC3E}">
        <p14:creationId xmlns:p14="http://schemas.microsoft.com/office/powerpoint/2010/main" val="12263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EE6285-C6EA-4D5A-9EE9-FB99C45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9E4055-4828-4566-9176-FFA44A00A37C}"/>
              </a:ext>
            </a:extLst>
          </p:cNvPr>
          <p:cNvSpPr/>
          <p:nvPr/>
        </p:nvSpPr>
        <p:spPr>
          <a:xfrm>
            <a:off x="201588" y="1483535"/>
            <a:ext cx="8507406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课程名称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数字逻辑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成绩评定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Verilog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门级建模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指导教师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梁倬骞、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王传胜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实验项目编号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u="sng" dirty="0"/>
              <a:t>08060038</a:t>
            </a:r>
            <a:r>
              <a:rPr lang="en-US" altLang="zh-CN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01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实验项目类型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验证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实验地点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N126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学生姓名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学号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 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学院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信息科学技术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系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计算机科学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专业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实验时间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午～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84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1D5992-22CA-41AB-8BED-467E534A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93FD49-EB82-44DC-B614-3B19E662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1. </a:t>
            </a:r>
            <a:r>
              <a:rPr lang="zh-CN" altLang="zh-CN" dirty="0"/>
              <a:t>实验目的</a:t>
            </a:r>
          </a:p>
          <a:p>
            <a:r>
              <a:rPr lang="x-none" altLang="zh-CN" dirty="0"/>
              <a:t>2. </a:t>
            </a:r>
            <a:r>
              <a:rPr lang="zh-CN" altLang="zh-CN" dirty="0"/>
              <a:t>实验内容</a:t>
            </a:r>
          </a:p>
          <a:p>
            <a:r>
              <a:rPr lang="x-none" altLang="zh-CN" dirty="0"/>
              <a:t>3. </a:t>
            </a:r>
            <a:r>
              <a:rPr lang="zh-CN" altLang="zh-CN" dirty="0"/>
              <a:t>实验程序</a:t>
            </a:r>
          </a:p>
          <a:p>
            <a:r>
              <a:rPr lang="x-none" altLang="zh-CN" dirty="0"/>
              <a:t>4. </a:t>
            </a:r>
            <a:r>
              <a:rPr lang="zh-CN" altLang="zh-CN" dirty="0"/>
              <a:t>仿真程序</a:t>
            </a:r>
          </a:p>
          <a:p>
            <a:r>
              <a:rPr lang="x-none" altLang="zh-CN" dirty="0"/>
              <a:t>5. </a:t>
            </a:r>
            <a:r>
              <a:rPr lang="zh-CN" altLang="zh-CN" dirty="0"/>
              <a:t>仿真结果</a:t>
            </a:r>
          </a:p>
          <a:p>
            <a:r>
              <a:rPr lang="x-none" altLang="zh-CN" dirty="0"/>
              <a:t>6. </a:t>
            </a:r>
            <a:r>
              <a:rPr lang="zh-CN" altLang="zh-CN" dirty="0"/>
              <a:t>系统网表</a:t>
            </a:r>
            <a:r>
              <a:rPr lang="zh-CN" altLang="en-US" dirty="0"/>
              <a:t>（</a:t>
            </a:r>
            <a:r>
              <a:rPr lang="en-US" altLang="zh-CN" dirty="0"/>
              <a:t>RTL</a:t>
            </a:r>
            <a:r>
              <a:rPr lang="zh-CN" altLang="en-US" dirty="0"/>
              <a:t> </a:t>
            </a:r>
            <a:r>
              <a:rPr lang="en-US" altLang="zh-CN" dirty="0"/>
              <a:t>analysis-&gt; schematic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x-none" altLang="zh-CN" dirty="0"/>
              <a:t>7. </a:t>
            </a:r>
            <a:r>
              <a:rPr lang="zh-CN" altLang="zh-CN" dirty="0"/>
              <a:t>系统约束</a:t>
            </a:r>
          </a:p>
          <a:p>
            <a:r>
              <a:rPr lang="x-none" altLang="zh-CN" dirty="0"/>
              <a:t>8. </a:t>
            </a:r>
            <a:r>
              <a:rPr lang="zh-CN" altLang="zh-CN" dirty="0"/>
              <a:t>实验结果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5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F2FAC7-FEB4-4531-9B3D-52831E93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8A2537-C353-4CD7-8B65-31CE869F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用与非门（</a:t>
            </a:r>
            <a:r>
              <a:rPr lang="x-none" altLang="zh-CN" dirty="0"/>
              <a:t>NAND</a:t>
            </a:r>
            <a:r>
              <a:rPr lang="zh-CN" altLang="zh-CN" dirty="0"/>
              <a:t>）来实现异或（</a:t>
            </a:r>
            <a:r>
              <a:rPr lang="x-none" altLang="zh-CN" dirty="0"/>
              <a:t>XOR</a:t>
            </a:r>
            <a:r>
              <a:rPr lang="zh-CN" altLang="zh-CN" dirty="0"/>
              <a:t>）运算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2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1649</TotalTime>
  <Words>197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实验报告</vt:lpstr>
      <vt:lpstr>实验报告要求</vt:lpstr>
      <vt:lpstr>预习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lenovo</cp:lastModifiedBy>
  <cp:revision>26</cp:revision>
  <dcterms:created xsi:type="dcterms:W3CDTF">2019-06-29T07:16:46Z</dcterms:created>
  <dcterms:modified xsi:type="dcterms:W3CDTF">2019-09-30T03:06:43Z</dcterms:modified>
</cp:coreProperties>
</file>