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15" r:id="rId2"/>
    <p:sldMasterId id="2147484013" r:id="rId3"/>
  </p:sldMasterIdLst>
  <p:notesMasterIdLst>
    <p:notesMasterId r:id="rId11"/>
  </p:notesMasterIdLst>
  <p:sldIdLst>
    <p:sldId id="256" r:id="rId4"/>
    <p:sldId id="258" r:id="rId5"/>
    <p:sldId id="257" r:id="rId6"/>
    <p:sldId id="262" r:id="rId7"/>
    <p:sldId id="259" r:id="rId8"/>
    <p:sldId id="261" r:id="rId9"/>
    <p:sldId id="260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8855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3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83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9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006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72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298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85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4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76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191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2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2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85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617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107" indent="-272107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563" indent="-226755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2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702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69829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638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447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58255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21063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08387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08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1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25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33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42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851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659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46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660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BC598-3A96-4B82-9FED-5AE841A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51750E-F0D9-4FBB-B0DD-26E443A8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dirty="0"/>
              <a:t>数字比较器</a:t>
            </a:r>
          </a:p>
        </p:txBody>
      </p:sp>
    </p:spTree>
    <p:extLst>
      <p:ext uri="{BB962C8B-B14F-4D97-AF65-F5344CB8AC3E}">
        <p14:creationId xmlns:p14="http://schemas.microsoft.com/office/powerpoint/2010/main" val="18515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6AEFE1-F989-4326-A665-A5DD27E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829E4C-F25C-4C39-B748-BEDBF41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掌握用</a:t>
            </a:r>
            <a:r>
              <a:rPr lang="x-none" altLang="zh-CN" dirty="0"/>
              <a:t> Verilog HDL </a:t>
            </a:r>
            <a:r>
              <a:rPr lang="zh-CN" altLang="zh-CN" dirty="0"/>
              <a:t>进行数据流建模；</a:t>
            </a:r>
          </a:p>
          <a:p>
            <a:r>
              <a:rPr lang="zh-CN" altLang="zh-CN" dirty="0"/>
              <a:t>学会使用层次建模的方式来设计整个系统；</a:t>
            </a:r>
          </a:p>
          <a:p>
            <a:r>
              <a:rPr lang="zh-CN" altLang="zh-CN" dirty="0"/>
              <a:t>学会用 </a:t>
            </a:r>
            <a:r>
              <a:rPr lang="x-none" altLang="zh-CN" dirty="0"/>
              <a:t>Verilog HDL </a:t>
            </a:r>
            <a:r>
              <a:rPr lang="zh-CN" altLang="zh-CN" dirty="0"/>
              <a:t>实现数字比较器；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7EB478-54D0-4432-9312-8C2ADF4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数值比较器功能表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FE47EC9-1B35-4C2D-AC19-9709943945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18" y="1347515"/>
            <a:ext cx="8212333" cy="5248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4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DC017D-3E34-4F62-9E6C-6525B1D8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1A976D-88EF-4629-8393-E4C86BC3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 </a:t>
            </a:r>
            <a:r>
              <a:rPr lang="x-none" altLang="zh-CN" dirty="0"/>
              <a:t>Verilog HDL </a:t>
            </a:r>
            <a:r>
              <a:rPr lang="zh-CN" altLang="zh-CN" dirty="0"/>
              <a:t>数据流模式来实现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位</a:t>
            </a:r>
            <a:r>
              <a:rPr lang="zh-CN" altLang="en-US" dirty="0">
                <a:solidFill>
                  <a:srgbClr val="FF0000"/>
                </a:solidFill>
              </a:rPr>
              <a:t>可级联的</a:t>
            </a:r>
            <a:r>
              <a:rPr lang="zh-CN" altLang="zh-CN" dirty="0"/>
              <a:t>数</a:t>
            </a:r>
            <a:r>
              <a:rPr lang="zh-CN" altLang="en-US" dirty="0"/>
              <a:t>字</a:t>
            </a:r>
            <a:r>
              <a:rPr lang="zh-CN" altLang="zh-CN" dirty="0"/>
              <a:t>比较器。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6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EE6285-C6EA-4D5A-9EE9-FB99C45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9E4055-4828-4566-9176-FFA44A00A37C}"/>
              </a:ext>
            </a:extLst>
          </p:cNvPr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84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1D5992-22CA-41AB-8BED-467E534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93FD49-EB82-44DC-B614-3B19E66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5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1797</TotalTime>
  <Words>150</Words>
  <Application>Microsoft Office PowerPoint</Application>
  <PresentationFormat>全屏显示(4:3)</PresentationFormat>
  <Paragraphs>27</Paragraphs>
  <Slides>7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数值比较器功能表</vt:lpstr>
      <vt:lpstr>实验内容</vt:lpstr>
      <vt:lpstr>实验报告</vt:lpstr>
      <vt:lpstr>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33</cp:revision>
  <dcterms:created xsi:type="dcterms:W3CDTF">2019-06-29T07:16:46Z</dcterms:created>
  <dcterms:modified xsi:type="dcterms:W3CDTF">2019-11-01T08:16:28Z</dcterms:modified>
</cp:coreProperties>
</file>