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1" r:id="rId4"/>
  </p:sldMasterIdLst>
  <p:notesMasterIdLst>
    <p:notesMasterId r:id="rId15"/>
  </p:notesMasterIdLst>
  <p:sldIdLst>
    <p:sldId id="256" r:id="rId5"/>
    <p:sldId id="258" r:id="rId6"/>
    <p:sldId id="257" r:id="rId7"/>
    <p:sldId id="259" r:id="rId8"/>
    <p:sldId id="262" r:id="rId9"/>
    <p:sldId id="263" r:id="rId10"/>
    <p:sldId id="264" r:id="rId11"/>
    <p:sldId id="265" r:id="rId12"/>
    <p:sldId id="261" r:id="rId13"/>
    <p:sldId id="260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0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805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280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678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58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17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6pPr>
      <a:lvl7pPr marL="235839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72097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308356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3936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  <a:endParaRPr lang="zh-CN" altLang="zh-CN" dirty="0"/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  <a:endParaRPr lang="zh-CN" altLang="zh-CN" dirty="0"/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  <a:endParaRPr lang="zh-CN" altLang="zh-CN" dirty="0"/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  <a:endParaRPr lang="zh-CN" altLang="zh-CN" dirty="0"/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  <a:endParaRPr lang="zh-CN" altLang="zh-CN" dirty="0"/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  <a:endParaRPr lang="zh-CN" altLang="zh-CN" dirty="0"/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zh-CN" sz="7200" dirty="0"/>
              <a:t>七段数码管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  <a:endParaRPr lang="zh-CN" altLang="zh-CN" dirty="0"/>
          </a:p>
          <a:p>
            <a:r>
              <a:rPr lang="zh-CN" altLang="zh-CN" dirty="0"/>
              <a:t>学会在</a:t>
            </a:r>
            <a:r>
              <a:rPr lang="x-none" altLang="zh-CN" dirty="0"/>
              <a:t>EGO-1</a:t>
            </a:r>
            <a:r>
              <a:rPr lang="zh-CN" altLang="zh-CN" dirty="0"/>
              <a:t>实验板上使用七段数码管；</a:t>
            </a:r>
            <a:endParaRPr lang="zh-CN" altLang="zh-CN" dirty="0"/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实现用七段数码管实现</a:t>
            </a:r>
            <a:r>
              <a:rPr lang="x-none" altLang="zh-CN" dirty="0"/>
              <a:t>16</a:t>
            </a:r>
            <a:r>
              <a:rPr lang="zh-CN" altLang="zh-CN" dirty="0"/>
              <a:t>进制数；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x-none" altLang="zh-CN" dirty="0"/>
              <a:t>Verilog </a:t>
            </a:r>
            <a:r>
              <a:rPr lang="zh-CN" altLang="zh-CN" dirty="0"/>
              <a:t>程序，使得在七段数码管中显示</a:t>
            </a:r>
            <a:r>
              <a:rPr lang="x-none" altLang="zh-CN" dirty="0"/>
              <a:t>0~9</a:t>
            </a:r>
            <a:r>
              <a:rPr lang="zh-CN" altLang="zh-CN" dirty="0"/>
              <a:t>，</a:t>
            </a:r>
            <a:r>
              <a:rPr lang="x-none" altLang="zh-CN" dirty="0"/>
              <a:t>A~F</a:t>
            </a:r>
            <a:r>
              <a:rPr lang="zh-CN" altLang="zh-CN" dirty="0"/>
              <a:t>这</a:t>
            </a:r>
            <a:r>
              <a:rPr lang="x-none" altLang="zh-CN" dirty="0"/>
              <a:t>16</a:t>
            </a:r>
            <a:r>
              <a:rPr lang="zh-CN" altLang="zh-CN" dirty="0"/>
              <a:t>进制数。</a:t>
            </a:r>
            <a:endParaRPr lang="zh-CN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数码管为共阴极数码管，即公共极输入低电平。共阴极由三极管驱动，</a:t>
            </a:r>
            <a:r>
              <a:rPr lang="x-none" altLang="zh-CN" dirty="0"/>
              <a:t>FPGA</a:t>
            </a:r>
            <a:r>
              <a:rPr lang="zh-CN" altLang="zh-CN" dirty="0"/>
              <a:t>需要提供正向信号。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同时段选端连接高电平，数码管上的对应位置才可以被点亮。因此，</a:t>
            </a:r>
            <a:r>
              <a:rPr lang="x-none" altLang="zh-CN" dirty="0"/>
              <a:t>FPGA </a:t>
            </a:r>
            <a:r>
              <a:rPr lang="zh-CN" altLang="zh-CN" dirty="0"/>
              <a:t>输出有效的片选信号和段选信号都应该是高电平。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17" y="1579830"/>
            <a:ext cx="8407640" cy="434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 rotWithShape="1">
          <a:blip r:embed="rId1"/>
          <a:srcRect b="63304"/>
          <a:stretch>
            <a:fillRect/>
          </a:stretch>
        </p:blipFill>
        <p:spPr>
          <a:xfrm>
            <a:off x="-1" y="1227932"/>
            <a:ext cx="7448365" cy="349498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1"/>
          <a:srcRect t="67859" b="16276"/>
          <a:stretch>
            <a:fillRect/>
          </a:stretch>
        </p:blipFill>
        <p:spPr>
          <a:xfrm>
            <a:off x="745238" y="4824456"/>
            <a:ext cx="8398762" cy="2033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 rotWithShape="1">
          <a:blip r:embed="rId1"/>
          <a:srcRect t="36022" b="32273"/>
          <a:stretch>
            <a:fillRect/>
          </a:stretch>
        </p:blipFill>
        <p:spPr>
          <a:xfrm>
            <a:off x="150432" y="1109708"/>
            <a:ext cx="7111501" cy="30272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1"/>
          <a:srcRect t="84369"/>
          <a:stretch>
            <a:fillRect/>
          </a:stretch>
        </p:blipFill>
        <p:spPr>
          <a:xfrm>
            <a:off x="931668" y="4744616"/>
            <a:ext cx="7617528" cy="1876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0</TotalTime>
  <Words>589</Words>
  <Application>WPS 演示</Application>
  <PresentationFormat>全屏显示(4:3)</PresentationFormat>
  <Paragraphs>44</Paragraphs>
  <Slides>10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Gulim</vt:lpstr>
      <vt:lpstr>HY헤드라인M</vt:lpstr>
      <vt:lpstr>微软雅黑</vt:lpstr>
      <vt:lpstr>黑体</vt:lpstr>
      <vt:lpstr>Arial Unicode MS</vt:lpstr>
      <vt:lpstr>华文楷体</vt:lpstr>
      <vt:lpstr>等线</vt:lpstr>
      <vt:lpstr>楷体_GB2312</vt:lpstr>
      <vt:lpstr>新宋体</vt:lpstr>
      <vt:lpstr>Times New Roman</vt:lpstr>
      <vt:lpstr>Malgun Gothic</vt:lpstr>
      <vt:lpstr>Arial Unicode MS</vt:lpstr>
      <vt:lpstr>Calibri</vt:lpstr>
      <vt:lpstr>Gulim</vt:lpstr>
      <vt:lpstr>HY헤드라인M</vt:lpstr>
      <vt:lpstr>华文楷体</vt:lpstr>
      <vt:lpstr>楷体_GB2312</vt:lpstr>
      <vt:lpstr>Segoe Print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PowerPoint 演示文稿</vt:lpstr>
      <vt:lpstr>PowerPoint 演示文稿</vt:lpstr>
      <vt:lpstr>PowerPoint 演示文稿</vt:lpstr>
      <vt:lpstr>PowerPoint 演示文稿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旋璇</cp:lastModifiedBy>
  <cp:revision>33</cp:revision>
  <dcterms:created xsi:type="dcterms:W3CDTF">2019-06-29T07:16:00Z</dcterms:created>
  <dcterms:modified xsi:type="dcterms:W3CDTF">2019-11-11T06:01:48Z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