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915" r:id="rId2"/>
    <p:sldMasterId id="2147484013" r:id="rId3"/>
  </p:sldMasterIdLst>
  <p:notesMasterIdLst>
    <p:notesMasterId r:id="rId10"/>
  </p:notesMasterIdLst>
  <p:sldIdLst>
    <p:sldId id="256" r:id="rId4"/>
    <p:sldId id="258" r:id="rId5"/>
    <p:sldId id="257" r:id="rId6"/>
    <p:sldId id="259" r:id="rId7"/>
    <p:sldId id="261" r:id="rId8"/>
    <p:sldId id="260" r:id="rId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6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19596-6559-49E7-AEB6-FDB3D4F3A95A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D646D-9DA1-4510-9B86-B0A2DCFC9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20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4" descr="mainb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9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5" descr="b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8913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0" descr="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0"/>
            <a:ext cx="2636837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1" descr="w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8" y="4643438"/>
            <a:ext cx="1125537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2" descr="w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5543550"/>
            <a:ext cx="495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174999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 sz="4200" b="1">
                <a:solidFill>
                  <a:srgbClr val="74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14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35" y="764704"/>
            <a:ext cx="2486781" cy="72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18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08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88554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684213" y="333375"/>
            <a:ext cx="59055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-24083" y="5373216"/>
            <a:ext cx="9144000" cy="1080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4211638" y="2636838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340768"/>
            <a:ext cx="7632848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90019" y="3356992"/>
            <a:ext cx="5827713" cy="593080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>
              <a:buNone/>
              <a:defRPr lang="en-US" altLang="zh-CN" sz="3000" b="1" noProof="0" dirty="0" smtClean="0">
                <a:solidFill>
                  <a:srgbClr val="660033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lvl="0" algn="r">
              <a:spcBef>
                <a:spcPct val="0"/>
              </a:spcBef>
            </a:pPr>
            <a:r>
              <a:rPr lang="zh-CN" altLang="en-US" noProof="0"/>
              <a:t>单击此处编辑母版副标题样式</a:t>
            </a:r>
            <a:endParaRPr lang="en-US" altLang="zh-CN" noProof="0" dirty="0"/>
          </a:p>
        </p:txBody>
      </p:sp>
      <p:pic>
        <p:nvPicPr>
          <p:cNvPr id="3125" name="Picture 53" descr="E:\单位图片\校园风景\万国墙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8"/>
          <a:stretch/>
        </p:blipFill>
        <p:spPr bwMode="auto">
          <a:xfrm>
            <a:off x="4989676" y="4059610"/>
            <a:ext cx="4163947" cy="2785386"/>
          </a:xfrm>
          <a:prstGeom prst="rect">
            <a:avLst/>
          </a:prstGeom>
          <a:noFill/>
          <a:effectLst>
            <a:softEdge rad="508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32655"/>
            <a:ext cx="2238247" cy="64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13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465361"/>
            <a:ext cx="6019800" cy="487363"/>
          </a:xfrm>
        </p:spPr>
        <p:txBody>
          <a:bodyPr/>
          <a:lstStyle>
            <a:lvl1pPr algn="r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黑体" pitchFamily="49" charset="-122"/>
                <a:ea typeface="黑体" pitchFamily="49" charset="-122"/>
              </a:defRPr>
            </a:lvl1pPr>
            <a:lvl2pPr>
              <a:defRPr b="1">
                <a:latin typeface="黑体" pitchFamily="49" charset="-122"/>
                <a:ea typeface="黑体" pitchFamily="49" charset="-122"/>
              </a:defRPr>
            </a:lvl2pPr>
            <a:lvl3pPr>
              <a:defRPr b="1">
                <a:latin typeface="黑体" pitchFamily="49" charset="-122"/>
                <a:ea typeface="黑体" pitchFamily="49" charset="-122"/>
              </a:defRPr>
            </a:lvl3pPr>
            <a:lvl4pPr>
              <a:defRPr b="1">
                <a:latin typeface="黑体" pitchFamily="49" charset="-122"/>
                <a:ea typeface="黑体" pitchFamily="49" charset="-122"/>
              </a:defRPr>
            </a:lvl4pPr>
            <a:lvl5pPr>
              <a:defRPr b="1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36833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65939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60060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407215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729870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0850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1167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7408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79768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919146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7975" y="609600"/>
            <a:ext cx="2066925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48375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8729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625" y="260350"/>
            <a:ext cx="8229600" cy="33178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8768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465361"/>
            <a:ext cx="6019800" cy="487363"/>
          </a:xfrm>
        </p:spPr>
        <p:txBody>
          <a:bodyPr/>
          <a:lstStyle>
            <a:lvl1pPr algn="r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黑体" pitchFamily="49" charset="-122"/>
                <a:ea typeface="黑体" pitchFamily="49" charset="-122"/>
              </a:defRPr>
            </a:lvl1pPr>
            <a:lvl2pPr>
              <a:defRPr b="1">
                <a:latin typeface="黑体" pitchFamily="49" charset="-122"/>
                <a:ea typeface="黑体" pitchFamily="49" charset="-122"/>
              </a:defRPr>
            </a:lvl2pPr>
            <a:lvl3pPr>
              <a:defRPr b="1">
                <a:latin typeface="黑体" pitchFamily="49" charset="-122"/>
                <a:ea typeface="黑体" pitchFamily="49" charset="-122"/>
              </a:defRPr>
            </a:lvl3pPr>
            <a:lvl4pPr>
              <a:defRPr b="1">
                <a:latin typeface="黑体" pitchFamily="49" charset="-122"/>
                <a:ea typeface="黑体" pitchFamily="49" charset="-122"/>
              </a:defRPr>
            </a:lvl4pPr>
            <a:lvl5pPr>
              <a:defRPr b="1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8950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" y="2"/>
            <a:ext cx="9144000" cy="685800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360" y="2130316"/>
            <a:ext cx="7773282" cy="1470052"/>
          </a:xfrm>
        </p:spPr>
        <p:txBody>
          <a:bodyPr>
            <a:normAutofit/>
          </a:bodyPr>
          <a:lstStyle>
            <a:lvl1pPr algn="l">
              <a:defRPr sz="381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979" y="3885976"/>
            <a:ext cx="6400044" cy="1752301"/>
          </a:xfrm>
        </p:spPr>
        <p:txBody>
          <a:bodyPr anchor="b"/>
          <a:lstStyle>
            <a:lvl1pPr marL="0" indent="0" algn="r">
              <a:buNone/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362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5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88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51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140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76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39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02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8018862" y="284011"/>
            <a:ext cx="952416" cy="95247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209345" y="474506"/>
            <a:ext cx="571450" cy="571485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809436" y="1021370"/>
            <a:ext cx="1333382" cy="133346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095161" y="1307112"/>
            <a:ext cx="761933" cy="761979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6023310" y="5081864"/>
            <a:ext cx="2297909" cy="1413705"/>
            <a:chOff x="7589789" y="4801891"/>
            <a:chExt cx="2895524" cy="1335820"/>
          </a:xfrm>
        </p:grpSpPr>
        <p:cxnSp>
          <p:nvCxnSpPr>
            <p:cNvPr id="64" name="直接箭头连接符 63"/>
            <p:cNvCxnSpPr/>
            <p:nvPr userDrawn="1"/>
          </p:nvCxnSpPr>
          <p:spPr>
            <a:xfrm>
              <a:off x="7589789" y="5449829"/>
              <a:ext cx="2895524" cy="0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 userDrawn="1"/>
          </p:nvCxnSpPr>
          <p:spPr>
            <a:xfrm>
              <a:off x="9723333" y="4801891"/>
              <a:ext cx="761980" cy="645584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 userDrawn="1"/>
          </p:nvCxnSpPr>
          <p:spPr>
            <a:xfrm flipV="1">
              <a:off x="9723333" y="5451929"/>
              <a:ext cx="761980" cy="685782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/>
          <p:cNvGrpSpPr/>
          <p:nvPr/>
        </p:nvGrpSpPr>
        <p:grpSpPr>
          <a:xfrm>
            <a:off x="8865460" y="848498"/>
            <a:ext cx="241885" cy="5322287"/>
            <a:chOff x="8275571" y="877949"/>
            <a:chExt cx="304792" cy="5029068"/>
          </a:xfrm>
        </p:grpSpPr>
        <p:sp>
          <p:nvSpPr>
            <p:cNvPr id="88" name="矩形 87"/>
            <p:cNvSpPr/>
            <p:nvPr userDrawn="1"/>
          </p:nvSpPr>
          <p:spPr>
            <a:xfrm>
              <a:off x="8432165" y="8779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 userDrawn="1"/>
          </p:nvSpPr>
          <p:spPr>
            <a:xfrm>
              <a:off x="8351769" y="95414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 userDrawn="1"/>
          </p:nvSpPr>
          <p:spPr>
            <a:xfrm>
              <a:off x="8275571" y="10303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 userDrawn="1"/>
          </p:nvSpPr>
          <p:spPr>
            <a:xfrm>
              <a:off x="8351769" y="111074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 userDrawn="1"/>
          </p:nvSpPr>
          <p:spPr>
            <a:xfrm>
              <a:off x="8275571" y="118693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 userDrawn="1"/>
          </p:nvSpPr>
          <p:spPr>
            <a:xfrm>
              <a:off x="8427967" y="103454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 userDrawn="1"/>
          </p:nvSpPr>
          <p:spPr>
            <a:xfrm>
              <a:off x="8351769" y="126313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 userDrawn="1"/>
          </p:nvSpPr>
          <p:spPr>
            <a:xfrm>
              <a:off x="8427967" y="118274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 userDrawn="1"/>
          </p:nvSpPr>
          <p:spPr>
            <a:xfrm>
              <a:off x="8427967" y="133513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 userDrawn="1"/>
          </p:nvSpPr>
          <p:spPr>
            <a:xfrm>
              <a:off x="8355967" y="141553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 userDrawn="1"/>
          </p:nvSpPr>
          <p:spPr>
            <a:xfrm>
              <a:off x="8275571" y="133933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 userDrawn="1"/>
          </p:nvSpPr>
          <p:spPr>
            <a:xfrm>
              <a:off x="8275571" y="14917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 userDrawn="1"/>
          </p:nvSpPr>
          <p:spPr>
            <a:xfrm>
              <a:off x="8432165" y="15637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 userDrawn="1"/>
          </p:nvSpPr>
          <p:spPr>
            <a:xfrm>
              <a:off x="8351769" y="163992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 userDrawn="1"/>
          </p:nvSpPr>
          <p:spPr>
            <a:xfrm>
              <a:off x="8275571" y="17161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 userDrawn="1"/>
          </p:nvSpPr>
          <p:spPr>
            <a:xfrm>
              <a:off x="8351769" y="179652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 userDrawn="1"/>
          </p:nvSpPr>
          <p:spPr>
            <a:xfrm>
              <a:off x="8275571" y="187272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 userDrawn="1"/>
          </p:nvSpPr>
          <p:spPr>
            <a:xfrm>
              <a:off x="8427967" y="172032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 userDrawn="1"/>
          </p:nvSpPr>
          <p:spPr>
            <a:xfrm>
              <a:off x="8351769" y="194891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 userDrawn="1"/>
          </p:nvSpPr>
          <p:spPr>
            <a:xfrm>
              <a:off x="8427967" y="186852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 userDrawn="1"/>
          </p:nvSpPr>
          <p:spPr>
            <a:xfrm>
              <a:off x="8427967" y="202091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 userDrawn="1"/>
          </p:nvSpPr>
          <p:spPr>
            <a:xfrm>
              <a:off x="8355967" y="210131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 userDrawn="1"/>
          </p:nvSpPr>
          <p:spPr>
            <a:xfrm>
              <a:off x="8275571" y="202511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 userDrawn="1"/>
          </p:nvSpPr>
          <p:spPr>
            <a:xfrm>
              <a:off x="8275571" y="217751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 userDrawn="1"/>
          </p:nvSpPr>
          <p:spPr>
            <a:xfrm>
              <a:off x="8508363" y="423066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 userDrawn="1"/>
          </p:nvSpPr>
          <p:spPr>
            <a:xfrm>
              <a:off x="8427967" y="430685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 userDrawn="1"/>
          </p:nvSpPr>
          <p:spPr>
            <a:xfrm>
              <a:off x="8432165" y="415446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 userDrawn="1"/>
          </p:nvSpPr>
          <p:spPr>
            <a:xfrm>
              <a:off x="8508363" y="484444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 userDrawn="1"/>
          </p:nvSpPr>
          <p:spPr>
            <a:xfrm>
              <a:off x="8432165" y="445925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 userDrawn="1"/>
          </p:nvSpPr>
          <p:spPr>
            <a:xfrm>
              <a:off x="8504165" y="438725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 userDrawn="1"/>
          </p:nvSpPr>
          <p:spPr>
            <a:xfrm>
              <a:off x="8427967" y="46158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 userDrawn="1"/>
          </p:nvSpPr>
          <p:spPr>
            <a:xfrm>
              <a:off x="8504165" y="453545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 userDrawn="1"/>
          </p:nvSpPr>
          <p:spPr>
            <a:xfrm>
              <a:off x="8504165" y="468784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 userDrawn="1"/>
          </p:nvSpPr>
          <p:spPr>
            <a:xfrm>
              <a:off x="8432165" y="476824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 userDrawn="1"/>
          </p:nvSpPr>
          <p:spPr>
            <a:xfrm>
              <a:off x="8432165" y="553022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 userDrawn="1"/>
          </p:nvSpPr>
          <p:spPr>
            <a:xfrm>
              <a:off x="8432165" y="3925869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 userDrawn="1"/>
          </p:nvSpPr>
          <p:spPr>
            <a:xfrm>
              <a:off x="8508363" y="491644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 userDrawn="1"/>
          </p:nvSpPr>
          <p:spPr>
            <a:xfrm>
              <a:off x="8427967" y="499264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 userDrawn="1"/>
          </p:nvSpPr>
          <p:spPr>
            <a:xfrm>
              <a:off x="8508363" y="400626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 userDrawn="1"/>
          </p:nvSpPr>
          <p:spPr>
            <a:xfrm>
              <a:off x="8427967" y="568262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 userDrawn="1"/>
          </p:nvSpPr>
          <p:spPr>
            <a:xfrm>
              <a:off x="8432165" y="377767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 userDrawn="1"/>
          </p:nvSpPr>
          <p:spPr>
            <a:xfrm>
              <a:off x="8504165" y="507303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 userDrawn="1"/>
          </p:nvSpPr>
          <p:spPr>
            <a:xfrm>
              <a:off x="8427967" y="53016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 userDrawn="1"/>
          </p:nvSpPr>
          <p:spPr>
            <a:xfrm>
              <a:off x="8504165" y="5221235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 userDrawn="1"/>
          </p:nvSpPr>
          <p:spPr>
            <a:xfrm>
              <a:off x="8504165" y="5373631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 userDrawn="1"/>
          </p:nvSpPr>
          <p:spPr>
            <a:xfrm>
              <a:off x="8432165" y="545402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 userDrawn="1"/>
          </p:nvSpPr>
          <p:spPr>
            <a:xfrm>
              <a:off x="8508363" y="5606423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 userDrawn="1"/>
          </p:nvSpPr>
          <p:spPr>
            <a:xfrm>
              <a:off x="8504165" y="5835017"/>
              <a:ext cx="7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8" name="Rectangle 44"/>
          <p:cNvSpPr>
            <a:spLocks noChangeArrowheads="1"/>
          </p:cNvSpPr>
          <p:nvPr/>
        </p:nvSpPr>
        <p:spPr bwMode="auto">
          <a:xfrm>
            <a:off x="2246060" y="798753"/>
            <a:ext cx="4248218" cy="2877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zh-CN" altLang="en-US" sz="1270" dirty="0">
                <a:solidFill>
                  <a:prstClr val="white">
                    <a:lumMod val="8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忠信笃敬  知行合一  自强不息  和而不同</a:t>
            </a:r>
            <a:endParaRPr lang="zh-CN" altLang="en-US" sz="952" dirty="0">
              <a:solidFill>
                <a:prstClr val="white">
                  <a:lumMod val="85000"/>
                </a:prst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 rot="16200000">
            <a:off x="-426983" y="4820358"/>
            <a:ext cx="322563" cy="3991104"/>
            <a:chOff x="8275571" y="877949"/>
            <a:chExt cx="304792" cy="5029068"/>
          </a:xfrm>
          <a:solidFill>
            <a:schemeClr val="bg1"/>
          </a:solidFill>
        </p:grpSpPr>
        <p:sp>
          <p:nvSpPr>
            <p:cNvPr id="71" name="矩形 70"/>
            <p:cNvSpPr/>
            <p:nvPr userDrawn="1"/>
          </p:nvSpPr>
          <p:spPr>
            <a:xfrm>
              <a:off x="8432165" y="8779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 userDrawn="1"/>
          </p:nvSpPr>
          <p:spPr>
            <a:xfrm>
              <a:off x="8351769" y="95414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 userDrawn="1"/>
          </p:nvSpPr>
          <p:spPr>
            <a:xfrm>
              <a:off x="8275571" y="10303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 userDrawn="1"/>
          </p:nvSpPr>
          <p:spPr>
            <a:xfrm>
              <a:off x="8351769" y="1110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 userDrawn="1"/>
          </p:nvSpPr>
          <p:spPr>
            <a:xfrm>
              <a:off x="8275571" y="118693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 userDrawn="1"/>
          </p:nvSpPr>
          <p:spPr>
            <a:xfrm>
              <a:off x="8427967" y="10345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 userDrawn="1"/>
          </p:nvSpPr>
          <p:spPr>
            <a:xfrm>
              <a:off x="8351769" y="1263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 userDrawn="1"/>
          </p:nvSpPr>
          <p:spPr>
            <a:xfrm>
              <a:off x="8427967" y="1182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 userDrawn="1"/>
          </p:nvSpPr>
          <p:spPr>
            <a:xfrm>
              <a:off x="8427967" y="1335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 userDrawn="1"/>
          </p:nvSpPr>
          <p:spPr>
            <a:xfrm>
              <a:off x="8355967" y="141553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 userDrawn="1"/>
          </p:nvSpPr>
          <p:spPr>
            <a:xfrm>
              <a:off x="8275571" y="13393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 userDrawn="1"/>
          </p:nvSpPr>
          <p:spPr>
            <a:xfrm>
              <a:off x="8275571" y="1491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 userDrawn="1"/>
          </p:nvSpPr>
          <p:spPr>
            <a:xfrm>
              <a:off x="8432165" y="1563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 userDrawn="1"/>
          </p:nvSpPr>
          <p:spPr>
            <a:xfrm>
              <a:off x="8351769" y="163992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 userDrawn="1"/>
          </p:nvSpPr>
          <p:spPr>
            <a:xfrm>
              <a:off x="8275571" y="17161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 userDrawn="1"/>
          </p:nvSpPr>
          <p:spPr>
            <a:xfrm>
              <a:off x="8351769" y="1796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 userDrawn="1"/>
          </p:nvSpPr>
          <p:spPr>
            <a:xfrm>
              <a:off x="8275571" y="18727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 userDrawn="1"/>
          </p:nvSpPr>
          <p:spPr>
            <a:xfrm>
              <a:off x="8427967" y="17203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 userDrawn="1"/>
          </p:nvSpPr>
          <p:spPr>
            <a:xfrm>
              <a:off x="8351769" y="1948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 userDrawn="1"/>
          </p:nvSpPr>
          <p:spPr>
            <a:xfrm>
              <a:off x="8427967" y="1868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/>
            <p:cNvSpPr/>
            <p:nvPr userDrawn="1"/>
          </p:nvSpPr>
          <p:spPr>
            <a:xfrm>
              <a:off x="8427967" y="2020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 userDrawn="1"/>
          </p:nvSpPr>
          <p:spPr>
            <a:xfrm>
              <a:off x="8355967" y="210131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 userDrawn="1"/>
          </p:nvSpPr>
          <p:spPr>
            <a:xfrm>
              <a:off x="8275571" y="20251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 userDrawn="1"/>
          </p:nvSpPr>
          <p:spPr>
            <a:xfrm>
              <a:off x="8275571" y="217751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 userDrawn="1"/>
          </p:nvSpPr>
          <p:spPr>
            <a:xfrm>
              <a:off x="8508363" y="423066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 userDrawn="1"/>
          </p:nvSpPr>
          <p:spPr>
            <a:xfrm>
              <a:off x="8427967" y="430685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矩形 147"/>
            <p:cNvSpPr/>
            <p:nvPr userDrawn="1"/>
          </p:nvSpPr>
          <p:spPr>
            <a:xfrm>
              <a:off x="8432165" y="415446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 userDrawn="1"/>
          </p:nvSpPr>
          <p:spPr>
            <a:xfrm>
              <a:off x="8508363" y="4844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 userDrawn="1"/>
          </p:nvSpPr>
          <p:spPr>
            <a:xfrm>
              <a:off x="8432165" y="4459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/>
            <p:cNvSpPr/>
            <p:nvPr userDrawn="1"/>
          </p:nvSpPr>
          <p:spPr>
            <a:xfrm>
              <a:off x="8504165" y="4387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 userDrawn="1"/>
          </p:nvSpPr>
          <p:spPr>
            <a:xfrm>
              <a:off x="8427967" y="4615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 userDrawn="1"/>
          </p:nvSpPr>
          <p:spPr>
            <a:xfrm>
              <a:off x="8504165" y="453545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 userDrawn="1"/>
          </p:nvSpPr>
          <p:spPr>
            <a:xfrm>
              <a:off x="8504165" y="4687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 userDrawn="1"/>
          </p:nvSpPr>
          <p:spPr>
            <a:xfrm>
              <a:off x="8432165" y="476824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 userDrawn="1"/>
          </p:nvSpPr>
          <p:spPr>
            <a:xfrm>
              <a:off x="8432165" y="55302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 userDrawn="1"/>
          </p:nvSpPr>
          <p:spPr>
            <a:xfrm>
              <a:off x="8432165" y="392586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 userDrawn="1"/>
          </p:nvSpPr>
          <p:spPr>
            <a:xfrm>
              <a:off x="8508363" y="4916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 userDrawn="1"/>
          </p:nvSpPr>
          <p:spPr>
            <a:xfrm>
              <a:off x="8427967" y="49926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/>
            <p:cNvSpPr/>
            <p:nvPr userDrawn="1"/>
          </p:nvSpPr>
          <p:spPr>
            <a:xfrm>
              <a:off x="8508363" y="400626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 userDrawn="1"/>
          </p:nvSpPr>
          <p:spPr>
            <a:xfrm>
              <a:off x="8427967" y="56826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161"/>
            <p:cNvSpPr/>
            <p:nvPr userDrawn="1"/>
          </p:nvSpPr>
          <p:spPr>
            <a:xfrm>
              <a:off x="8432165" y="377767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162"/>
            <p:cNvSpPr/>
            <p:nvPr userDrawn="1"/>
          </p:nvSpPr>
          <p:spPr>
            <a:xfrm>
              <a:off x="8504165" y="50730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163"/>
            <p:cNvSpPr/>
            <p:nvPr userDrawn="1"/>
          </p:nvSpPr>
          <p:spPr>
            <a:xfrm>
              <a:off x="8427967" y="5301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矩形 164"/>
            <p:cNvSpPr/>
            <p:nvPr userDrawn="1"/>
          </p:nvSpPr>
          <p:spPr>
            <a:xfrm>
              <a:off x="8504165" y="52212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/>
            <p:cNvSpPr/>
            <p:nvPr userDrawn="1"/>
          </p:nvSpPr>
          <p:spPr>
            <a:xfrm>
              <a:off x="8504165" y="5373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166"/>
            <p:cNvSpPr/>
            <p:nvPr userDrawn="1"/>
          </p:nvSpPr>
          <p:spPr>
            <a:xfrm>
              <a:off x="8432165" y="545402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/>
            <p:cNvSpPr/>
            <p:nvPr userDrawn="1"/>
          </p:nvSpPr>
          <p:spPr>
            <a:xfrm>
              <a:off x="8508363" y="56064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168"/>
            <p:cNvSpPr/>
            <p:nvPr userDrawn="1"/>
          </p:nvSpPr>
          <p:spPr>
            <a:xfrm>
              <a:off x="8504165" y="58350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0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6" y="525934"/>
            <a:ext cx="2368602" cy="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02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175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30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327" y="1599418"/>
            <a:ext cx="4054202" cy="4526078"/>
          </a:xfrm>
        </p:spPr>
        <p:txBody>
          <a:bodyPr/>
          <a:lstStyle>
            <a:lvl1pPr>
              <a:defRPr sz="2222"/>
            </a:lvl1pPr>
            <a:lvl2pPr>
              <a:defRPr sz="1905"/>
            </a:lvl2pPr>
            <a:lvl3pPr>
              <a:defRPr sz="1587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2473" y="1599418"/>
            <a:ext cx="4054202" cy="4526078"/>
          </a:xfrm>
        </p:spPr>
        <p:txBody>
          <a:bodyPr/>
          <a:lstStyle>
            <a:lvl1pPr>
              <a:defRPr sz="2222"/>
            </a:lvl1pPr>
            <a:lvl2pPr>
              <a:defRPr sz="1905"/>
            </a:lvl2pPr>
            <a:lvl3pPr>
              <a:defRPr sz="1587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59237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327" y="1535574"/>
            <a:ext cx="4040342" cy="640103"/>
          </a:xfrm>
        </p:spPr>
        <p:txBody>
          <a:bodyPr anchor="b"/>
          <a:lstStyle>
            <a:lvl1pPr marL="0" indent="0">
              <a:buNone/>
              <a:defRPr sz="1905" b="1"/>
            </a:lvl1pPr>
            <a:lvl2pPr marL="362808" indent="0">
              <a:buNone/>
              <a:defRPr sz="1587" b="1"/>
            </a:lvl2pPr>
            <a:lvl3pPr marL="725617" indent="0">
              <a:buNone/>
              <a:defRPr sz="1429" b="1"/>
            </a:lvl3pPr>
            <a:lvl4pPr marL="1088425" indent="0">
              <a:buNone/>
              <a:defRPr sz="1270" b="1"/>
            </a:lvl4pPr>
            <a:lvl5pPr marL="1451233" indent="0">
              <a:buNone/>
              <a:defRPr sz="1270" b="1"/>
            </a:lvl5pPr>
            <a:lvl6pPr marL="1814042" indent="0">
              <a:buNone/>
              <a:defRPr sz="1270" b="1"/>
            </a:lvl6pPr>
            <a:lvl7pPr marL="2176851" indent="0">
              <a:buNone/>
              <a:defRPr sz="1270" b="1"/>
            </a:lvl7pPr>
            <a:lvl8pPr marL="2539659" indent="0">
              <a:buNone/>
              <a:defRPr sz="1270" b="1"/>
            </a:lvl8pPr>
            <a:lvl9pPr marL="2902467" indent="0">
              <a:buNone/>
              <a:defRPr sz="127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327" y="2175677"/>
            <a:ext cx="4040342" cy="3949818"/>
          </a:xfrm>
        </p:spPr>
        <p:txBody>
          <a:bodyPr/>
          <a:lstStyle>
            <a:lvl1pPr>
              <a:defRPr sz="1905"/>
            </a:lvl1pPr>
            <a:lvl2pPr>
              <a:defRPr sz="1587"/>
            </a:lvl2pPr>
            <a:lvl3pPr>
              <a:defRPr sz="1429"/>
            </a:lvl3pPr>
            <a:lvl4pPr>
              <a:defRPr sz="1270"/>
            </a:lvl4pPr>
            <a:lvl5pPr>
              <a:defRPr sz="1270"/>
            </a:lvl5pPr>
            <a:lvl6pPr>
              <a:defRPr sz="1270"/>
            </a:lvl6pPr>
            <a:lvl7pPr>
              <a:defRPr sz="1270"/>
            </a:lvl7pPr>
            <a:lvl8pPr>
              <a:defRPr sz="1270"/>
            </a:lvl8pPr>
            <a:lvl9pPr>
              <a:defRPr sz="12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72" y="1535574"/>
            <a:ext cx="4041602" cy="640103"/>
          </a:xfrm>
        </p:spPr>
        <p:txBody>
          <a:bodyPr anchor="b"/>
          <a:lstStyle>
            <a:lvl1pPr marL="0" indent="0">
              <a:buNone/>
              <a:defRPr sz="1905" b="1"/>
            </a:lvl1pPr>
            <a:lvl2pPr marL="362808" indent="0">
              <a:buNone/>
              <a:defRPr sz="1587" b="1"/>
            </a:lvl2pPr>
            <a:lvl3pPr marL="725617" indent="0">
              <a:buNone/>
              <a:defRPr sz="1429" b="1"/>
            </a:lvl3pPr>
            <a:lvl4pPr marL="1088425" indent="0">
              <a:buNone/>
              <a:defRPr sz="1270" b="1"/>
            </a:lvl4pPr>
            <a:lvl5pPr marL="1451233" indent="0">
              <a:buNone/>
              <a:defRPr sz="1270" b="1"/>
            </a:lvl5pPr>
            <a:lvl6pPr marL="1814042" indent="0">
              <a:buNone/>
              <a:defRPr sz="1270" b="1"/>
            </a:lvl6pPr>
            <a:lvl7pPr marL="2176851" indent="0">
              <a:buNone/>
              <a:defRPr sz="1270" b="1"/>
            </a:lvl7pPr>
            <a:lvl8pPr marL="2539659" indent="0">
              <a:buNone/>
              <a:defRPr sz="1270" b="1"/>
            </a:lvl8pPr>
            <a:lvl9pPr marL="2902467" indent="0">
              <a:buNone/>
              <a:defRPr sz="127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72" y="2175677"/>
            <a:ext cx="4041602" cy="3949818"/>
          </a:xfrm>
        </p:spPr>
        <p:txBody>
          <a:bodyPr/>
          <a:lstStyle>
            <a:lvl1pPr>
              <a:defRPr sz="1905"/>
            </a:lvl1pPr>
            <a:lvl2pPr>
              <a:defRPr sz="1587"/>
            </a:lvl2pPr>
            <a:lvl3pPr>
              <a:defRPr sz="1429"/>
            </a:lvl3pPr>
            <a:lvl4pPr>
              <a:defRPr sz="1270"/>
            </a:lvl4pPr>
            <a:lvl5pPr>
              <a:defRPr sz="1270"/>
            </a:lvl5pPr>
            <a:lvl6pPr>
              <a:defRPr sz="1270"/>
            </a:lvl6pPr>
            <a:lvl7pPr>
              <a:defRPr sz="1270"/>
            </a:lvl7pPr>
            <a:lvl8pPr>
              <a:defRPr sz="1270"/>
            </a:lvl8pPr>
            <a:lvl9pPr>
              <a:defRPr sz="12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56853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7880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1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sub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1" descr="0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-33338"/>
            <a:ext cx="1349375" cy="134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2" descr="0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38" y="-258763"/>
            <a:ext cx="1125537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3" descr="0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3975"/>
            <a:ext cx="7191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0" y="3563938"/>
            <a:ext cx="9144000" cy="3294062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0099CC">
                  <a:alpha val="14999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1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16214"/>
            <a:ext cx="2088232" cy="6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45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HY헤드라인M" pitchFamily="2" charset="-127"/>
          <a:ea typeface="HY헤드라인M" pitchFamily="2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327" y="1599418"/>
            <a:ext cx="8229348" cy="452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矩形 7"/>
          <p:cNvSpPr/>
          <p:nvPr/>
        </p:nvSpPr>
        <p:spPr>
          <a:xfrm>
            <a:off x="1" y="445292"/>
            <a:ext cx="9144000" cy="781029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989734" y="12273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925931" y="20337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865460" y="28401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925931" y="36909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86403" y="28845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865460" y="117550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925931" y="1256143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986403" y="1171060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986403" y="133234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929263" y="141742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865460" y="133678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865460" y="1498065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9050205" y="367092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8986403" y="375156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989734" y="359028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050205" y="4320490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989734" y="391284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9046874" y="383664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86403" y="4078568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9046874" y="399348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9046874" y="415476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989734" y="423984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8989734" y="504625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989734" y="334835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9050205" y="4396688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986403" y="447732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9050205" y="343344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8986403" y="5207538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8989734" y="3191520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046874" y="456241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8986403" y="4804334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9046874" y="4719251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9046874" y="4880532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8989734" y="4965616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050205" y="5126897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9046874" y="5368819"/>
            <a:ext cx="57140" cy="7619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327" y="273851"/>
            <a:ext cx="8229348" cy="1144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112" name="组合 111"/>
          <p:cNvGrpSpPr/>
          <p:nvPr/>
        </p:nvGrpSpPr>
        <p:grpSpPr>
          <a:xfrm rot="16200000">
            <a:off x="-426983" y="4820358"/>
            <a:ext cx="322563" cy="3991104"/>
            <a:chOff x="8275571" y="877949"/>
            <a:chExt cx="304792" cy="5029068"/>
          </a:xfrm>
          <a:solidFill>
            <a:srgbClr val="008080"/>
          </a:solidFill>
        </p:grpSpPr>
        <p:sp>
          <p:nvSpPr>
            <p:cNvPr id="64" name="矩形 63"/>
            <p:cNvSpPr/>
            <p:nvPr userDrawn="1"/>
          </p:nvSpPr>
          <p:spPr>
            <a:xfrm>
              <a:off x="8432165" y="8779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 userDrawn="1"/>
          </p:nvSpPr>
          <p:spPr>
            <a:xfrm>
              <a:off x="8351769" y="95414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 userDrawn="1"/>
          </p:nvSpPr>
          <p:spPr>
            <a:xfrm>
              <a:off x="8275571" y="10303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 userDrawn="1"/>
          </p:nvSpPr>
          <p:spPr>
            <a:xfrm>
              <a:off x="8351769" y="1110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 userDrawn="1"/>
          </p:nvSpPr>
          <p:spPr>
            <a:xfrm>
              <a:off x="8275571" y="118693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 userDrawn="1"/>
          </p:nvSpPr>
          <p:spPr>
            <a:xfrm>
              <a:off x="8427967" y="10345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 userDrawn="1"/>
          </p:nvSpPr>
          <p:spPr>
            <a:xfrm>
              <a:off x="8351769" y="1263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 userDrawn="1"/>
          </p:nvSpPr>
          <p:spPr>
            <a:xfrm>
              <a:off x="8427967" y="11827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 userDrawn="1"/>
          </p:nvSpPr>
          <p:spPr>
            <a:xfrm>
              <a:off x="8427967" y="13351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 userDrawn="1"/>
          </p:nvSpPr>
          <p:spPr>
            <a:xfrm>
              <a:off x="8355967" y="141553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 userDrawn="1"/>
          </p:nvSpPr>
          <p:spPr>
            <a:xfrm>
              <a:off x="8275571" y="13393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 userDrawn="1"/>
          </p:nvSpPr>
          <p:spPr>
            <a:xfrm>
              <a:off x="8275571" y="1491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 userDrawn="1"/>
          </p:nvSpPr>
          <p:spPr>
            <a:xfrm>
              <a:off x="8432165" y="15637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 userDrawn="1"/>
          </p:nvSpPr>
          <p:spPr>
            <a:xfrm>
              <a:off x="8351769" y="163992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 userDrawn="1"/>
          </p:nvSpPr>
          <p:spPr>
            <a:xfrm>
              <a:off x="8275571" y="17161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 userDrawn="1"/>
          </p:nvSpPr>
          <p:spPr>
            <a:xfrm>
              <a:off x="8351769" y="1796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 userDrawn="1"/>
          </p:nvSpPr>
          <p:spPr>
            <a:xfrm>
              <a:off x="8275571" y="18727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 userDrawn="1"/>
          </p:nvSpPr>
          <p:spPr>
            <a:xfrm>
              <a:off x="8427967" y="17203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 userDrawn="1"/>
          </p:nvSpPr>
          <p:spPr>
            <a:xfrm>
              <a:off x="8351769" y="1948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 userDrawn="1"/>
          </p:nvSpPr>
          <p:spPr>
            <a:xfrm>
              <a:off x="8427967" y="18685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 userDrawn="1"/>
          </p:nvSpPr>
          <p:spPr>
            <a:xfrm>
              <a:off x="8427967" y="202091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 userDrawn="1"/>
          </p:nvSpPr>
          <p:spPr>
            <a:xfrm>
              <a:off x="8355967" y="210131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 userDrawn="1"/>
          </p:nvSpPr>
          <p:spPr>
            <a:xfrm>
              <a:off x="8275571" y="20251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 userDrawn="1"/>
          </p:nvSpPr>
          <p:spPr>
            <a:xfrm>
              <a:off x="8275571" y="217751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 userDrawn="1"/>
          </p:nvSpPr>
          <p:spPr>
            <a:xfrm>
              <a:off x="8508363" y="423066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 userDrawn="1"/>
          </p:nvSpPr>
          <p:spPr>
            <a:xfrm>
              <a:off x="8427967" y="430685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 userDrawn="1"/>
          </p:nvSpPr>
          <p:spPr>
            <a:xfrm>
              <a:off x="8432165" y="415446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 userDrawn="1"/>
          </p:nvSpPr>
          <p:spPr>
            <a:xfrm>
              <a:off x="8508363" y="4844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 userDrawn="1"/>
          </p:nvSpPr>
          <p:spPr>
            <a:xfrm>
              <a:off x="8432165" y="4459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 userDrawn="1"/>
          </p:nvSpPr>
          <p:spPr>
            <a:xfrm>
              <a:off x="8504165" y="438725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 userDrawn="1"/>
          </p:nvSpPr>
          <p:spPr>
            <a:xfrm>
              <a:off x="8427967" y="4615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 userDrawn="1"/>
          </p:nvSpPr>
          <p:spPr>
            <a:xfrm>
              <a:off x="8504165" y="453545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 userDrawn="1"/>
          </p:nvSpPr>
          <p:spPr>
            <a:xfrm>
              <a:off x="8504165" y="468784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 userDrawn="1"/>
          </p:nvSpPr>
          <p:spPr>
            <a:xfrm>
              <a:off x="8432165" y="476824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 userDrawn="1"/>
          </p:nvSpPr>
          <p:spPr>
            <a:xfrm>
              <a:off x="8432165" y="553022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 userDrawn="1"/>
          </p:nvSpPr>
          <p:spPr>
            <a:xfrm>
              <a:off x="8432165" y="3925869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 userDrawn="1"/>
          </p:nvSpPr>
          <p:spPr>
            <a:xfrm>
              <a:off x="8508363" y="491644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 userDrawn="1"/>
          </p:nvSpPr>
          <p:spPr>
            <a:xfrm>
              <a:off x="8427967" y="499264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 userDrawn="1"/>
          </p:nvSpPr>
          <p:spPr>
            <a:xfrm>
              <a:off x="8508363" y="400626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 userDrawn="1"/>
          </p:nvSpPr>
          <p:spPr>
            <a:xfrm>
              <a:off x="8427967" y="568262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 userDrawn="1"/>
          </p:nvSpPr>
          <p:spPr>
            <a:xfrm>
              <a:off x="8432165" y="377767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 userDrawn="1"/>
          </p:nvSpPr>
          <p:spPr>
            <a:xfrm>
              <a:off x="8504165" y="507303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 userDrawn="1"/>
          </p:nvSpPr>
          <p:spPr>
            <a:xfrm>
              <a:off x="8427967" y="5301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 userDrawn="1"/>
          </p:nvSpPr>
          <p:spPr>
            <a:xfrm>
              <a:off x="8504165" y="5221235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 userDrawn="1"/>
          </p:nvSpPr>
          <p:spPr>
            <a:xfrm>
              <a:off x="8504165" y="5373631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 userDrawn="1"/>
          </p:nvSpPr>
          <p:spPr>
            <a:xfrm>
              <a:off x="8432165" y="545402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 userDrawn="1"/>
          </p:nvSpPr>
          <p:spPr>
            <a:xfrm>
              <a:off x="8508363" y="5606423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 userDrawn="1"/>
          </p:nvSpPr>
          <p:spPr>
            <a:xfrm>
              <a:off x="8504165" y="5835017"/>
              <a:ext cx="72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4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629" y="6149537"/>
            <a:ext cx="2168338" cy="62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71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6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  <p:txStyles>
    <p:titleStyle>
      <a:lvl1pPr algn="ctr" defTabSz="725617" rtl="0" eaLnBrk="1" latinLnBrk="0" hangingPunct="1">
        <a:spcBef>
          <a:spcPct val="0"/>
        </a:spcBef>
        <a:buNone/>
        <a:defRPr sz="3175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72107" indent="-272107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54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89563" indent="-226755" algn="l" defTabSz="725617" rtl="0" eaLnBrk="1" latinLnBrk="0" hangingPunct="1">
        <a:spcBef>
          <a:spcPct val="20000"/>
        </a:spcBef>
        <a:buFont typeface="Arial" panose="020B0604020202020204" pitchFamily="34" charset="0"/>
        <a:buChar char="–"/>
        <a:defRPr sz="2222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907021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69829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–"/>
        <a:defRPr sz="158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632638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»"/>
        <a:defRPr sz="158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995447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6pPr>
      <a:lvl7pPr marL="2358255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7pPr>
      <a:lvl8pPr marL="2721063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8pPr>
      <a:lvl9pPr marL="3083871" indent="-181404" algn="l" defTabSz="7256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808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617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425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233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42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851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659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467" algn="l" defTabSz="725617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5036"/>
            <a:ext cx="9144000" cy="647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465361"/>
            <a:ext cx="6019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pic>
        <p:nvPicPr>
          <p:cNvPr id="16" name="Picture 53" descr="E:\单位图片\校园风景\万国墙1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8"/>
          <a:stretch/>
        </p:blipFill>
        <p:spPr bwMode="auto">
          <a:xfrm>
            <a:off x="7611251" y="154733"/>
            <a:ext cx="1550150" cy="1036940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2" descr="E:\单位图片\LOGO\暨南大学LOGO--png加晕光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38" y="457667"/>
            <a:ext cx="1872209" cy="54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73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6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/>
      <p:bldP spid="1026" grpId="0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ABB3EF3-ED44-4787-BE1B-F397804B05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数字逻辑实验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4327CF54-986B-4801-90CB-FF8262015C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王传胜、梁倬骞</a:t>
            </a:r>
          </a:p>
        </p:txBody>
      </p:sp>
    </p:spTree>
    <p:extLst>
      <p:ext uri="{BB962C8B-B14F-4D97-AF65-F5344CB8AC3E}">
        <p14:creationId xmlns:p14="http://schemas.microsoft.com/office/powerpoint/2010/main" val="66001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09BC598-3A96-4B82-9FED-5AE841AF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B51750E-F0D9-4FBB-B0DD-26E443A87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7200" dirty="0"/>
              <a:t>基本逻辑门电路</a:t>
            </a:r>
            <a:endParaRPr lang="en-US" altLang="zh-CN" sz="7200" dirty="0"/>
          </a:p>
          <a:p>
            <a:pPr marL="0" indent="0">
              <a:buNone/>
            </a:pPr>
            <a:r>
              <a:rPr lang="zh-CN" altLang="zh-CN" sz="7200" dirty="0"/>
              <a:t>之间的转换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85152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66AEFE1-F989-4326-A665-A5DD27E4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7829E4C-F25C-4C39-B748-BEDBF416B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掌握用</a:t>
            </a:r>
            <a:r>
              <a:rPr lang="x-none" altLang="zh-CN" dirty="0"/>
              <a:t>Verilog HDL </a:t>
            </a:r>
            <a:r>
              <a:rPr lang="zh-CN" altLang="zh-CN" dirty="0"/>
              <a:t>进行门级建模；</a:t>
            </a:r>
          </a:p>
          <a:p>
            <a:r>
              <a:rPr lang="zh-CN" altLang="zh-CN" dirty="0"/>
              <a:t>熟悉用</a:t>
            </a:r>
            <a:r>
              <a:rPr lang="x-none" altLang="zh-CN" dirty="0"/>
              <a:t>Verilog HDL</a:t>
            </a:r>
            <a:r>
              <a:rPr lang="zh-CN" altLang="zh-CN" dirty="0"/>
              <a:t>写仿真程序；</a:t>
            </a:r>
          </a:p>
          <a:p>
            <a:r>
              <a:rPr lang="zh-CN" altLang="zh-CN" dirty="0"/>
              <a:t>熟悉使用</a:t>
            </a:r>
            <a:r>
              <a:rPr lang="x-none" altLang="zh-CN" dirty="0"/>
              <a:t>Vivado</a:t>
            </a:r>
            <a:r>
              <a:rPr lang="zh-CN" altLang="zh-CN" dirty="0"/>
              <a:t>软件；</a:t>
            </a:r>
          </a:p>
          <a:p>
            <a:r>
              <a:rPr lang="zh-CN" altLang="zh-CN" dirty="0"/>
              <a:t>学会验证基本逻辑门电路之间的转换方法；</a:t>
            </a:r>
          </a:p>
          <a:p>
            <a:r>
              <a:rPr lang="zh-CN" altLang="zh-CN" dirty="0"/>
              <a:t>熟悉使用</a:t>
            </a:r>
            <a:r>
              <a:rPr lang="x-none" altLang="zh-CN" dirty="0"/>
              <a:t>EGO-1</a:t>
            </a:r>
            <a:r>
              <a:rPr lang="zh-CN" altLang="zh-CN" dirty="0"/>
              <a:t>实验板。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77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7DC017D-3E34-4F62-9E6C-6525B1D8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F1A976D-88EF-4629-8393-E4C86BC30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用与非门（</a:t>
            </a:r>
            <a:r>
              <a:rPr lang="x-none" altLang="zh-CN" dirty="0"/>
              <a:t>NAND</a:t>
            </a:r>
            <a:r>
              <a:rPr lang="zh-CN" altLang="zh-CN" dirty="0"/>
              <a:t>）来实现异或（</a:t>
            </a:r>
            <a:r>
              <a:rPr lang="x-none" altLang="zh-CN" dirty="0"/>
              <a:t>XOR</a:t>
            </a:r>
            <a:r>
              <a:rPr lang="zh-CN" altLang="zh-CN" dirty="0"/>
              <a:t>）运算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注意：</a:t>
            </a:r>
            <a:r>
              <a:rPr lang="zh-CN" altLang="en-US" dirty="0">
                <a:solidFill>
                  <a:srgbClr val="FF0000"/>
                </a:solidFill>
              </a:rPr>
              <a:t>只能使用</a:t>
            </a:r>
            <a:r>
              <a:rPr lang="en-US" altLang="zh-CN" dirty="0" err="1">
                <a:solidFill>
                  <a:srgbClr val="FF0000"/>
                </a:solidFill>
              </a:rPr>
              <a:t>nand</a:t>
            </a:r>
            <a:r>
              <a:rPr lang="zh-CN" altLang="en-US" dirty="0">
                <a:solidFill>
                  <a:srgbClr val="FF0000"/>
                </a:solidFill>
              </a:rPr>
              <a:t>！！！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35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8EE6285-C6EA-4D5A-9EE9-FB99C45D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E9E4055-4828-4566-9176-FFA44A00A37C}"/>
              </a:ext>
            </a:extLst>
          </p:cNvPr>
          <p:cNvSpPr/>
          <p:nvPr/>
        </p:nvSpPr>
        <p:spPr>
          <a:xfrm>
            <a:off x="201588" y="1483535"/>
            <a:ext cx="8507406" cy="1746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课程名称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en-US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数字逻辑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成绩评定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实验项目名称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Verilog</a:t>
            </a:r>
            <a:r>
              <a:rPr lang="zh-CN" altLang="en-US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门级建模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指导教师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en-US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梁倬骞、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王传胜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实验项目编号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u="sng" dirty="0"/>
              <a:t>08060038</a:t>
            </a:r>
            <a:r>
              <a:rPr lang="en-US" altLang="zh-CN" sz="2000" u="sng" kern="100" dirty="0">
                <a:solidFill>
                  <a:srgbClr val="FF0000"/>
                </a:solidFill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01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实验项目类型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验证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实验地点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N126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学生姓名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   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学号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                  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100"/>
              </a:lnSpc>
              <a:spcAft>
                <a:spcPts val="0"/>
              </a:spcAft>
            </a:pP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学院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信息科学技术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系</a:t>
            </a:r>
            <a:r>
              <a:rPr lang="zh-CN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计算机科学 </a:t>
            </a:r>
            <a:r>
              <a:rPr lang="zh-CN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专业</a:t>
            </a:r>
            <a:r>
              <a:rPr lang="en-US" altLang="zh-CN" sz="2000" u="sng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                </a:t>
            </a:r>
            <a:r>
              <a:rPr lang="en-US" altLang="zh-CN" sz="2000" kern="1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实验时间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年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月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日</a:t>
            </a:r>
            <a:r>
              <a:rPr lang="zh-CN" altLang="zh-CN" sz="2000" dirty="0"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u="sng" dirty="0"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午～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月</a:t>
            </a:r>
            <a:r>
              <a:rPr lang="en-US" altLang="zh-CN" sz="2000" u="sng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日</a:t>
            </a:r>
            <a:r>
              <a:rPr lang="zh-CN" altLang="zh-CN" sz="2000" dirty="0"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u="sng" dirty="0"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等线" panose="02010600030101010101" pitchFamily="2" charset="-122"/>
                <a:ea typeface="楷体_GB2312"/>
                <a:cs typeface="Times New Roman" panose="02020603050405020304" pitchFamily="18" charset="0"/>
              </a:rPr>
              <a:t>午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4841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1D5992-22CA-41AB-8BED-467E534A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A93FD49-EB82-44DC-B614-3B19E6628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zh-CN" dirty="0"/>
              <a:t>1. </a:t>
            </a:r>
            <a:r>
              <a:rPr lang="zh-CN" altLang="zh-CN" dirty="0"/>
              <a:t>实验目的</a:t>
            </a:r>
          </a:p>
          <a:p>
            <a:r>
              <a:rPr lang="x-none" altLang="zh-CN" dirty="0"/>
              <a:t>2. </a:t>
            </a:r>
            <a:r>
              <a:rPr lang="zh-CN" altLang="zh-CN" dirty="0"/>
              <a:t>实验内容</a:t>
            </a:r>
          </a:p>
          <a:p>
            <a:r>
              <a:rPr lang="x-none" altLang="zh-CN" dirty="0"/>
              <a:t>3. </a:t>
            </a:r>
            <a:r>
              <a:rPr lang="zh-CN" altLang="zh-CN" dirty="0"/>
              <a:t>实验程序</a:t>
            </a:r>
          </a:p>
          <a:p>
            <a:r>
              <a:rPr lang="x-none" altLang="zh-CN" dirty="0"/>
              <a:t>4. </a:t>
            </a:r>
            <a:r>
              <a:rPr lang="zh-CN" altLang="zh-CN" dirty="0"/>
              <a:t>仿真程序</a:t>
            </a:r>
          </a:p>
          <a:p>
            <a:r>
              <a:rPr lang="x-none" altLang="zh-CN" dirty="0"/>
              <a:t>5. </a:t>
            </a:r>
            <a:r>
              <a:rPr lang="zh-CN" altLang="zh-CN" dirty="0"/>
              <a:t>仿真结果</a:t>
            </a:r>
          </a:p>
          <a:p>
            <a:r>
              <a:rPr lang="x-none" altLang="zh-CN" dirty="0"/>
              <a:t>6. </a:t>
            </a:r>
            <a:r>
              <a:rPr lang="zh-CN" altLang="zh-CN" dirty="0"/>
              <a:t>系统网表</a:t>
            </a:r>
            <a:r>
              <a:rPr lang="zh-CN" altLang="en-US" dirty="0"/>
              <a:t>（</a:t>
            </a:r>
            <a:r>
              <a:rPr lang="en-US" altLang="zh-CN" dirty="0"/>
              <a:t>RTL</a:t>
            </a:r>
            <a:r>
              <a:rPr lang="zh-CN" altLang="en-US" dirty="0"/>
              <a:t> </a:t>
            </a:r>
            <a:r>
              <a:rPr lang="en-US" altLang="zh-CN" dirty="0"/>
              <a:t>analysis-&gt; schematic</a:t>
            </a:r>
            <a:r>
              <a:rPr lang="zh-CN" altLang="en-US" dirty="0"/>
              <a:t>）</a:t>
            </a:r>
            <a:endParaRPr lang="zh-CN" altLang="zh-CN" dirty="0"/>
          </a:p>
          <a:p>
            <a:r>
              <a:rPr lang="x-none" altLang="zh-CN" dirty="0"/>
              <a:t>7. </a:t>
            </a:r>
            <a:r>
              <a:rPr lang="zh-CN" altLang="zh-CN" dirty="0"/>
              <a:t>系统约束</a:t>
            </a:r>
          </a:p>
          <a:p>
            <a:r>
              <a:rPr lang="x-none" altLang="zh-CN" dirty="0"/>
              <a:t>8. </a:t>
            </a:r>
            <a:r>
              <a:rPr lang="zh-CN" altLang="zh-CN" dirty="0"/>
              <a:t>实验结果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539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디자인 사용자 지정">
      <a:majorFont>
        <a:latin typeface="HY헤드라인M"/>
        <a:ea typeface="HY헤드라인M"/>
        <a:cs typeface=""/>
      </a:majorFont>
      <a:minorFont>
        <a:latin typeface="Gulim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13TGp_natural_light_v2">
  <a:themeElements>
    <a:clrScheme name="Default Design 2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蓝色模板06-4：3</Template>
  <TotalTime>1602</TotalTime>
  <Words>165</Words>
  <Application>Microsoft Office PowerPoint</Application>
  <PresentationFormat>全屏显示(4:3)</PresentationFormat>
  <Paragraphs>30</Paragraphs>
  <Slides>6</Slides>
  <Notes>0</Notes>
  <HiddenSlides>1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디자인 사용자 지정</vt:lpstr>
      <vt:lpstr>自定义设计方案</vt:lpstr>
      <vt:lpstr>213TGp_natural_light_v2</vt:lpstr>
      <vt:lpstr>数字逻辑实验</vt:lpstr>
      <vt:lpstr>PowerPoint 演示文稿</vt:lpstr>
      <vt:lpstr>实验目的</vt:lpstr>
      <vt:lpstr>实验内容</vt:lpstr>
      <vt:lpstr>实验报告</vt:lpstr>
      <vt:lpstr>实验报告要求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数字逻辑实验</dc:title>
  <dc:creator>Administrator</dc:creator>
  <cp:lastModifiedBy>lenovo</cp:lastModifiedBy>
  <cp:revision>26</cp:revision>
  <dcterms:created xsi:type="dcterms:W3CDTF">2019-06-29T07:16:46Z</dcterms:created>
  <dcterms:modified xsi:type="dcterms:W3CDTF">2019-10-14T05:56:28Z</dcterms:modified>
</cp:coreProperties>
</file>