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5A4"/>
    <a:srgbClr val="03E9C2"/>
    <a:srgbClr val="06C6AF"/>
    <a:srgbClr val="049E92"/>
    <a:srgbClr val="037C75"/>
    <a:srgbClr val="FD37C2"/>
    <a:srgbClr val="AE07B9"/>
    <a:srgbClr val="8517B8"/>
    <a:srgbClr val="7A1DAC"/>
    <a:srgbClr val="781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24" autoAdjust="0"/>
  </p:normalViewPr>
  <p:slideViewPr>
    <p:cSldViewPr snapToGrid="0">
      <p:cViewPr>
        <p:scale>
          <a:sx n="90" d="100"/>
          <a:sy n="90" d="100"/>
        </p:scale>
        <p:origin x="3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31FDA-A8D4-BCDA-F497-B01EA3B2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1ECED2-6002-824E-89EA-03F74910F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94A954-DB1E-5A2E-8A4C-A14BA0C3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1F0D-7BAA-4988-8034-21386A18E437}" type="datetimeFigureOut">
              <a:rPr lang="es-EC" smtClean="0"/>
              <a:t>25/8/2025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B7BACF-FFAC-A8D6-062F-4EF3FD90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6CF166-0ACE-20D3-8073-B09A6262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ECDA-8883-45C2-A1C4-3765074E437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9833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A78CE-EEFA-4239-591D-8B5715E4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57D4CA-C990-85A7-1F1D-3AB83D260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6E6020-71BB-9902-302E-0FE90634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1F0D-7BAA-4988-8034-21386A18E437}" type="datetimeFigureOut">
              <a:rPr lang="es-EC" smtClean="0"/>
              <a:t>25/8/2025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8F6407-081F-67A8-E6CC-1DE84B85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90B5B7-05C4-1B8A-7828-DA2B6304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ECDA-8883-45C2-A1C4-3765074E437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4825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D15DBA-A076-8B0D-D0A4-0BF4BA99F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3F2D59-F896-82DB-38EE-3F90B97BC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591CA-E7E6-9723-3AFC-0356BBDF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1F0D-7BAA-4988-8034-21386A18E437}" type="datetimeFigureOut">
              <a:rPr lang="es-EC" smtClean="0"/>
              <a:t>25/8/2025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845E2C-9F5B-A6A8-0FA5-06972306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AB6720-7EEF-8614-9A14-31EDB363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ECDA-8883-45C2-A1C4-3765074E437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456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6947B-53B1-3C94-975E-56F6AE95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30957-5960-7D84-BE17-4DAE4DFE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58BED-4C8A-2EEA-DDFF-5AE4515B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1F0D-7BAA-4988-8034-21386A18E437}" type="datetimeFigureOut">
              <a:rPr lang="es-EC" smtClean="0"/>
              <a:t>25/8/2025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2732AE-8D55-8941-906D-3EF3D73E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DA6494-BA15-2DDC-0CE9-8561A983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ECDA-8883-45C2-A1C4-3765074E437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952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19188-5D00-1FEA-80FD-91D0F95C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CDCD04-52C2-A1E8-5FD1-5D7A2C7E2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4C545-B8CD-802B-4E0B-EE3CAF7B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1F0D-7BAA-4988-8034-21386A18E437}" type="datetimeFigureOut">
              <a:rPr lang="es-EC" smtClean="0"/>
              <a:t>25/8/2025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D8F042-0C24-7E17-E34C-72F0D889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F1F0E2-4F20-6573-5B3D-EA369DBC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ECDA-8883-45C2-A1C4-3765074E437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442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1A50D-9CFE-ECAF-C038-52515A48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027B28-D194-2168-7D94-5EF7C3331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2CAD0-2E01-891E-1B50-81A496F0E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CA57E1-124C-1E56-8292-863BCA0C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1F0D-7BAA-4988-8034-21386A18E437}" type="datetimeFigureOut">
              <a:rPr lang="es-EC" smtClean="0"/>
              <a:t>25/8/2025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0AAA8C-D749-F44E-C7A3-3E4D487A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AE2369-084E-6889-2F7E-8D1B41AF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ECDA-8883-45C2-A1C4-3765074E437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079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C0C2C-3A88-12FE-6AA1-F0EB7D11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2B4A30-5E97-1D98-B259-73F08DA4B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F0ACA4-0D57-6A3B-7F33-C5A32619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AA46A9-6157-8753-E9BB-12CB89B7B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78FC46-3E03-DFDB-2BB5-550E44F0A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AAC76A-0054-D0D8-8616-295A2CCD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1F0D-7BAA-4988-8034-21386A18E437}" type="datetimeFigureOut">
              <a:rPr lang="es-EC" smtClean="0"/>
              <a:t>25/8/2025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F45FF0-CF63-CD0D-781A-51431F96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B09637-FA58-2490-D136-22E8790A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ECDA-8883-45C2-A1C4-3765074E437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0873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AEF3D-9AC2-A2B1-80C5-957AD574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517F23-4B46-7096-60CA-F03469A4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1F0D-7BAA-4988-8034-21386A18E437}" type="datetimeFigureOut">
              <a:rPr lang="es-EC" smtClean="0"/>
              <a:t>25/8/2025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900BB-49EB-64B5-25CA-39BB596A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E44A31-F32B-9AE3-E5CE-F04EC9AE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ECDA-8883-45C2-A1C4-3765074E437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5706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547AA6-83AC-AF80-1B12-D6F850A5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1F0D-7BAA-4988-8034-21386A18E437}" type="datetimeFigureOut">
              <a:rPr lang="es-EC" smtClean="0"/>
              <a:t>25/8/2025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C20C58-98D6-5EB8-B812-2D44D023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A9E08E-3E24-5C00-307E-8685B565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ECDA-8883-45C2-A1C4-3765074E437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2433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A489D-C96A-3ACC-0D3C-D8661492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382F4C-000E-8ADD-1067-180389C45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50DFD0-A499-846E-1206-D9673F7C5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C5A8A0-5940-9261-DEA5-2BD3D870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1F0D-7BAA-4988-8034-21386A18E437}" type="datetimeFigureOut">
              <a:rPr lang="es-EC" smtClean="0"/>
              <a:t>25/8/2025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DEDAB0-6F12-7CF8-1AD3-6F3B762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704768-F067-73E3-7F45-B05A7168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ECDA-8883-45C2-A1C4-3765074E437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3160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229C1-CBF6-7CC8-40A5-325E63FF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6D5E3E-ACE3-6936-E7B7-07857216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1DC9C7-C983-4D33-832B-2494B5DFC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BC5F57-8D6A-2AC3-4937-7857A0AF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1F0D-7BAA-4988-8034-21386A18E437}" type="datetimeFigureOut">
              <a:rPr lang="es-EC" smtClean="0"/>
              <a:t>25/8/2025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41C051-1BBA-6654-19A2-E6B14495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65B0E9-B9F7-9232-92A0-63C6F99B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ECDA-8883-45C2-A1C4-3765074E437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3775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B7A9C1-9834-4572-6452-22A88F78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95E672-9844-B399-BA31-328741932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B3F92C-CB24-4B70-0495-4E139B091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71F0D-7BAA-4988-8034-21386A18E437}" type="datetimeFigureOut">
              <a:rPr lang="es-EC" smtClean="0"/>
              <a:t>25/8/2025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3AD2D-2009-3AF8-2741-A87C36649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6A4706-D048-7582-97C8-41A28D6B7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AECDA-8883-45C2-A1C4-3765074E437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6893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1F12F80-CC43-165B-9EAD-FC446D943ED9}"/>
              </a:ext>
            </a:extLst>
          </p:cNvPr>
          <p:cNvSpPr/>
          <p:nvPr/>
        </p:nvSpPr>
        <p:spPr>
          <a:xfrm>
            <a:off x="7559040" y="955040"/>
            <a:ext cx="2997200" cy="2611120"/>
          </a:xfrm>
          <a:prstGeom prst="rect">
            <a:avLst/>
          </a:prstGeom>
          <a:solidFill>
            <a:srgbClr val="CDA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250670-630E-9C82-61C6-09A082A1B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76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38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701C47B-FF88-AB67-D96F-C6802A4CB866}"/>
              </a:ext>
            </a:extLst>
          </p:cNvPr>
          <p:cNvSpPr/>
          <p:nvPr/>
        </p:nvSpPr>
        <p:spPr>
          <a:xfrm>
            <a:off x="7592832" y="1070689"/>
            <a:ext cx="2997200" cy="2611120"/>
          </a:xfrm>
          <a:prstGeom prst="rect">
            <a:avLst/>
          </a:prstGeom>
          <a:solidFill>
            <a:srgbClr val="C825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pic>
        <p:nvPicPr>
          <p:cNvPr id="3074" name="Picture 2" descr="Imágenes de Degradado azul y rosa - Descarga gratuita en Freepik">
            <a:extLst>
              <a:ext uri="{FF2B5EF4-FFF2-40B4-BE49-F238E27FC236}">
                <a16:creationId xmlns:a16="http://schemas.microsoft.com/office/drawing/2014/main" id="{C67B3366-CE88-64D4-90D5-8EF5FCAA3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8105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03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44918E6-8588-37C1-83E1-E9347DBB7406}"/>
              </a:ext>
            </a:extLst>
          </p:cNvPr>
          <p:cNvSpPr/>
          <p:nvPr/>
        </p:nvSpPr>
        <p:spPr>
          <a:xfrm>
            <a:off x="7643632" y="1180756"/>
            <a:ext cx="2997200" cy="2611120"/>
          </a:xfrm>
          <a:prstGeom prst="rect">
            <a:avLst/>
          </a:prstGeom>
          <a:solidFill>
            <a:srgbClr val="03E9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pic>
        <p:nvPicPr>
          <p:cNvPr id="2050" name="Picture 2" descr="fondo degradado abstracto de turquesa a aguamarina. 13476684 Vector en  Vecteezy">
            <a:extLst>
              <a:ext uri="{FF2B5EF4-FFF2-40B4-BE49-F238E27FC236}">
                <a16:creationId xmlns:a16="http://schemas.microsoft.com/office/drawing/2014/main" id="{17A03C71-E580-D3A4-CCC1-3AB7079E9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050"/>
            <a:ext cx="6883737" cy="370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84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6097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Susan Caroline Aguilar Gavilanes</dc:creator>
  <cp:lastModifiedBy>Susan Caroline Aguilar Gavilanes</cp:lastModifiedBy>
  <cp:revision>1</cp:revision>
  <dcterms:created xsi:type="dcterms:W3CDTF">2025-08-26T02:19:18Z</dcterms:created>
  <dcterms:modified xsi:type="dcterms:W3CDTF">2025-08-30T07:56:33Z</dcterms:modified>
</cp:coreProperties>
</file>