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3" r:id="rId4"/>
    <p:sldId id="284" r:id="rId5"/>
    <p:sldId id="274" r:id="rId6"/>
    <p:sldId id="285" r:id="rId7"/>
    <p:sldId id="275" r:id="rId8"/>
    <p:sldId id="277" r:id="rId9"/>
    <p:sldId id="286" r:id="rId10"/>
    <p:sldId id="287" r:id="rId11"/>
    <p:sldId id="288" r:id="rId12"/>
    <p:sldId id="291" r:id="rId13"/>
    <p:sldId id="278" r:id="rId14"/>
    <p:sldId id="279" r:id="rId15"/>
    <p:sldId id="289" r:id="rId16"/>
    <p:sldId id="290" r:id="rId17"/>
    <p:sldId id="282" r:id="rId18"/>
    <p:sldId id="272" r:id="rId19"/>
  </p:sldIdLst>
  <p:sldSz cx="9144000" cy="6858000" type="screen4x3"/>
  <p:notesSz cx="6797675" cy="9926638"/>
  <p:defaultTextStyle>
    <a:defPPr>
      <a:defRPr lang="fr-FR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urchase, Andrew" initials="P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94C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37" autoAdjust="0"/>
    <p:restoredTop sz="99905" autoAdjust="0"/>
  </p:normalViewPr>
  <p:slideViewPr>
    <p:cSldViewPr>
      <p:cViewPr varScale="1">
        <p:scale>
          <a:sx n="89" d="100"/>
          <a:sy n="89" d="100"/>
        </p:scale>
        <p:origin x="-451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532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3647F-CFDB-421F-B443-C038DB9CC51A}" type="datetimeFigureOut">
              <a:rPr lang="fr-CA" smtClean="0"/>
              <a:t>2016-10-22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34D9C-C8BC-4470-AFD8-47599457FE0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7462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1B724-BCA6-4C6A-80BF-FBFAFCD34625}" type="datetimeFigureOut">
              <a:rPr lang="fr-CA" smtClean="0"/>
              <a:t>2016-10-22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DE5CB-D451-47F6-B067-EA387EEBEC5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594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Framsida"/>
          <p:cNvSpPr>
            <a:spLocks noGrp="1"/>
          </p:cNvSpPr>
          <p:nvPr>
            <p:ph type="pic" sz="quarter" idx="10"/>
          </p:nvPr>
        </p:nvSpPr>
        <p:spPr>
          <a:xfrm>
            <a:off x="3159125" y="537882"/>
            <a:ext cx="5430693" cy="5042647"/>
          </a:xfrm>
          <a:prstGeom prst="snip1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084294"/>
            <a:ext cx="4073929" cy="4773706"/>
          </a:xfrm>
          <a:custGeom>
            <a:avLst/>
            <a:gdLst>
              <a:gd name="connsiteX0" fmla="*/ 0 w 4462272"/>
              <a:gd name="connsiteY0" fmla="*/ 0 h 5410200"/>
              <a:gd name="connsiteX1" fmla="*/ 3718545 w 4462272"/>
              <a:gd name="connsiteY1" fmla="*/ 0 h 5410200"/>
              <a:gd name="connsiteX2" fmla="*/ 4462272 w 4462272"/>
              <a:gd name="connsiteY2" fmla="*/ 743727 h 5410200"/>
              <a:gd name="connsiteX3" fmla="*/ 4462272 w 4462272"/>
              <a:gd name="connsiteY3" fmla="*/ 5410200 h 5410200"/>
              <a:gd name="connsiteX4" fmla="*/ 0 w 4462272"/>
              <a:gd name="connsiteY4" fmla="*/ 5410200 h 5410200"/>
              <a:gd name="connsiteX5" fmla="*/ 0 w 4462272"/>
              <a:gd name="connsiteY5" fmla="*/ 0 h 5410200"/>
              <a:gd name="connsiteX0" fmla="*/ 0 w 4462272"/>
              <a:gd name="connsiteY0" fmla="*/ 0 h 5410200"/>
              <a:gd name="connsiteX1" fmla="*/ 3718545 w 4462272"/>
              <a:gd name="connsiteY1" fmla="*/ 0 h 5410200"/>
              <a:gd name="connsiteX2" fmla="*/ 4462272 w 4462272"/>
              <a:gd name="connsiteY2" fmla="*/ 743727 h 5410200"/>
              <a:gd name="connsiteX3" fmla="*/ 4462272 w 4462272"/>
              <a:gd name="connsiteY3" fmla="*/ 5410200 h 5410200"/>
              <a:gd name="connsiteX4" fmla="*/ 0 w 4462272"/>
              <a:gd name="connsiteY4" fmla="*/ 5410200 h 5410200"/>
              <a:gd name="connsiteX5" fmla="*/ 0 w 4462272"/>
              <a:gd name="connsiteY5" fmla="*/ 0 h 5410200"/>
              <a:gd name="connsiteX0" fmla="*/ 0 w 4462272"/>
              <a:gd name="connsiteY0" fmla="*/ 0 h 5429250"/>
              <a:gd name="connsiteX1" fmla="*/ 3718545 w 4462272"/>
              <a:gd name="connsiteY1" fmla="*/ 0 h 5429250"/>
              <a:gd name="connsiteX2" fmla="*/ 4462272 w 4462272"/>
              <a:gd name="connsiteY2" fmla="*/ 743727 h 5429250"/>
              <a:gd name="connsiteX3" fmla="*/ 4462272 w 4462272"/>
              <a:gd name="connsiteY3" fmla="*/ 5429250 h 5429250"/>
              <a:gd name="connsiteX4" fmla="*/ 0 w 4462272"/>
              <a:gd name="connsiteY4" fmla="*/ 5410200 h 5429250"/>
              <a:gd name="connsiteX5" fmla="*/ 0 w 4462272"/>
              <a:gd name="connsiteY5" fmla="*/ 0 h 5429250"/>
              <a:gd name="connsiteX0" fmla="*/ 4462272 w 4553712"/>
              <a:gd name="connsiteY0" fmla="*/ 5429250 h 5520690"/>
              <a:gd name="connsiteX1" fmla="*/ 0 w 4553712"/>
              <a:gd name="connsiteY1" fmla="*/ 5410200 h 5520690"/>
              <a:gd name="connsiteX2" fmla="*/ 0 w 4553712"/>
              <a:gd name="connsiteY2" fmla="*/ 0 h 5520690"/>
              <a:gd name="connsiteX3" fmla="*/ 3718545 w 4553712"/>
              <a:gd name="connsiteY3" fmla="*/ 0 h 5520690"/>
              <a:gd name="connsiteX4" fmla="*/ 4462272 w 4553712"/>
              <a:gd name="connsiteY4" fmla="*/ 743727 h 5520690"/>
              <a:gd name="connsiteX5" fmla="*/ 4553712 w 4553712"/>
              <a:gd name="connsiteY5" fmla="*/ 5520690 h 5520690"/>
              <a:gd name="connsiteX0" fmla="*/ 4462272 w 4496562"/>
              <a:gd name="connsiteY0" fmla="*/ 5429250 h 5429250"/>
              <a:gd name="connsiteX1" fmla="*/ 0 w 4496562"/>
              <a:gd name="connsiteY1" fmla="*/ 5410200 h 5429250"/>
              <a:gd name="connsiteX2" fmla="*/ 0 w 4496562"/>
              <a:gd name="connsiteY2" fmla="*/ 0 h 5429250"/>
              <a:gd name="connsiteX3" fmla="*/ 3718545 w 4496562"/>
              <a:gd name="connsiteY3" fmla="*/ 0 h 5429250"/>
              <a:gd name="connsiteX4" fmla="*/ 4462272 w 4496562"/>
              <a:gd name="connsiteY4" fmla="*/ 743727 h 5429250"/>
              <a:gd name="connsiteX5" fmla="*/ 4496562 w 4496562"/>
              <a:gd name="connsiteY5" fmla="*/ 3939540 h 5429250"/>
              <a:gd name="connsiteX0" fmla="*/ 3033522 w 4496562"/>
              <a:gd name="connsiteY0" fmla="*/ 5448300 h 5448300"/>
              <a:gd name="connsiteX1" fmla="*/ 0 w 4496562"/>
              <a:gd name="connsiteY1" fmla="*/ 5410200 h 5448300"/>
              <a:gd name="connsiteX2" fmla="*/ 0 w 4496562"/>
              <a:gd name="connsiteY2" fmla="*/ 0 h 5448300"/>
              <a:gd name="connsiteX3" fmla="*/ 3718545 w 4496562"/>
              <a:gd name="connsiteY3" fmla="*/ 0 h 5448300"/>
              <a:gd name="connsiteX4" fmla="*/ 4462272 w 4496562"/>
              <a:gd name="connsiteY4" fmla="*/ 743727 h 5448300"/>
              <a:gd name="connsiteX5" fmla="*/ 4496562 w 4496562"/>
              <a:gd name="connsiteY5" fmla="*/ 3939540 h 5448300"/>
              <a:gd name="connsiteX0" fmla="*/ 3204972 w 4496562"/>
              <a:gd name="connsiteY0" fmla="*/ 5391150 h 5410200"/>
              <a:gd name="connsiteX1" fmla="*/ 0 w 4496562"/>
              <a:gd name="connsiteY1" fmla="*/ 5410200 h 5410200"/>
              <a:gd name="connsiteX2" fmla="*/ 0 w 4496562"/>
              <a:gd name="connsiteY2" fmla="*/ 0 h 5410200"/>
              <a:gd name="connsiteX3" fmla="*/ 3718545 w 4496562"/>
              <a:gd name="connsiteY3" fmla="*/ 0 h 5410200"/>
              <a:gd name="connsiteX4" fmla="*/ 4462272 w 4496562"/>
              <a:gd name="connsiteY4" fmla="*/ 743727 h 5410200"/>
              <a:gd name="connsiteX5" fmla="*/ 4496562 w 4496562"/>
              <a:gd name="connsiteY5" fmla="*/ 3939540 h 5410200"/>
              <a:gd name="connsiteX0" fmla="*/ 3204972 w 4496562"/>
              <a:gd name="connsiteY0" fmla="*/ 5391150 h 5410200"/>
              <a:gd name="connsiteX1" fmla="*/ 0 w 4496562"/>
              <a:gd name="connsiteY1" fmla="*/ 5410200 h 5410200"/>
              <a:gd name="connsiteX2" fmla="*/ 0 w 4496562"/>
              <a:gd name="connsiteY2" fmla="*/ 0 h 5410200"/>
              <a:gd name="connsiteX3" fmla="*/ 3718545 w 4496562"/>
              <a:gd name="connsiteY3" fmla="*/ 0 h 5410200"/>
              <a:gd name="connsiteX4" fmla="*/ 4481322 w 4496562"/>
              <a:gd name="connsiteY4" fmla="*/ 19827 h 5410200"/>
              <a:gd name="connsiteX5" fmla="*/ 4496562 w 4496562"/>
              <a:gd name="connsiteY5" fmla="*/ 3939540 h 5410200"/>
              <a:gd name="connsiteX0" fmla="*/ 3204972 w 4481322"/>
              <a:gd name="connsiteY0" fmla="*/ 5391150 h 5410200"/>
              <a:gd name="connsiteX1" fmla="*/ 0 w 4481322"/>
              <a:gd name="connsiteY1" fmla="*/ 5410200 h 5410200"/>
              <a:gd name="connsiteX2" fmla="*/ 0 w 4481322"/>
              <a:gd name="connsiteY2" fmla="*/ 0 h 5410200"/>
              <a:gd name="connsiteX3" fmla="*/ 3718545 w 4481322"/>
              <a:gd name="connsiteY3" fmla="*/ 0 h 5410200"/>
              <a:gd name="connsiteX4" fmla="*/ 4481322 w 4481322"/>
              <a:gd name="connsiteY4" fmla="*/ 19827 h 5410200"/>
              <a:gd name="connsiteX5" fmla="*/ 4477512 w 4481322"/>
              <a:gd name="connsiteY5" fmla="*/ 3939540 h 5410200"/>
              <a:gd name="connsiteX0" fmla="*/ 2538222 w 4481322"/>
              <a:gd name="connsiteY0" fmla="*/ 5410200 h 5410200"/>
              <a:gd name="connsiteX1" fmla="*/ 0 w 4481322"/>
              <a:gd name="connsiteY1" fmla="*/ 5410200 h 5410200"/>
              <a:gd name="connsiteX2" fmla="*/ 0 w 4481322"/>
              <a:gd name="connsiteY2" fmla="*/ 0 h 5410200"/>
              <a:gd name="connsiteX3" fmla="*/ 3718545 w 4481322"/>
              <a:gd name="connsiteY3" fmla="*/ 0 h 5410200"/>
              <a:gd name="connsiteX4" fmla="*/ 4481322 w 4481322"/>
              <a:gd name="connsiteY4" fmla="*/ 19827 h 5410200"/>
              <a:gd name="connsiteX5" fmla="*/ 4477512 w 4481322"/>
              <a:gd name="connsiteY5" fmla="*/ 3939540 h 5410200"/>
              <a:gd name="connsiteX0" fmla="*/ 2538222 w 4481322"/>
              <a:gd name="connsiteY0" fmla="*/ 5410200 h 5410200"/>
              <a:gd name="connsiteX1" fmla="*/ 0 w 4481322"/>
              <a:gd name="connsiteY1" fmla="*/ 5410200 h 5410200"/>
              <a:gd name="connsiteX2" fmla="*/ 0 w 4481322"/>
              <a:gd name="connsiteY2" fmla="*/ 0 h 5410200"/>
              <a:gd name="connsiteX3" fmla="*/ 3718545 w 4481322"/>
              <a:gd name="connsiteY3" fmla="*/ 0 h 5410200"/>
              <a:gd name="connsiteX4" fmla="*/ 4481322 w 4481322"/>
              <a:gd name="connsiteY4" fmla="*/ 19827 h 5410200"/>
              <a:gd name="connsiteX5" fmla="*/ 4477512 w 4481322"/>
              <a:gd name="connsiteY5" fmla="*/ 344424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1322" h="5410200">
                <a:moveTo>
                  <a:pt x="2538222" y="5410200"/>
                </a:moveTo>
                <a:lnTo>
                  <a:pt x="0" y="5410200"/>
                </a:lnTo>
                <a:lnTo>
                  <a:pt x="0" y="0"/>
                </a:lnTo>
                <a:lnTo>
                  <a:pt x="3718545" y="0"/>
                </a:lnTo>
                <a:lnTo>
                  <a:pt x="4481322" y="19827"/>
                </a:lnTo>
                <a:cubicBezTo>
                  <a:pt x="4481322" y="1581668"/>
                  <a:pt x="4477512" y="3444240"/>
                  <a:pt x="4477512" y="3444240"/>
                </a:cubicBezTo>
              </a:path>
            </a:pathLst>
          </a:custGeom>
          <a:solidFill>
            <a:schemeClr val="tx1">
              <a:alpha val="85000"/>
            </a:schemeClr>
          </a:solidFill>
        </p:spPr>
        <p:txBody>
          <a:bodyPr tIns="2268000" anchor="t" anchorCtr="0">
            <a:noAutofit/>
          </a:bodyPr>
          <a:lstStyle>
            <a:lvl1pPr marL="487221" indent="0" algn="l">
              <a:buNone/>
              <a:defRPr sz="1300" b="0">
                <a:solidFill>
                  <a:schemeClr val="accent6"/>
                </a:solidFill>
                <a:latin typeface="+mn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0800000" flipV="1">
            <a:off x="554182" y="2101103"/>
            <a:ext cx="3515618" cy="2201956"/>
          </a:xfrm>
          <a:prstGeom prst="rect">
            <a:avLst/>
          </a:prstGeom>
          <a:noFill/>
        </p:spPr>
        <p:txBody>
          <a:bodyPr lIns="0" rIns="0" anchor="b" anchorCtr="0">
            <a:noAutofit/>
          </a:bodyPr>
          <a:lstStyle>
            <a:lvl1pPr marL="0" indent="0" algn="l">
              <a:tabLst/>
              <a:defRPr sz="3200" baseline="0">
                <a:solidFill>
                  <a:schemeClr val="accent6"/>
                </a:solidFill>
                <a:latin typeface="+mn-lt"/>
                <a:cs typeface="AngsanaUPC" panose="02020603050405020304" pitchFamily="18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fr-CA" dirty="0"/>
          </a:p>
        </p:txBody>
      </p:sp>
      <p:cxnSp>
        <p:nvCxnSpPr>
          <p:cNvPr id="7" name="Straight Connector 14"/>
          <p:cNvCxnSpPr/>
          <p:nvPr userDrawn="1"/>
        </p:nvCxnSpPr>
        <p:spPr>
          <a:xfrm flipV="1">
            <a:off x="5971309" y="3792071"/>
            <a:ext cx="3172691" cy="30793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tshållare för datum 2"/>
          <p:cNvSpPr>
            <a:spLocks noGrp="1"/>
          </p:cNvSpPr>
          <p:nvPr>
            <p:ph type="dt" sz="half" idx="2"/>
          </p:nvPr>
        </p:nvSpPr>
        <p:spPr>
          <a:xfrm>
            <a:off x="477525" y="6132900"/>
            <a:ext cx="213360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8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8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3124200" y="6132900"/>
            <a:ext cx="358140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9" name="txtAssignmentNo"/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6390000"/>
            <a:ext cx="2134800" cy="306000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sv-SE" sz="1400" b="0" dirty="0">
                <a:solidFill>
                  <a:schemeClr val="accent5">
                    <a:lumMod val="85000"/>
                  </a:schemeClr>
                </a:solidFill>
              </a:defRPr>
            </a:lvl1pPr>
          </a:lstStyle>
          <a:p>
            <a:pPr marL="0" lvl="0"/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629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content and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6"/>
          </p:nvPr>
        </p:nvSpPr>
        <p:spPr>
          <a:xfrm>
            <a:off x="545523" y="403412"/>
            <a:ext cx="8044295" cy="5177118"/>
          </a:xfrm>
          <a:prstGeom prst="snip1Rect">
            <a:avLst/>
          </a:prstGeom>
        </p:spPr>
        <p:txBody>
          <a:bodyPr tIns="355370"/>
          <a:lstStyle>
            <a:lvl1pPr marL="0" marR="0" indent="0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-26898" y="2106828"/>
            <a:ext cx="3975444" cy="4751289"/>
          </a:xfrm>
          <a:custGeom>
            <a:avLst/>
            <a:gdLst>
              <a:gd name="connsiteX0" fmla="*/ 0 w 4419600"/>
              <a:gd name="connsiteY0" fmla="*/ 0 h 5257800"/>
              <a:gd name="connsiteX1" fmla="*/ 3682985 w 4419600"/>
              <a:gd name="connsiteY1" fmla="*/ 0 h 5257800"/>
              <a:gd name="connsiteX2" fmla="*/ 4419600 w 4419600"/>
              <a:gd name="connsiteY2" fmla="*/ 736615 h 5257800"/>
              <a:gd name="connsiteX3" fmla="*/ 4419600 w 4419600"/>
              <a:gd name="connsiteY3" fmla="*/ 5257800 h 5257800"/>
              <a:gd name="connsiteX4" fmla="*/ 0 w 4419600"/>
              <a:gd name="connsiteY4" fmla="*/ 5257800 h 5257800"/>
              <a:gd name="connsiteX5" fmla="*/ 0 w 4419600"/>
              <a:gd name="connsiteY5" fmla="*/ 0 h 5257800"/>
              <a:gd name="connsiteX0" fmla="*/ 0 w 4419600"/>
              <a:gd name="connsiteY0" fmla="*/ 6335 h 5264135"/>
              <a:gd name="connsiteX1" fmla="*/ 3682985 w 4419600"/>
              <a:gd name="connsiteY1" fmla="*/ 6335 h 5264135"/>
              <a:gd name="connsiteX2" fmla="*/ 4400550 w 4419600"/>
              <a:gd name="connsiteY2" fmla="*/ 0 h 5264135"/>
              <a:gd name="connsiteX3" fmla="*/ 4419600 w 4419600"/>
              <a:gd name="connsiteY3" fmla="*/ 5264135 h 5264135"/>
              <a:gd name="connsiteX4" fmla="*/ 0 w 4419600"/>
              <a:gd name="connsiteY4" fmla="*/ 5264135 h 5264135"/>
              <a:gd name="connsiteX5" fmla="*/ 0 w 4419600"/>
              <a:gd name="connsiteY5" fmla="*/ 6335 h 5264135"/>
              <a:gd name="connsiteX0" fmla="*/ 4419600 w 4511040"/>
              <a:gd name="connsiteY0" fmla="*/ 5264135 h 5355575"/>
              <a:gd name="connsiteX1" fmla="*/ 0 w 4511040"/>
              <a:gd name="connsiteY1" fmla="*/ 5264135 h 5355575"/>
              <a:gd name="connsiteX2" fmla="*/ 0 w 4511040"/>
              <a:gd name="connsiteY2" fmla="*/ 6335 h 5355575"/>
              <a:gd name="connsiteX3" fmla="*/ 3682985 w 4511040"/>
              <a:gd name="connsiteY3" fmla="*/ 6335 h 5355575"/>
              <a:gd name="connsiteX4" fmla="*/ 4400550 w 4511040"/>
              <a:gd name="connsiteY4" fmla="*/ 0 h 5355575"/>
              <a:gd name="connsiteX5" fmla="*/ 4511040 w 4511040"/>
              <a:gd name="connsiteY5" fmla="*/ 5355575 h 5355575"/>
              <a:gd name="connsiteX0" fmla="*/ 4419600 w 4487289"/>
              <a:gd name="connsiteY0" fmla="*/ 5264135 h 5264135"/>
              <a:gd name="connsiteX1" fmla="*/ 0 w 4487289"/>
              <a:gd name="connsiteY1" fmla="*/ 5264135 h 5264135"/>
              <a:gd name="connsiteX2" fmla="*/ 0 w 4487289"/>
              <a:gd name="connsiteY2" fmla="*/ 6335 h 5264135"/>
              <a:gd name="connsiteX3" fmla="*/ 3682985 w 4487289"/>
              <a:gd name="connsiteY3" fmla="*/ 6335 h 5264135"/>
              <a:gd name="connsiteX4" fmla="*/ 4400550 w 4487289"/>
              <a:gd name="connsiteY4" fmla="*/ 0 h 5264135"/>
              <a:gd name="connsiteX5" fmla="*/ 4487289 w 4487289"/>
              <a:gd name="connsiteY5" fmla="*/ 4132417 h 5264135"/>
              <a:gd name="connsiteX0" fmla="*/ 3433948 w 4487289"/>
              <a:gd name="connsiteY0" fmla="*/ 5252260 h 5264135"/>
              <a:gd name="connsiteX1" fmla="*/ 0 w 4487289"/>
              <a:gd name="connsiteY1" fmla="*/ 5264135 h 5264135"/>
              <a:gd name="connsiteX2" fmla="*/ 0 w 4487289"/>
              <a:gd name="connsiteY2" fmla="*/ 6335 h 5264135"/>
              <a:gd name="connsiteX3" fmla="*/ 3682985 w 4487289"/>
              <a:gd name="connsiteY3" fmla="*/ 6335 h 5264135"/>
              <a:gd name="connsiteX4" fmla="*/ 4400550 w 4487289"/>
              <a:gd name="connsiteY4" fmla="*/ 0 h 5264135"/>
              <a:gd name="connsiteX5" fmla="*/ 4487289 w 4487289"/>
              <a:gd name="connsiteY5" fmla="*/ 4132417 h 5264135"/>
              <a:gd name="connsiteX0" fmla="*/ 2462398 w 4487289"/>
              <a:gd name="connsiteY0" fmla="*/ 5233210 h 5264135"/>
              <a:gd name="connsiteX1" fmla="*/ 0 w 4487289"/>
              <a:gd name="connsiteY1" fmla="*/ 5264135 h 5264135"/>
              <a:gd name="connsiteX2" fmla="*/ 0 w 4487289"/>
              <a:gd name="connsiteY2" fmla="*/ 6335 h 5264135"/>
              <a:gd name="connsiteX3" fmla="*/ 3682985 w 4487289"/>
              <a:gd name="connsiteY3" fmla="*/ 6335 h 5264135"/>
              <a:gd name="connsiteX4" fmla="*/ 4400550 w 4487289"/>
              <a:gd name="connsiteY4" fmla="*/ 0 h 5264135"/>
              <a:gd name="connsiteX5" fmla="*/ 4487289 w 4487289"/>
              <a:gd name="connsiteY5" fmla="*/ 4132417 h 5264135"/>
              <a:gd name="connsiteX0" fmla="*/ 2462398 w 4468239"/>
              <a:gd name="connsiteY0" fmla="*/ 5233210 h 5264135"/>
              <a:gd name="connsiteX1" fmla="*/ 0 w 4468239"/>
              <a:gd name="connsiteY1" fmla="*/ 5264135 h 5264135"/>
              <a:gd name="connsiteX2" fmla="*/ 0 w 4468239"/>
              <a:gd name="connsiteY2" fmla="*/ 6335 h 5264135"/>
              <a:gd name="connsiteX3" fmla="*/ 3682985 w 4468239"/>
              <a:gd name="connsiteY3" fmla="*/ 6335 h 5264135"/>
              <a:gd name="connsiteX4" fmla="*/ 4400550 w 4468239"/>
              <a:gd name="connsiteY4" fmla="*/ 0 h 5264135"/>
              <a:gd name="connsiteX5" fmla="*/ 4468239 w 4468239"/>
              <a:gd name="connsiteY5" fmla="*/ 3275167 h 5264135"/>
              <a:gd name="connsiteX0" fmla="*/ 2462398 w 4468239"/>
              <a:gd name="connsiteY0" fmla="*/ 5226875 h 5257800"/>
              <a:gd name="connsiteX1" fmla="*/ 0 w 4468239"/>
              <a:gd name="connsiteY1" fmla="*/ 5257800 h 5257800"/>
              <a:gd name="connsiteX2" fmla="*/ 0 w 4468239"/>
              <a:gd name="connsiteY2" fmla="*/ 0 h 5257800"/>
              <a:gd name="connsiteX3" fmla="*/ 3682985 w 4468239"/>
              <a:gd name="connsiteY3" fmla="*/ 0 h 5257800"/>
              <a:gd name="connsiteX4" fmla="*/ 4431954 w 4468239"/>
              <a:gd name="connsiteY4" fmla="*/ 9193 h 5257800"/>
              <a:gd name="connsiteX5" fmla="*/ 4468239 w 4468239"/>
              <a:gd name="connsiteY5" fmla="*/ 3268832 h 5257800"/>
              <a:gd name="connsiteX0" fmla="*/ 2462398 w 4468239"/>
              <a:gd name="connsiteY0" fmla="*/ 5226875 h 5257800"/>
              <a:gd name="connsiteX1" fmla="*/ 0 w 4468239"/>
              <a:gd name="connsiteY1" fmla="*/ 5257800 h 5257800"/>
              <a:gd name="connsiteX2" fmla="*/ 0 w 4468239"/>
              <a:gd name="connsiteY2" fmla="*/ 0 h 5257800"/>
              <a:gd name="connsiteX3" fmla="*/ 3682985 w 4468239"/>
              <a:gd name="connsiteY3" fmla="*/ 0 h 5257800"/>
              <a:gd name="connsiteX4" fmla="*/ 4431954 w 4468239"/>
              <a:gd name="connsiteY4" fmla="*/ 1430 h 5257800"/>
              <a:gd name="connsiteX5" fmla="*/ 4468239 w 4468239"/>
              <a:gd name="connsiteY5" fmla="*/ 3268832 h 5257800"/>
              <a:gd name="connsiteX0" fmla="*/ 2462398 w 4468239"/>
              <a:gd name="connsiteY0" fmla="*/ 5226875 h 5257800"/>
              <a:gd name="connsiteX1" fmla="*/ 0 w 4468239"/>
              <a:gd name="connsiteY1" fmla="*/ 5257800 h 5257800"/>
              <a:gd name="connsiteX2" fmla="*/ 0 w 4468239"/>
              <a:gd name="connsiteY2" fmla="*/ 0 h 5257800"/>
              <a:gd name="connsiteX3" fmla="*/ 3682985 w 4468239"/>
              <a:gd name="connsiteY3" fmla="*/ 0 h 5257800"/>
              <a:gd name="connsiteX4" fmla="*/ 4431954 w 4468239"/>
              <a:gd name="connsiteY4" fmla="*/ 1430 h 5257800"/>
              <a:gd name="connsiteX5" fmla="*/ 4468239 w 4468239"/>
              <a:gd name="connsiteY5" fmla="*/ 3307651 h 5257800"/>
              <a:gd name="connsiteX0" fmla="*/ 2462398 w 4468239"/>
              <a:gd name="connsiteY0" fmla="*/ 5250166 h 5257800"/>
              <a:gd name="connsiteX1" fmla="*/ 0 w 4468239"/>
              <a:gd name="connsiteY1" fmla="*/ 5257800 h 5257800"/>
              <a:gd name="connsiteX2" fmla="*/ 0 w 4468239"/>
              <a:gd name="connsiteY2" fmla="*/ 0 h 5257800"/>
              <a:gd name="connsiteX3" fmla="*/ 3682985 w 4468239"/>
              <a:gd name="connsiteY3" fmla="*/ 0 h 5257800"/>
              <a:gd name="connsiteX4" fmla="*/ 4431954 w 4468239"/>
              <a:gd name="connsiteY4" fmla="*/ 1430 h 5257800"/>
              <a:gd name="connsiteX5" fmla="*/ 4468239 w 4468239"/>
              <a:gd name="connsiteY5" fmla="*/ 3307651 h 5257800"/>
              <a:gd name="connsiteX0" fmla="*/ 2454547 w 4468239"/>
              <a:gd name="connsiteY0" fmla="*/ 5273458 h 5273458"/>
              <a:gd name="connsiteX1" fmla="*/ 0 w 4468239"/>
              <a:gd name="connsiteY1" fmla="*/ 5257800 h 5273458"/>
              <a:gd name="connsiteX2" fmla="*/ 0 w 4468239"/>
              <a:gd name="connsiteY2" fmla="*/ 0 h 5273458"/>
              <a:gd name="connsiteX3" fmla="*/ 3682985 w 4468239"/>
              <a:gd name="connsiteY3" fmla="*/ 0 h 5273458"/>
              <a:gd name="connsiteX4" fmla="*/ 4431954 w 4468239"/>
              <a:gd name="connsiteY4" fmla="*/ 1430 h 5273458"/>
              <a:gd name="connsiteX5" fmla="*/ 4468239 w 4468239"/>
              <a:gd name="connsiteY5" fmla="*/ 3307651 h 5273458"/>
              <a:gd name="connsiteX0" fmla="*/ 2383889 w 4468239"/>
              <a:gd name="connsiteY0" fmla="*/ 5265694 h 5265694"/>
              <a:gd name="connsiteX1" fmla="*/ 0 w 4468239"/>
              <a:gd name="connsiteY1" fmla="*/ 5257800 h 5265694"/>
              <a:gd name="connsiteX2" fmla="*/ 0 w 4468239"/>
              <a:gd name="connsiteY2" fmla="*/ 0 h 5265694"/>
              <a:gd name="connsiteX3" fmla="*/ 3682985 w 4468239"/>
              <a:gd name="connsiteY3" fmla="*/ 0 h 5265694"/>
              <a:gd name="connsiteX4" fmla="*/ 4431954 w 4468239"/>
              <a:gd name="connsiteY4" fmla="*/ 1430 h 5265694"/>
              <a:gd name="connsiteX5" fmla="*/ 4468239 w 4468239"/>
              <a:gd name="connsiteY5" fmla="*/ 3307651 h 5265694"/>
              <a:gd name="connsiteX0" fmla="*/ 2470249 w 4468239"/>
              <a:gd name="connsiteY0" fmla="*/ 5257929 h 5257929"/>
              <a:gd name="connsiteX1" fmla="*/ 0 w 4468239"/>
              <a:gd name="connsiteY1" fmla="*/ 5257800 h 5257929"/>
              <a:gd name="connsiteX2" fmla="*/ 0 w 4468239"/>
              <a:gd name="connsiteY2" fmla="*/ 0 h 5257929"/>
              <a:gd name="connsiteX3" fmla="*/ 3682985 w 4468239"/>
              <a:gd name="connsiteY3" fmla="*/ 0 h 5257929"/>
              <a:gd name="connsiteX4" fmla="*/ 4431954 w 4468239"/>
              <a:gd name="connsiteY4" fmla="*/ 1430 h 5257929"/>
              <a:gd name="connsiteX5" fmla="*/ 4468239 w 4468239"/>
              <a:gd name="connsiteY5" fmla="*/ 3307651 h 525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8239" h="5257929">
                <a:moveTo>
                  <a:pt x="2470249" y="5257929"/>
                </a:moveTo>
                <a:lnTo>
                  <a:pt x="0" y="5257800"/>
                </a:lnTo>
                <a:lnTo>
                  <a:pt x="0" y="0"/>
                </a:lnTo>
                <a:lnTo>
                  <a:pt x="3682985" y="0"/>
                </a:lnTo>
                <a:lnTo>
                  <a:pt x="4431954" y="1430"/>
                </a:lnTo>
                <a:cubicBezTo>
                  <a:pt x="4438304" y="1756142"/>
                  <a:pt x="4468239" y="3307651"/>
                  <a:pt x="4468239" y="3307651"/>
                </a:cubicBezTo>
              </a:path>
            </a:pathLst>
          </a:custGeom>
          <a:solidFill>
            <a:schemeClr val="tx2">
              <a:alpha val="85000"/>
            </a:schemeClr>
          </a:solidFill>
        </p:spPr>
        <p:txBody>
          <a:bodyPr tIns="328233" rIns="290758"/>
          <a:lstStyle>
            <a:lvl1pPr marL="888964" indent="-307718">
              <a:buClr>
                <a:schemeClr val="tx1"/>
              </a:buClr>
              <a:tabLst/>
              <a:defRPr b="1">
                <a:solidFill>
                  <a:schemeClr val="accent5"/>
                </a:solidFill>
              </a:defRPr>
            </a:lvl1pPr>
            <a:lvl2pPr marL="1203806" indent="-307718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</a:defRPr>
            </a:lvl2pPr>
            <a:lvl3pPr marL="1528620" indent="-310568">
              <a:buFont typeface="Courier New" panose="02070309020205020404" pitchFamily="49" charset="0"/>
              <a:buChar char="-"/>
              <a:defRPr>
                <a:solidFill>
                  <a:schemeClr val="accent5"/>
                </a:solidFill>
              </a:defRPr>
            </a:lvl3pPr>
            <a:lvl4pPr marL="1857708" indent="-307718">
              <a:buSzPct val="90000"/>
              <a:buFont typeface="Wingdings" panose="05000000000000000000" pitchFamily="2" charset="2"/>
              <a:buChar char="w"/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8035636" cy="847165"/>
          </a:xfrm>
          <a:prstGeom prst="rect">
            <a:avLst/>
          </a:prstGeom>
        </p:spPr>
        <p:txBody>
          <a:bodyPr vert="horz" lIns="91429" tIns="45714" rIns="91429" bIns="45714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7723636" y="285750"/>
            <a:ext cx="865620" cy="268941"/>
          </a:xfrm>
          <a:prstGeom prst="rect">
            <a:avLst/>
          </a:prstGeom>
        </p:spPr>
        <p:txBody>
          <a:bodyPr vert="horz" lIns="82058" tIns="41029" rIns="0" bIns="41029" rtlCol="0" anchor="ctr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6008F345-272B-4070-AF26-BA172EEA2059}" type="slidenum">
              <a:rPr lang="fr-CA" smtClean="0"/>
              <a:pPr/>
              <a:t>‹#›</a:t>
            </a:fld>
            <a:endParaRPr lang="fr-CA" dirty="0"/>
          </a:p>
        </p:txBody>
      </p:sp>
      <p:sp>
        <p:nvSpPr>
          <p:cNvPr id="9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3124200" y="6132900"/>
            <a:ext cx="358140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35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picture and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3"/>
          <p:cNvSpPr>
            <a:spLocks noGrp="1"/>
          </p:cNvSpPr>
          <p:nvPr>
            <p:ph sz="quarter" idx="17"/>
          </p:nvPr>
        </p:nvSpPr>
        <p:spPr>
          <a:xfrm>
            <a:off x="2978727" y="1277471"/>
            <a:ext cx="5611091" cy="4437529"/>
          </a:xfrm>
          <a:prstGeom prst="snip1Rect">
            <a:avLst/>
          </a:prstGeom>
        </p:spPr>
        <p:txBody>
          <a:bodyPr/>
          <a:lstStyle>
            <a:lvl1pPr marL="1179587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14"/>
          <p:cNvCxnSpPr/>
          <p:nvPr userDrawn="1"/>
        </p:nvCxnSpPr>
        <p:spPr>
          <a:xfrm flipV="1">
            <a:off x="5971309" y="3792071"/>
            <a:ext cx="3172691" cy="30793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8035636" cy="847165"/>
          </a:xfrm>
          <a:prstGeom prst="rect">
            <a:avLst/>
          </a:prstGeom>
        </p:spPr>
        <p:txBody>
          <a:bodyPr vert="horz" lIns="91429" tIns="45714" rIns="91429" bIns="45714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7723636" y="285750"/>
            <a:ext cx="865620" cy="268941"/>
          </a:xfrm>
          <a:prstGeom prst="rect">
            <a:avLst/>
          </a:prstGeom>
        </p:spPr>
        <p:txBody>
          <a:bodyPr vert="horz" lIns="82058" tIns="41029" rIns="0" bIns="41029" rtlCol="0" anchor="ctr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6008F345-272B-4070-AF26-BA172EEA2059}" type="slidenum">
              <a:rPr lang="fr-CA" smtClean="0"/>
              <a:pPr/>
              <a:t>‹#›</a:t>
            </a:fld>
            <a:endParaRPr lang="fr-CA" dirty="0"/>
          </a:p>
        </p:txBody>
      </p:sp>
      <p:sp>
        <p:nvSpPr>
          <p:cNvPr id="10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3124200" y="6132900"/>
            <a:ext cx="358140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8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1" y="2017059"/>
            <a:ext cx="4056611" cy="4860151"/>
          </a:xfrm>
          <a:custGeom>
            <a:avLst/>
            <a:gdLst>
              <a:gd name="connsiteX0" fmla="*/ 0 w 4659313"/>
              <a:gd name="connsiteY0" fmla="*/ 0 h 5573485"/>
              <a:gd name="connsiteX1" fmla="*/ 4659313 w 4659313"/>
              <a:gd name="connsiteY1" fmla="*/ 0 h 5573485"/>
              <a:gd name="connsiteX2" fmla="*/ 4659313 w 4659313"/>
              <a:gd name="connsiteY2" fmla="*/ 5573485 h 5573485"/>
              <a:gd name="connsiteX3" fmla="*/ 0 w 4659313"/>
              <a:gd name="connsiteY3" fmla="*/ 5573485 h 5573485"/>
              <a:gd name="connsiteX4" fmla="*/ 0 w 4659313"/>
              <a:gd name="connsiteY4" fmla="*/ 0 h 5573485"/>
              <a:gd name="connsiteX0" fmla="*/ 4659313 w 4750753"/>
              <a:gd name="connsiteY0" fmla="*/ 5573485 h 5664925"/>
              <a:gd name="connsiteX1" fmla="*/ 0 w 4750753"/>
              <a:gd name="connsiteY1" fmla="*/ 5573485 h 5664925"/>
              <a:gd name="connsiteX2" fmla="*/ 0 w 4750753"/>
              <a:gd name="connsiteY2" fmla="*/ 0 h 5664925"/>
              <a:gd name="connsiteX3" fmla="*/ 4659313 w 4750753"/>
              <a:gd name="connsiteY3" fmla="*/ 0 h 5664925"/>
              <a:gd name="connsiteX4" fmla="*/ 4750753 w 4750753"/>
              <a:gd name="connsiteY4" fmla="*/ 5664925 h 5664925"/>
              <a:gd name="connsiteX0" fmla="*/ 4659313 w 4712653"/>
              <a:gd name="connsiteY0" fmla="*/ 5573485 h 5573485"/>
              <a:gd name="connsiteX1" fmla="*/ 0 w 4712653"/>
              <a:gd name="connsiteY1" fmla="*/ 5573485 h 5573485"/>
              <a:gd name="connsiteX2" fmla="*/ 0 w 4712653"/>
              <a:gd name="connsiteY2" fmla="*/ 0 h 5573485"/>
              <a:gd name="connsiteX3" fmla="*/ 4659313 w 4712653"/>
              <a:gd name="connsiteY3" fmla="*/ 0 h 5573485"/>
              <a:gd name="connsiteX4" fmla="*/ 4712653 w 4712653"/>
              <a:gd name="connsiteY4" fmla="*/ 4312375 h 557348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12375 h 559253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50475 h 559253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50475 h 5592535"/>
              <a:gd name="connsiteX5" fmla="*/ 3363913 w 4712653"/>
              <a:gd name="connsiteY5" fmla="*/ 5592535 h 5592535"/>
              <a:gd name="connsiteX0" fmla="*/ 3363913 w 4693603"/>
              <a:gd name="connsiteY0" fmla="*/ 5592535 h 5592535"/>
              <a:gd name="connsiteX1" fmla="*/ 0 w 4693603"/>
              <a:gd name="connsiteY1" fmla="*/ 5573485 h 5592535"/>
              <a:gd name="connsiteX2" fmla="*/ 0 w 4693603"/>
              <a:gd name="connsiteY2" fmla="*/ 0 h 5592535"/>
              <a:gd name="connsiteX3" fmla="*/ 4659313 w 4693603"/>
              <a:gd name="connsiteY3" fmla="*/ 0 h 5592535"/>
              <a:gd name="connsiteX4" fmla="*/ 4693603 w 4693603"/>
              <a:gd name="connsiteY4" fmla="*/ 3588475 h 5592535"/>
              <a:gd name="connsiteX5" fmla="*/ 3363913 w 4693603"/>
              <a:gd name="connsiteY5" fmla="*/ 5592535 h 5592535"/>
              <a:gd name="connsiteX0" fmla="*/ 2430463 w 4693603"/>
              <a:gd name="connsiteY0" fmla="*/ 5592535 h 5592535"/>
              <a:gd name="connsiteX1" fmla="*/ 0 w 4693603"/>
              <a:gd name="connsiteY1" fmla="*/ 5573485 h 5592535"/>
              <a:gd name="connsiteX2" fmla="*/ 0 w 4693603"/>
              <a:gd name="connsiteY2" fmla="*/ 0 h 5592535"/>
              <a:gd name="connsiteX3" fmla="*/ 4659313 w 4693603"/>
              <a:gd name="connsiteY3" fmla="*/ 0 h 5592535"/>
              <a:gd name="connsiteX4" fmla="*/ 4693603 w 4693603"/>
              <a:gd name="connsiteY4" fmla="*/ 3588475 h 5592535"/>
              <a:gd name="connsiteX5" fmla="*/ 2430463 w 4693603"/>
              <a:gd name="connsiteY5" fmla="*/ 5592535 h 5592535"/>
              <a:gd name="connsiteX0" fmla="*/ 2430463 w 4674553"/>
              <a:gd name="connsiteY0" fmla="*/ 5592535 h 5592535"/>
              <a:gd name="connsiteX1" fmla="*/ 0 w 4674553"/>
              <a:gd name="connsiteY1" fmla="*/ 5573485 h 5592535"/>
              <a:gd name="connsiteX2" fmla="*/ 0 w 4674553"/>
              <a:gd name="connsiteY2" fmla="*/ 0 h 5592535"/>
              <a:gd name="connsiteX3" fmla="*/ 4659313 w 4674553"/>
              <a:gd name="connsiteY3" fmla="*/ 0 h 5592535"/>
              <a:gd name="connsiteX4" fmla="*/ 4674553 w 4674553"/>
              <a:gd name="connsiteY4" fmla="*/ 3569425 h 5592535"/>
              <a:gd name="connsiteX5" fmla="*/ 2430463 w 4674553"/>
              <a:gd name="connsiteY5" fmla="*/ 5592535 h 5592535"/>
              <a:gd name="connsiteX0" fmla="*/ 2430463 w 4674553"/>
              <a:gd name="connsiteY0" fmla="*/ 5573485 h 5573485"/>
              <a:gd name="connsiteX1" fmla="*/ 0 w 4674553"/>
              <a:gd name="connsiteY1" fmla="*/ 5573485 h 5573485"/>
              <a:gd name="connsiteX2" fmla="*/ 0 w 4674553"/>
              <a:gd name="connsiteY2" fmla="*/ 0 h 5573485"/>
              <a:gd name="connsiteX3" fmla="*/ 4659313 w 4674553"/>
              <a:gd name="connsiteY3" fmla="*/ 0 h 5573485"/>
              <a:gd name="connsiteX4" fmla="*/ 4674553 w 4674553"/>
              <a:gd name="connsiteY4" fmla="*/ 3569425 h 5573485"/>
              <a:gd name="connsiteX5" fmla="*/ 2430463 w 4674553"/>
              <a:gd name="connsiteY5" fmla="*/ 5573485 h 557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4553" h="5573485">
                <a:moveTo>
                  <a:pt x="2430463" y="5573485"/>
                </a:moveTo>
                <a:lnTo>
                  <a:pt x="0" y="5573485"/>
                </a:lnTo>
                <a:lnTo>
                  <a:pt x="0" y="0"/>
                </a:lnTo>
                <a:lnTo>
                  <a:pt x="4659313" y="0"/>
                </a:lnTo>
                <a:cubicBezTo>
                  <a:pt x="4659313" y="1857828"/>
                  <a:pt x="4674553" y="3569425"/>
                  <a:pt x="4674553" y="3569425"/>
                </a:cubicBezTo>
                <a:lnTo>
                  <a:pt x="2430463" y="5573485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578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6"/>
          </p:nvPr>
        </p:nvSpPr>
        <p:spPr>
          <a:xfrm>
            <a:off x="4626000" y="1289957"/>
            <a:ext cx="3960000" cy="2088000"/>
          </a:xfrm>
          <a:prstGeom prst="rect">
            <a:avLst/>
          </a:prstGeom>
        </p:spPr>
        <p:txBody>
          <a:bodyPr tIns="41998"/>
          <a:lstStyle>
            <a:lvl1pPr marL="0" indent="0">
              <a:spcBef>
                <a:spcPts val="0"/>
              </a:spcBef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 smtClean="0"/>
          </a:p>
        </p:txBody>
      </p:sp>
      <p:cxnSp>
        <p:nvCxnSpPr>
          <p:cNvPr id="5" name="Straight Connector 14"/>
          <p:cNvCxnSpPr/>
          <p:nvPr userDrawn="1"/>
        </p:nvCxnSpPr>
        <p:spPr>
          <a:xfrm flipV="1">
            <a:off x="5971309" y="3792071"/>
            <a:ext cx="3172691" cy="30793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pour une image  7"/>
          <p:cNvSpPr>
            <a:spLocks noGrp="1"/>
          </p:cNvSpPr>
          <p:nvPr>
            <p:ph type="pic" sz="quarter" idx="17"/>
          </p:nvPr>
        </p:nvSpPr>
        <p:spPr>
          <a:xfrm flipH="1">
            <a:off x="554182" y="1289647"/>
            <a:ext cx="3960000" cy="2088000"/>
          </a:xfrm>
          <a:prstGeom prst="snip1Rect">
            <a:avLst>
              <a:gd name="adj" fmla="val 27357"/>
            </a:avLst>
          </a:prstGeom>
        </p:spPr>
        <p:txBody>
          <a:bodyPr tIns="41998"/>
          <a:lstStyle>
            <a:lvl1pPr marL="0" indent="0"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 smtClean="0"/>
          </a:p>
        </p:txBody>
      </p:sp>
      <p:sp>
        <p:nvSpPr>
          <p:cNvPr id="12" name="Espace réservé pour une image  9"/>
          <p:cNvSpPr>
            <a:spLocks noGrp="1"/>
          </p:cNvSpPr>
          <p:nvPr>
            <p:ph type="pic" sz="quarter" idx="18"/>
          </p:nvPr>
        </p:nvSpPr>
        <p:spPr>
          <a:xfrm>
            <a:off x="4626000" y="3466095"/>
            <a:ext cx="3960000" cy="2088000"/>
          </a:xfrm>
          <a:custGeom>
            <a:avLst/>
            <a:gdLst>
              <a:gd name="connsiteX0" fmla="*/ 0 w 4659313"/>
              <a:gd name="connsiteY0" fmla="*/ 0 h 5573485"/>
              <a:gd name="connsiteX1" fmla="*/ 4659313 w 4659313"/>
              <a:gd name="connsiteY1" fmla="*/ 0 h 5573485"/>
              <a:gd name="connsiteX2" fmla="*/ 4659313 w 4659313"/>
              <a:gd name="connsiteY2" fmla="*/ 5573485 h 5573485"/>
              <a:gd name="connsiteX3" fmla="*/ 0 w 4659313"/>
              <a:gd name="connsiteY3" fmla="*/ 5573485 h 5573485"/>
              <a:gd name="connsiteX4" fmla="*/ 0 w 4659313"/>
              <a:gd name="connsiteY4" fmla="*/ 0 h 5573485"/>
              <a:gd name="connsiteX0" fmla="*/ 4659313 w 4750753"/>
              <a:gd name="connsiteY0" fmla="*/ 5573485 h 5664925"/>
              <a:gd name="connsiteX1" fmla="*/ 0 w 4750753"/>
              <a:gd name="connsiteY1" fmla="*/ 5573485 h 5664925"/>
              <a:gd name="connsiteX2" fmla="*/ 0 w 4750753"/>
              <a:gd name="connsiteY2" fmla="*/ 0 h 5664925"/>
              <a:gd name="connsiteX3" fmla="*/ 4659313 w 4750753"/>
              <a:gd name="connsiteY3" fmla="*/ 0 h 5664925"/>
              <a:gd name="connsiteX4" fmla="*/ 4750753 w 4750753"/>
              <a:gd name="connsiteY4" fmla="*/ 5664925 h 5664925"/>
              <a:gd name="connsiteX0" fmla="*/ 4659313 w 4712653"/>
              <a:gd name="connsiteY0" fmla="*/ 5573485 h 5573485"/>
              <a:gd name="connsiteX1" fmla="*/ 0 w 4712653"/>
              <a:gd name="connsiteY1" fmla="*/ 5573485 h 5573485"/>
              <a:gd name="connsiteX2" fmla="*/ 0 w 4712653"/>
              <a:gd name="connsiteY2" fmla="*/ 0 h 5573485"/>
              <a:gd name="connsiteX3" fmla="*/ 4659313 w 4712653"/>
              <a:gd name="connsiteY3" fmla="*/ 0 h 5573485"/>
              <a:gd name="connsiteX4" fmla="*/ 4712653 w 4712653"/>
              <a:gd name="connsiteY4" fmla="*/ 4312375 h 557348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12375 h 559253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50475 h 559253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50475 h 5592535"/>
              <a:gd name="connsiteX5" fmla="*/ 3363913 w 4712653"/>
              <a:gd name="connsiteY5" fmla="*/ 5592535 h 5592535"/>
              <a:gd name="connsiteX0" fmla="*/ 3363913 w 4693603"/>
              <a:gd name="connsiteY0" fmla="*/ 5592535 h 5592535"/>
              <a:gd name="connsiteX1" fmla="*/ 0 w 4693603"/>
              <a:gd name="connsiteY1" fmla="*/ 5573485 h 5592535"/>
              <a:gd name="connsiteX2" fmla="*/ 0 w 4693603"/>
              <a:gd name="connsiteY2" fmla="*/ 0 h 5592535"/>
              <a:gd name="connsiteX3" fmla="*/ 4659313 w 4693603"/>
              <a:gd name="connsiteY3" fmla="*/ 0 h 5592535"/>
              <a:gd name="connsiteX4" fmla="*/ 4693603 w 4693603"/>
              <a:gd name="connsiteY4" fmla="*/ 3588475 h 5592535"/>
              <a:gd name="connsiteX5" fmla="*/ 3363913 w 4693603"/>
              <a:gd name="connsiteY5" fmla="*/ 5592535 h 5592535"/>
              <a:gd name="connsiteX0" fmla="*/ 2430463 w 4693603"/>
              <a:gd name="connsiteY0" fmla="*/ 5592535 h 5592535"/>
              <a:gd name="connsiteX1" fmla="*/ 0 w 4693603"/>
              <a:gd name="connsiteY1" fmla="*/ 5573485 h 5592535"/>
              <a:gd name="connsiteX2" fmla="*/ 0 w 4693603"/>
              <a:gd name="connsiteY2" fmla="*/ 0 h 5592535"/>
              <a:gd name="connsiteX3" fmla="*/ 4659313 w 4693603"/>
              <a:gd name="connsiteY3" fmla="*/ 0 h 5592535"/>
              <a:gd name="connsiteX4" fmla="*/ 4693603 w 4693603"/>
              <a:gd name="connsiteY4" fmla="*/ 3588475 h 5592535"/>
              <a:gd name="connsiteX5" fmla="*/ 2430463 w 4693603"/>
              <a:gd name="connsiteY5" fmla="*/ 5592535 h 5592535"/>
              <a:gd name="connsiteX0" fmla="*/ 2430463 w 4674553"/>
              <a:gd name="connsiteY0" fmla="*/ 5592535 h 5592535"/>
              <a:gd name="connsiteX1" fmla="*/ 0 w 4674553"/>
              <a:gd name="connsiteY1" fmla="*/ 5573485 h 5592535"/>
              <a:gd name="connsiteX2" fmla="*/ 0 w 4674553"/>
              <a:gd name="connsiteY2" fmla="*/ 0 h 5592535"/>
              <a:gd name="connsiteX3" fmla="*/ 4659313 w 4674553"/>
              <a:gd name="connsiteY3" fmla="*/ 0 h 5592535"/>
              <a:gd name="connsiteX4" fmla="*/ 4674553 w 4674553"/>
              <a:gd name="connsiteY4" fmla="*/ 3569425 h 5592535"/>
              <a:gd name="connsiteX5" fmla="*/ 2430463 w 4674553"/>
              <a:gd name="connsiteY5" fmla="*/ 5592535 h 5592535"/>
              <a:gd name="connsiteX0" fmla="*/ 2430463 w 4674553"/>
              <a:gd name="connsiteY0" fmla="*/ 5573485 h 5573485"/>
              <a:gd name="connsiteX1" fmla="*/ 0 w 4674553"/>
              <a:gd name="connsiteY1" fmla="*/ 5573485 h 5573485"/>
              <a:gd name="connsiteX2" fmla="*/ 0 w 4674553"/>
              <a:gd name="connsiteY2" fmla="*/ 0 h 5573485"/>
              <a:gd name="connsiteX3" fmla="*/ 4659313 w 4674553"/>
              <a:gd name="connsiteY3" fmla="*/ 0 h 5573485"/>
              <a:gd name="connsiteX4" fmla="*/ 4674553 w 4674553"/>
              <a:gd name="connsiteY4" fmla="*/ 3569425 h 5573485"/>
              <a:gd name="connsiteX5" fmla="*/ 2430463 w 4674553"/>
              <a:gd name="connsiteY5" fmla="*/ 5573485 h 5573485"/>
              <a:gd name="connsiteX0" fmla="*/ 2430463 w 4688934"/>
              <a:gd name="connsiteY0" fmla="*/ 5573485 h 5573485"/>
              <a:gd name="connsiteX1" fmla="*/ 0 w 4688934"/>
              <a:gd name="connsiteY1" fmla="*/ 5573485 h 5573485"/>
              <a:gd name="connsiteX2" fmla="*/ 0 w 4688934"/>
              <a:gd name="connsiteY2" fmla="*/ 0 h 5573485"/>
              <a:gd name="connsiteX3" fmla="*/ 4659313 w 4688934"/>
              <a:gd name="connsiteY3" fmla="*/ 0 h 5573485"/>
              <a:gd name="connsiteX4" fmla="*/ 4688934 w 4688934"/>
              <a:gd name="connsiteY4" fmla="*/ 3882230 h 5573485"/>
              <a:gd name="connsiteX5" fmla="*/ 2430463 w 4688934"/>
              <a:gd name="connsiteY5" fmla="*/ 5573485 h 5573485"/>
              <a:gd name="connsiteX0" fmla="*/ 3767943 w 4688934"/>
              <a:gd name="connsiteY0" fmla="*/ 5573485 h 5573485"/>
              <a:gd name="connsiteX1" fmla="*/ 0 w 4688934"/>
              <a:gd name="connsiteY1" fmla="*/ 5573485 h 5573485"/>
              <a:gd name="connsiteX2" fmla="*/ 0 w 4688934"/>
              <a:gd name="connsiteY2" fmla="*/ 0 h 5573485"/>
              <a:gd name="connsiteX3" fmla="*/ 4659313 w 4688934"/>
              <a:gd name="connsiteY3" fmla="*/ 0 h 5573485"/>
              <a:gd name="connsiteX4" fmla="*/ 4688934 w 4688934"/>
              <a:gd name="connsiteY4" fmla="*/ 3882230 h 5573485"/>
              <a:gd name="connsiteX5" fmla="*/ 3767943 w 4688934"/>
              <a:gd name="connsiteY5" fmla="*/ 5573485 h 5573485"/>
              <a:gd name="connsiteX0" fmla="*/ 3767943 w 4688934"/>
              <a:gd name="connsiteY0" fmla="*/ 5573485 h 5573485"/>
              <a:gd name="connsiteX1" fmla="*/ 0 w 4688934"/>
              <a:gd name="connsiteY1" fmla="*/ 5573485 h 5573485"/>
              <a:gd name="connsiteX2" fmla="*/ 0 w 4688934"/>
              <a:gd name="connsiteY2" fmla="*/ 0 h 5573485"/>
              <a:gd name="connsiteX3" fmla="*/ 4659313 w 4688934"/>
              <a:gd name="connsiteY3" fmla="*/ 0 h 5573485"/>
              <a:gd name="connsiteX4" fmla="*/ 4688934 w 4688934"/>
              <a:gd name="connsiteY4" fmla="*/ 3949260 h 5573485"/>
              <a:gd name="connsiteX5" fmla="*/ 3767943 w 4688934"/>
              <a:gd name="connsiteY5" fmla="*/ 5573485 h 5573485"/>
              <a:gd name="connsiteX0" fmla="*/ 3645700 w 4688934"/>
              <a:gd name="connsiteY0" fmla="*/ 5573485 h 5573485"/>
              <a:gd name="connsiteX1" fmla="*/ 0 w 4688934"/>
              <a:gd name="connsiteY1" fmla="*/ 5573485 h 5573485"/>
              <a:gd name="connsiteX2" fmla="*/ 0 w 4688934"/>
              <a:gd name="connsiteY2" fmla="*/ 0 h 5573485"/>
              <a:gd name="connsiteX3" fmla="*/ 4659313 w 4688934"/>
              <a:gd name="connsiteY3" fmla="*/ 0 h 5573485"/>
              <a:gd name="connsiteX4" fmla="*/ 4688934 w 4688934"/>
              <a:gd name="connsiteY4" fmla="*/ 3949260 h 5573485"/>
              <a:gd name="connsiteX5" fmla="*/ 3645700 w 4688934"/>
              <a:gd name="connsiteY5" fmla="*/ 5573485 h 5573485"/>
              <a:gd name="connsiteX0" fmla="*/ 3789516 w 4688934"/>
              <a:gd name="connsiteY0" fmla="*/ 5573485 h 5573485"/>
              <a:gd name="connsiteX1" fmla="*/ 0 w 4688934"/>
              <a:gd name="connsiteY1" fmla="*/ 5573485 h 5573485"/>
              <a:gd name="connsiteX2" fmla="*/ 0 w 4688934"/>
              <a:gd name="connsiteY2" fmla="*/ 0 h 5573485"/>
              <a:gd name="connsiteX3" fmla="*/ 4659313 w 4688934"/>
              <a:gd name="connsiteY3" fmla="*/ 0 h 5573485"/>
              <a:gd name="connsiteX4" fmla="*/ 4688934 w 4688934"/>
              <a:gd name="connsiteY4" fmla="*/ 3949260 h 5573485"/>
              <a:gd name="connsiteX5" fmla="*/ 3789516 w 4688934"/>
              <a:gd name="connsiteY5" fmla="*/ 5573485 h 5573485"/>
              <a:gd name="connsiteX0" fmla="*/ 3789516 w 4659313"/>
              <a:gd name="connsiteY0" fmla="*/ 5573485 h 5573485"/>
              <a:gd name="connsiteX1" fmla="*/ 0 w 4659313"/>
              <a:gd name="connsiteY1" fmla="*/ 5573485 h 5573485"/>
              <a:gd name="connsiteX2" fmla="*/ 0 w 4659313"/>
              <a:gd name="connsiteY2" fmla="*/ 0 h 5573485"/>
              <a:gd name="connsiteX3" fmla="*/ 4659313 w 4659313"/>
              <a:gd name="connsiteY3" fmla="*/ 0 h 5573485"/>
              <a:gd name="connsiteX4" fmla="*/ 4654418 w 4659313"/>
              <a:gd name="connsiteY4" fmla="*/ 3985009 h 5573485"/>
              <a:gd name="connsiteX5" fmla="*/ 3789516 w 4659313"/>
              <a:gd name="connsiteY5" fmla="*/ 5573485 h 5573485"/>
              <a:gd name="connsiteX0" fmla="*/ 3789516 w 4677428"/>
              <a:gd name="connsiteY0" fmla="*/ 5573485 h 5573485"/>
              <a:gd name="connsiteX1" fmla="*/ 0 w 4677428"/>
              <a:gd name="connsiteY1" fmla="*/ 5573485 h 5573485"/>
              <a:gd name="connsiteX2" fmla="*/ 0 w 4677428"/>
              <a:gd name="connsiteY2" fmla="*/ 0 h 5573485"/>
              <a:gd name="connsiteX3" fmla="*/ 4659313 w 4677428"/>
              <a:gd name="connsiteY3" fmla="*/ 0 h 5573485"/>
              <a:gd name="connsiteX4" fmla="*/ 4677428 w 4677428"/>
              <a:gd name="connsiteY4" fmla="*/ 4163755 h 5573485"/>
              <a:gd name="connsiteX5" fmla="*/ 3789516 w 4677428"/>
              <a:gd name="connsiteY5" fmla="*/ 5573485 h 5573485"/>
              <a:gd name="connsiteX0" fmla="*/ 4031474 w 4677428"/>
              <a:gd name="connsiteY0" fmla="*/ 5573485 h 5573485"/>
              <a:gd name="connsiteX1" fmla="*/ 0 w 4677428"/>
              <a:gd name="connsiteY1" fmla="*/ 5573485 h 5573485"/>
              <a:gd name="connsiteX2" fmla="*/ 0 w 4677428"/>
              <a:gd name="connsiteY2" fmla="*/ 0 h 5573485"/>
              <a:gd name="connsiteX3" fmla="*/ 4659313 w 4677428"/>
              <a:gd name="connsiteY3" fmla="*/ 0 h 5573485"/>
              <a:gd name="connsiteX4" fmla="*/ 4677428 w 4677428"/>
              <a:gd name="connsiteY4" fmla="*/ 4163755 h 5573485"/>
              <a:gd name="connsiteX5" fmla="*/ 4031474 w 4677428"/>
              <a:gd name="connsiteY5" fmla="*/ 5573485 h 5573485"/>
              <a:gd name="connsiteX0" fmla="*/ 3939300 w 4677428"/>
              <a:gd name="connsiteY0" fmla="*/ 5573485 h 5573485"/>
              <a:gd name="connsiteX1" fmla="*/ 0 w 4677428"/>
              <a:gd name="connsiteY1" fmla="*/ 5573485 h 5573485"/>
              <a:gd name="connsiteX2" fmla="*/ 0 w 4677428"/>
              <a:gd name="connsiteY2" fmla="*/ 0 h 5573485"/>
              <a:gd name="connsiteX3" fmla="*/ 4659313 w 4677428"/>
              <a:gd name="connsiteY3" fmla="*/ 0 h 5573485"/>
              <a:gd name="connsiteX4" fmla="*/ 4677428 w 4677428"/>
              <a:gd name="connsiteY4" fmla="*/ 4163755 h 5573485"/>
              <a:gd name="connsiteX5" fmla="*/ 3939300 w 4677428"/>
              <a:gd name="connsiteY5" fmla="*/ 5573485 h 5573485"/>
              <a:gd name="connsiteX0" fmla="*/ 3988028 w 4677428"/>
              <a:gd name="connsiteY0" fmla="*/ 5573485 h 5573485"/>
              <a:gd name="connsiteX1" fmla="*/ 0 w 4677428"/>
              <a:gd name="connsiteY1" fmla="*/ 5573485 h 5573485"/>
              <a:gd name="connsiteX2" fmla="*/ 0 w 4677428"/>
              <a:gd name="connsiteY2" fmla="*/ 0 h 5573485"/>
              <a:gd name="connsiteX3" fmla="*/ 4659313 w 4677428"/>
              <a:gd name="connsiteY3" fmla="*/ 0 h 5573485"/>
              <a:gd name="connsiteX4" fmla="*/ 4677428 w 4677428"/>
              <a:gd name="connsiteY4" fmla="*/ 4163755 h 5573485"/>
              <a:gd name="connsiteX5" fmla="*/ 3988028 w 4677428"/>
              <a:gd name="connsiteY5" fmla="*/ 5573485 h 5573485"/>
              <a:gd name="connsiteX0" fmla="*/ 3988028 w 4670467"/>
              <a:gd name="connsiteY0" fmla="*/ 5573485 h 5573485"/>
              <a:gd name="connsiteX1" fmla="*/ 0 w 4670467"/>
              <a:gd name="connsiteY1" fmla="*/ 5573485 h 5573485"/>
              <a:gd name="connsiteX2" fmla="*/ 0 w 4670467"/>
              <a:gd name="connsiteY2" fmla="*/ 0 h 5573485"/>
              <a:gd name="connsiteX3" fmla="*/ 4659313 w 4670467"/>
              <a:gd name="connsiteY3" fmla="*/ 0 h 5573485"/>
              <a:gd name="connsiteX4" fmla="*/ 4670467 w 4670467"/>
              <a:gd name="connsiteY4" fmla="*/ 4074382 h 5573485"/>
              <a:gd name="connsiteX5" fmla="*/ 3988028 w 4670467"/>
              <a:gd name="connsiteY5" fmla="*/ 5573485 h 557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0467" h="5573485">
                <a:moveTo>
                  <a:pt x="3988028" y="5573485"/>
                </a:moveTo>
                <a:lnTo>
                  <a:pt x="0" y="5573485"/>
                </a:lnTo>
                <a:lnTo>
                  <a:pt x="0" y="0"/>
                </a:lnTo>
                <a:lnTo>
                  <a:pt x="4659313" y="0"/>
                </a:lnTo>
                <a:cubicBezTo>
                  <a:pt x="4659313" y="1857828"/>
                  <a:pt x="4670467" y="4074382"/>
                  <a:pt x="4670467" y="4074382"/>
                </a:cubicBezTo>
                <a:lnTo>
                  <a:pt x="3988028" y="5573485"/>
                </a:lnTo>
                <a:close/>
              </a:path>
            </a:pathLst>
          </a:custGeo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/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21"/>
          </p:nvPr>
        </p:nvSpPr>
        <p:spPr>
          <a:xfrm>
            <a:off x="554182" y="3466095"/>
            <a:ext cx="3960000" cy="2088000"/>
          </a:xfrm>
          <a:prstGeom prst="rect">
            <a:avLst/>
          </a:prstGeom>
        </p:spPr>
        <p:txBody>
          <a:bodyPr tIns="41998"/>
          <a:lstStyle>
            <a:lvl1pPr marL="0" indent="0">
              <a:spcBef>
                <a:spcPts val="0"/>
              </a:spcBef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 smtClean="0"/>
          </a:p>
        </p:txBody>
      </p: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8035636" cy="847165"/>
          </a:xfrm>
          <a:prstGeom prst="rect">
            <a:avLst/>
          </a:prstGeom>
        </p:spPr>
        <p:txBody>
          <a:bodyPr vert="horz" lIns="91429" tIns="45714" rIns="91429" bIns="45714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14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7723636" y="285750"/>
            <a:ext cx="865620" cy="268941"/>
          </a:xfrm>
          <a:prstGeom prst="rect">
            <a:avLst/>
          </a:prstGeom>
        </p:spPr>
        <p:txBody>
          <a:bodyPr vert="horz" lIns="82058" tIns="41029" rIns="0" bIns="41029" rtlCol="0" anchor="ctr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6008F345-272B-4070-AF26-BA172EEA2059}" type="slidenum">
              <a:rPr lang="fr-CA" smtClean="0"/>
              <a:pPr/>
              <a:t>‹#›</a:t>
            </a:fld>
            <a:endParaRPr lang="fr-CA" dirty="0"/>
          </a:p>
        </p:txBody>
      </p:sp>
      <p:sp>
        <p:nvSpPr>
          <p:cNvPr id="10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552450" y="6132900"/>
            <a:ext cx="569595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897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6"/>
          </p:nvPr>
        </p:nvSpPr>
        <p:spPr>
          <a:xfrm>
            <a:off x="5971309" y="1289957"/>
            <a:ext cx="2618182" cy="2096471"/>
          </a:xfrm>
          <a:prstGeom prst="rect">
            <a:avLst/>
          </a:prstGeom>
        </p:spPr>
        <p:txBody>
          <a:bodyPr tIns="41998"/>
          <a:lstStyle>
            <a:lvl1pPr marL="0" indent="0"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 smtClean="0"/>
          </a:p>
        </p:txBody>
      </p:sp>
      <p:cxnSp>
        <p:nvCxnSpPr>
          <p:cNvPr id="5" name="Straight Connector 14"/>
          <p:cNvCxnSpPr/>
          <p:nvPr userDrawn="1"/>
        </p:nvCxnSpPr>
        <p:spPr>
          <a:xfrm flipV="1">
            <a:off x="5971309" y="3792071"/>
            <a:ext cx="3172691" cy="30793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pour une image  7"/>
          <p:cNvSpPr>
            <a:spLocks noGrp="1"/>
          </p:cNvSpPr>
          <p:nvPr>
            <p:ph type="pic" sz="quarter" idx="17"/>
          </p:nvPr>
        </p:nvSpPr>
        <p:spPr>
          <a:xfrm flipH="1">
            <a:off x="554182" y="1289647"/>
            <a:ext cx="2618182" cy="2096471"/>
          </a:xfrm>
          <a:prstGeom prst="snip1Rect">
            <a:avLst>
              <a:gd name="adj" fmla="val 27155"/>
            </a:avLst>
          </a:prstGeom>
        </p:spPr>
        <p:txBody>
          <a:bodyPr tIns="41998"/>
          <a:lstStyle>
            <a:lvl1pPr marL="0" indent="0"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 smtClean="0"/>
          </a:p>
        </p:txBody>
      </p:sp>
      <p:sp>
        <p:nvSpPr>
          <p:cNvPr id="12" name="Espace réservé pour une image  9"/>
          <p:cNvSpPr>
            <a:spLocks noGrp="1"/>
          </p:cNvSpPr>
          <p:nvPr>
            <p:ph type="pic" sz="quarter" idx="18"/>
          </p:nvPr>
        </p:nvSpPr>
        <p:spPr>
          <a:xfrm>
            <a:off x="5971309" y="3466095"/>
            <a:ext cx="2618182" cy="2096471"/>
          </a:xfrm>
          <a:custGeom>
            <a:avLst/>
            <a:gdLst>
              <a:gd name="connsiteX0" fmla="*/ 0 w 4659313"/>
              <a:gd name="connsiteY0" fmla="*/ 0 h 5573485"/>
              <a:gd name="connsiteX1" fmla="*/ 4659313 w 4659313"/>
              <a:gd name="connsiteY1" fmla="*/ 0 h 5573485"/>
              <a:gd name="connsiteX2" fmla="*/ 4659313 w 4659313"/>
              <a:gd name="connsiteY2" fmla="*/ 5573485 h 5573485"/>
              <a:gd name="connsiteX3" fmla="*/ 0 w 4659313"/>
              <a:gd name="connsiteY3" fmla="*/ 5573485 h 5573485"/>
              <a:gd name="connsiteX4" fmla="*/ 0 w 4659313"/>
              <a:gd name="connsiteY4" fmla="*/ 0 h 5573485"/>
              <a:gd name="connsiteX0" fmla="*/ 4659313 w 4750753"/>
              <a:gd name="connsiteY0" fmla="*/ 5573485 h 5664925"/>
              <a:gd name="connsiteX1" fmla="*/ 0 w 4750753"/>
              <a:gd name="connsiteY1" fmla="*/ 5573485 h 5664925"/>
              <a:gd name="connsiteX2" fmla="*/ 0 w 4750753"/>
              <a:gd name="connsiteY2" fmla="*/ 0 h 5664925"/>
              <a:gd name="connsiteX3" fmla="*/ 4659313 w 4750753"/>
              <a:gd name="connsiteY3" fmla="*/ 0 h 5664925"/>
              <a:gd name="connsiteX4" fmla="*/ 4750753 w 4750753"/>
              <a:gd name="connsiteY4" fmla="*/ 5664925 h 5664925"/>
              <a:gd name="connsiteX0" fmla="*/ 4659313 w 4712653"/>
              <a:gd name="connsiteY0" fmla="*/ 5573485 h 5573485"/>
              <a:gd name="connsiteX1" fmla="*/ 0 w 4712653"/>
              <a:gd name="connsiteY1" fmla="*/ 5573485 h 5573485"/>
              <a:gd name="connsiteX2" fmla="*/ 0 w 4712653"/>
              <a:gd name="connsiteY2" fmla="*/ 0 h 5573485"/>
              <a:gd name="connsiteX3" fmla="*/ 4659313 w 4712653"/>
              <a:gd name="connsiteY3" fmla="*/ 0 h 5573485"/>
              <a:gd name="connsiteX4" fmla="*/ 4712653 w 4712653"/>
              <a:gd name="connsiteY4" fmla="*/ 4312375 h 557348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12375 h 559253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50475 h 559253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50475 h 5592535"/>
              <a:gd name="connsiteX5" fmla="*/ 3363913 w 4712653"/>
              <a:gd name="connsiteY5" fmla="*/ 5592535 h 5592535"/>
              <a:gd name="connsiteX0" fmla="*/ 3363913 w 4693603"/>
              <a:gd name="connsiteY0" fmla="*/ 5592535 h 5592535"/>
              <a:gd name="connsiteX1" fmla="*/ 0 w 4693603"/>
              <a:gd name="connsiteY1" fmla="*/ 5573485 h 5592535"/>
              <a:gd name="connsiteX2" fmla="*/ 0 w 4693603"/>
              <a:gd name="connsiteY2" fmla="*/ 0 h 5592535"/>
              <a:gd name="connsiteX3" fmla="*/ 4659313 w 4693603"/>
              <a:gd name="connsiteY3" fmla="*/ 0 h 5592535"/>
              <a:gd name="connsiteX4" fmla="*/ 4693603 w 4693603"/>
              <a:gd name="connsiteY4" fmla="*/ 3588475 h 5592535"/>
              <a:gd name="connsiteX5" fmla="*/ 3363913 w 4693603"/>
              <a:gd name="connsiteY5" fmla="*/ 5592535 h 5592535"/>
              <a:gd name="connsiteX0" fmla="*/ 2430463 w 4693603"/>
              <a:gd name="connsiteY0" fmla="*/ 5592535 h 5592535"/>
              <a:gd name="connsiteX1" fmla="*/ 0 w 4693603"/>
              <a:gd name="connsiteY1" fmla="*/ 5573485 h 5592535"/>
              <a:gd name="connsiteX2" fmla="*/ 0 w 4693603"/>
              <a:gd name="connsiteY2" fmla="*/ 0 h 5592535"/>
              <a:gd name="connsiteX3" fmla="*/ 4659313 w 4693603"/>
              <a:gd name="connsiteY3" fmla="*/ 0 h 5592535"/>
              <a:gd name="connsiteX4" fmla="*/ 4693603 w 4693603"/>
              <a:gd name="connsiteY4" fmla="*/ 3588475 h 5592535"/>
              <a:gd name="connsiteX5" fmla="*/ 2430463 w 4693603"/>
              <a:gd name="connsiteY5" fmla="*/ 5592535 h 5592535"/>
              <a:gd name="connsiteX0" fmla="*/ 2430463 w 4674553"/>
              <a:gd name="connsiteY0" fmla="*/ 5592535 h 5592535"/>
              <a:gd name="connsiteX1" fmla="*/ 0 w 4674553"/>
              <a:gd name="connsiteY1" fmla="*/ 5573485 h 5592535"/>
              <a:gd name="connsiteX2" fmla="*/ 0 w 4674553"/>
              <a:gd name="connsiteY2" fmla="*/ 0 h 5592535"/>
              <a:gd name="connsiteX3" fmla="*/ 4659313 w 4674553"/>
              <a:gd name="connsiteY3" fmla="*/ 0 h 5592535"/>
              <a:gd name="connsiteX4" fmla="*/ 4674553 w 4674553"/>
              <a:gd name="connsiteY4" fmla="*/ 3569425 h 5592535"/>
              <a:gd name="connsiteX5" fmla="*/ 2430463 w 4674553"/>
              <a:gd name="connsiteY5" fmla="*/ 5592535 h 5592535"/>
              <a:gd name="connsiteX0" fmla="*/ 2430463 w 4674553"/>
              <a:gd name="connsiteY0" fmla="*/ 5573485 h 5573485"/>
              <a:gd name="connsiteX1" fmla="*/ 0 w 4674553"/>
              <a:gd name="connsiteY1" fmla="*/ 5573485 h 5573485"/>
              <a:gd name="connsiteX2" fmla="*/ 0 w 4674553"/>
              <a:gd name="connsiteY2" fmla="*/ 0 h 5573485"/>
              <a:gd name="connsiteX3" fmla="*/ 4659313 w 4674553"/>
              <a:gd name="connsiteY3" fmla="*/ 0 h 5573485"/>
              <a:gd name="connsiteX4" fmla="*/ 4674553 w 4674553"/>
              <a:gd name="connsiteY4" fmla="*/ 3569425 h 5573485"/>
              <a:gd name="connsiteX5" fmla="*/ 2430463 w 4674553"/>
              <a:gd name="connsiteY5" fmla="*/ 5573485 h 5573485"/>
              <a:gd name="connsiteX0" fmla="*/ 2430463 w 4688934"/>
              <a:gd name="connsiteY0" fmla="*/ 5573485 h 5573485"/>
              <a:gd name="connsiteX1" fmla="*/ 0 w 4688934"/>
              <a:gd name="connsiteY1" fmla="*/ 5573485 h 5573485"/>
              <a:gd name="connsiteX2" fmla="*/ 0 w 4688934"/>
              <a:gd name="connsiteY2" fmla="*/ 0 h 5573485"/>
              <a:gd name="connsiteX3" fmla="*/ 4659313 w 4688934"/>
              <a:gd name="connsiteY3" fmla="*/ 0 h 5573485"/>
              <a:gd name="connsiteX4" fmla="*/ 4688934 w 4688934"/>
              <a:gd name="connsiteY4" fmla="*/ 3882230 h 5573485"/>
              <a:gd name="connsiteX5" fmla="*/ 2430463 w 4688934"/>
              <a:gd name="connsiteY5" fmla="*/ 5573485 h 5573485"/>
              <a:gd name="connsiteX0" fmla="*/ 3767943 w 4688934"/>
              <a:gd name="connsiteY0" fmla="*/ 5573485 h 5573485"/>
              <a:gd name="connsiteX1" fmla="*/ 0 w 4688934"/>
              <a:gd name="connsiteY1" fmla="*/ 5573485 h 5573485"/>
              <a:gd name="connsiteX2" fmla="*/ 0 w 4688934"/>
              <a:gd name="connsiteY2" fmla="*/ 0 h 5573485"/>
              <a:gd name="connsiteX3" fmla="*/ 4659313 w 4688934"/>
              <a:gd name="connsiteY3" fmla="*/ 0 h 5573485"/>
              <a:gd name="connsiteX4" fmla="*/ 4688934 w 4688934"/>
              <a:gd name="connsiteY4" fmla="*/ 3882230 h 5573485"/>
              <a:gd name="connsiteX5" fmla="*/ 3767943 w 4688934"/>
              <a:gd name="connsiteY5" fmla="*/ 5573485 h 5573485"/>
              <a:gd name="connsiteX0" fmla="*/ 3767943 w 4688934"/>
              <a:gd name="connsiteY0" fmla="*/ 5573485 h 5573485"/>
              <a:gd name="connsiteX1" fmla="*/ 0 w 4688934"/>
              <a:gd name="connsiteY1" fmla="*/ 5573485 h 5573485"/>
              <a:gd name="connsiteX2" fmla="*/ 0 w 4688934"/>
              <a:gd name="connsiteY2" fmla="*/ 0 h 5573485"/>
              <a:gd name="connsiteX3" fmla="*/ 4659313 w 4688934"/>
              <a:gd name="connsiteY3" fmla="*/ 0 h 5573485"/>
              <a:gd name="connsiteX4" fmla="*/ 4688934 w 4688934"/>
              <a:gd name="connsiteY4" fmla="*/ 3949260 h 5573485"/>
              <a:gd name="connsiteX5" fmla="*/ 3767943 w 4688934"/>
              <a:gd name="connsiteY5" fmla="*/ 5573485 h 5573485"/>
              <a:gd name="connsiteX0" fmla="*/ 3645700 w 4688934"/>
              <a:gd name="connsiteY0" fmla="*/ 5573485 h 5573485"/>
              <a:gd name="connsiteX1" fmla="*/ 0 w 4688934"/>
              <a:gd name="connsiteY1" fmla="*/ 5573485 h 5573485"/>
              <a:gd name="connsiteX2" fmla="*/ 0 w 4688934"/>
              <a:gd name="connsiteY2" fmla="*/ 0 h 5573485"/>
              <a:gd name="connsiteX3" fmla="*/ 4659313 w 4688934"/>
              <a:gd name="connsiteY3" fmla="*/ 0 h 5573485"/>
              <a:gd name="connsiteX4" fmla="*/ 4688934 w 4688934"/>
              <a:gd name="connsiteY4" fmla="*/ 3949260 h 5573485"/>
              <a:gd name="connsiteX5" fmla="*/ 3645700 w 4688934"/>
              <a:gd name="connsiteY5" fmla="*/ 5573485 h 5573485"/>
              <a:gd name="connsiteX0" fmla="*/ 3789516 w 4688934"/>
              <a:gd name="connsiteY0" fmla="*/ 5573485 h 5573485"/>
              <a:gd name="connsiteX1" fmla="*/ 0 w 4688934"/>
              <a:gd name="connsiteY1" fmla="*/ 5573485 h 5573485"/>
              <a:gd name="connsiteX2" fmla="*/ 0 w 4688934"/>
              <a:gd name="connsiteY2" fmla="*/ 0 h 5573485"/>
              <a:gd name="connsiteX3" fmla="*/ 4659313 w 4688934"/>
              <a:gd name="connsiteY3" fmla="*/ 0 h 5573485"/>
              <a:gd name="connsiteX4" fmla="*/ 4688934 w 4688934"/>
              <a:gd name="connsiteY4" fmla="*/ 3949260 h 5573485"/>
              <a:gd name="connsiteX5" fmla="*/ 3789516 w 4688934"/>
              <a:gd name="connsiteY5" fmla="*/ 5573485 h 5573485"/>
              <a:gd name="connsiteX0" fmla="*/ 3789516 w 4659313"/>
              <a:gd name="connsiteY0" fmla="*/ 5573485 h 5573485"/>
              <a:gd name="connsiteX1" fmla="*/ 0 w 4659313"/>
              <a:gd name="connsiteY1" fmla="*/ 5573485 h 5573485"/>
              <a:gd name="connsiteX2" fmla="*/ 0 w 4659313"/>
              <a:gd name="connsiteY2" fmla="*/ 0 h 5573485"/>
              <a:gd name="connsiteX3" fmla="*/ 4659313 w 4659313"/>
              <a:gd name="connsiteY3" fmla="*/ 0 h 5573485"/>
              <a:gd name="connsiteX4" fmla="*/ 4654418 w 4659313"/>
              <a:gd name="connsiteY4" fmla="*/ 3985009 h 5573485"/>
              <a:gd name="connsiteX5" fmla="*/ 3789516 w 4659313"/>
              <a:gd name="connsiteY5" fmla="*/ 5573485 h 5573485"/>
              <a:gd name="connsiteX0" fmla="*/ 3789516 w 4677428"/>
              <a:gd name="connsiteY0" fmla="*/ 5573485 h 5573485"/>
              <a:gd name="connsiteX1" fmla="*/ 0 w 4677428"/>
              <a:gd name="connsiteY1" fmla="*/ 5573485 h 5573485"/>
              <a:gd name="connsiteX2" fmla="*/ 0 w 4677428"/>
              <a:gd name="connsiteY2" fmla="*/ 0 h 5573485"/>
              <a:gd name="connsiteX3" fmla="*/ 4659313 w 4677428"/>
              <a:gd name="connsiteY3" fmla="*/ 0 h 5573485"/>
              <a:gd name="connsiteX4" fmla="*/ 4677428 w 4677428"/>
              <a:gd name="connsiteY4" fmla="*/ 4163755 h 5573485"/>
              <a:gd name="connsiteX5" fmla="*/ 3789516 w 4677428"/>
              <a:gd name="connsiteY5" fmla="*/ 5573485 h 557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7428" h="5573485">
                <a:moveTo>
                  <a:pt x="3789516" y="5573485"/>
                </a:moveTo>
                <a:lnTo>
                  <a:pt x="0" y="5573485"/>
                </a:lnTo>
                <a:lnTo>
                  <a:pt x="0" y="0"/>
                </a:lnTo>
                <a:lnTo>
                  <a:pt x="4659313" y="0"/>
                </a:lnTo>
                <a:cubicBezTo>
                  <a:pt x="4659313" y="1857828"/>
                  <a:pt x="4677428" y="4163755"/>
                  <a:pt x="4677428" y="4163755"/>
                </a:cubicBezTo>
                <a:lnTo>
                  <a:pt x="3789516" y="5573485"/>
                </a:lnTo>
                <a:close/>
              </a:path>
            </a:pathLst>
          </a:custGeom>
          <a:noFill/>
        </p:spPr>
        <p:txBody>
          <a:bodyPr tIns="41998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/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9"/>
          </p:nvPr>
        </p:nvSpPr>
        <p:spPr>
          <a:xfrm>
            <a:off x="3255818" y="1289957"/>
            <a:ext cx="2618182" cy="2096471"/>
          </a:xfrm>
          <a:prstGeom prst="rect">
            <a:avLst/>
          </a:prstGeom>
        </p:spPr>
        <p:txBody>
          <a:bodyPr tIns="41998"/>
          <a:lstStyle>
            <a:lvl1pPr marL="0" indent="0"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 smtClean="0"/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20"/>
          </p:nvPr>
        </p:nvSpPr>
        <p:spPr>
          <a:xfrm>
            <a:off x="3269673" y="3466095"/>
            <a:ext cx="2618182" cy="2096471"/>
          </a:xfrm>
          <a:prstGeom prst="rect">
            <a:avLst/>
          </a:prstGeom>
        </p:spPr>
        <p:txBody>
          <a:bodyPr tIns="41998"/>
          <a:lstStyle>
            <a:lvl1pPr marL="0" indent="0"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 smtClean="0"/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21"/>
          </p:nvPr>
        </p:nvSpPr>
        <p:spPr>
          <a:xfrm>
            <a:off x="554182" y="3466095"/>
            <a:ext cx="2618182" cy="2096471"/>
          </a:xfrm>
          <a:prstGeom prst="rect">
            <a:avLst/>
          </a:prstGeom>
        </p:spPr>
        <p:txBody>
          <a:bodyPr tIns="41998"/>
          <a:lstStyle>
            <a:lvl1pPr marL="0" indent="0"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 smtClean="0"/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8035636" cy="847165"/>
          </a:xfrm>
          <a:prstGeom prst="rect">
            <a:avLst/>
          </a:prstGeom>
        </p:spPr>
        <p:txBody>
          <a:bodyPr vert="horz" lIns="91429" tIns="45714" rIns="91429" bIns="45714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19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7723636" y="285750"/>
            <a:ext cx="865620" cy="268941"/>
          </a:xfrm>
          <a:prstGeom prst="rect">
            <a:avLst/>
          </a:prstGeom>
        </p:spPr>
        <p:txBody>
          <a:bodyPr vert="horz" lIns="82058" tIns="41029" rIns="0" bIns="41029" rtlCol="0" anchor="ctr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6008F345-272B-4070-AF26-BA172EEA2059}" type="slidenum">
              <a:rPr lang="fr-CA" smtClean="0"/>
              <a:pPr/>
              <a:t>‹#›</a:t>
            </a:fld>
            <a:endParaRPr lang="fr-CA" dirty="0"/>
          </a:p>
        </p:txBody>
      </p:sp>
      <p:sp>
        <p:nvSpPr>
          <p:cNvPr id="14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552450" y="6132900"/>
            <a:ext cx="569595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902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graphic/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>
          <a:xfrm>
            <a:off x="554400" y="1343770"/>
            <a:ext cx="8052955" cy="4438465"/>
          </a:xfrm>
          <a:prstGeom prst="snip1Rect">
            <a:avLst/>
          </a:prstGeom>
          <a:solidFill>
            <a:schemeClr val="tx2"/>
          </a:solidFill>
        </p:spPr>
        <p:txBody>
          <a:bodyPr tIns="39600"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182" y="564777"/>
            <a:ext cx="8035200" cy="754316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7723636" y="285750"/>
            <a:ext cx="865620" cy="268941"/>
          </a:xfrm>
          <a:prstGeom prst="rect">
            <a:avLst/>
          </a:prstGeom>
        </p:spPr>
        <p:txBody>
          <a:bodyPr vert="horz" lIns="82058" tIns="41029" rIns="0" bIns="41029" rtlCol="0" anchor="ctr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6008F345-272B-4070-AF26-BA172EEA2059}" type="slidenum">
              <a:rPr lang="fr-CA" smtClean="0"/>
              <a:pPr/>
              <a:t>‹#›</a:t>
            </a:fld>
            <a:endParaRPr lang="fr-CA" dirty="0"/>
          </a:p>
        </p:txBody>
      </p:sp>
      <p:sp>
        <p:nvSpPr>
          <p:cNvPr id="9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552450" y="6132900"/>
            <a:ext cx="569595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290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62841" y="1143000"/>
            <a:ext cx="3934547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 sz="1800" b="1">
                <a:solidFill>
                  <a:schemeClr val="bg2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marL="0" marR="0" lvl="0" indent="0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2841" y="1815354"/>
            <a:ext cx="3934547" cy="4109104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 marL="820583" marR="0" indent="-256432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-"/>
              <a:tabLst/>
              <a:defRPr sz="1600">
                <a:solidFill>
                  <a:srgbClr val="000000"/>
                </a:solidFill>
              </a:defRPr>
            </a:lvl3pPr>
            <a:lvl4pPr marL="1128301" marR="0" indent="-256432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w"/>
              <a:tabLst/>
              <a:defRPr sz="1600">
                <a:solidFill>
                  <a:srgbClr val="000000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3944793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 sz="1800" b="1">
                <a:solidFill>
                  <a:schemeClr val="bg2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marL="0" marR="0" lvl="0" indent="0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815354"/>
            <a:ext cx="3944793" cy="4109104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 marL="820583" marR="0" indent="-256432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-"/>
              <a:tabLst/>
              <a:defRPr sz="1600">
                <a:solidFill>
                  <a:srgbClr val="000000"/>
                </a:solidFill>
              </a:defRPr>
            </a:lvl3pPr>
            <a:lvl4pPr marL="1128301" marR="0" indent="-256432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w"/>
              <a:tabLst/>
              <a:defRPr sz="1600">
                <a:solidFill>
                  <a:srgbClr val="000000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8035636" cy="847165"/>
          </a:xfrm>
          <a:prstGeom prst="rect">
            <a:avLst/>
          </a:prstGeom>
        </p:spPr>
        <p:txBody>
          <a:bodyPr vert="horz" lIns="91429" tIns="45714" rIns="91429" bIns="45714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23636" y="285750"/>
            <a:ext cx="865620" cy="268941"/>
          </a:xfrm>
          <a:prstGeom prst="rect">
            <a:avLst/>
          </a:prstGeom>
        </p:spPr>
        <p:txBody>
          <a:bodyPr vert="horz" lIns="82058" tIns="41029" rIns="0" bIns="41029" rtlCol="0" anchor="ctr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6008F345-272B-4070-AF26-BA172EEA2059}" type="slidenum">
              <a:rPr lang="fr-CA" smtClean="0"/>
              <a:pPr/>
              <a:t>‹#›</a:t>
            </a:fld>
            <a:endParaRPr lang="fr-CA" dirty="0"/>
          </a:p>
        </p:txBody>
      </p:sp>
      <p:sp>
        <p:nvSpPr>
          <p:cNvPr id="9" name="Platshållare för sidfot 3"/>
          <p:cNvSpPr>
            <a:spLocks noGrp="1"/>
          </p:cNvSpPr>
          <p:nvPr>
            <p:ph type="ftr" sz="quarter" idx="13"/>
          </p:nvPr>
        </p:nvSpPr>
        <p:spPr>
          <a:xfrm>
            <a:off x="552450" y="6132900"/>
            <a:ext cx="569595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121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8035636" cy="847165"/>
          </a:xfrm>
          <a:prstGeom prst="rect">
            <a:avLst/>
          </a:prstGeom>
        </p:spPr>
        <p:txBody>
          <a:bodyPr vert="horz" lIns="91429" tIns="45714" rIns="91429" bIns="45714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554183" y="1277471"/>
            <a:ext cx="8035636" cy="4716000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7723636" y="285750"/>
            <a:ext cx="865620" cy="268941"/>
          </a:xfrm>
          <a:prstGeom prst="rect">
            <a:avLst/>
          </a:prstGeom>
        </p:spPr>
        <p:txBody>
          <a:bodyPr vert="horz" lIns="82058" tIns="41029" rIns="0" bIns="41029" rtlCol="0" anchor="ctr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6008F345-272B-4070-AF26-BA172EEA2059}" type="slidenum">
              <a:rPr lang="fr-CA" smtClean="0"/>
              <a:pPr/>
              <a:t>‹#›</a:t>
            </a:fld>
            <a:endParaRPr lang="fr-CA" dirty="0"/>
          </a:p>
        </p:txBody>
      </p:sp>
      <p:sp>
        <p:nvSpPr>
          <p:cNvPr id="10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552450" y="6132900"/>
            <a:ext cx="569595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2399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2841" y="1277472"/>
            <a:ext cx="3932959" cy="4639235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 marL="871869" indent="-307718">
              <a:buFont typeface="Courier New" panose="02070309020205020404" pitchFamily="49" charset="0"/>
              <a:buChar char="-"/>
              <a:defRPr lang="fr-FR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179587" indent="-307718">
              <a:buSzPct val="90000"/>
              <a:buFont typeface="Wingdings" panose="05000000000000000000" pitchFamily="2" charset="2"/>
              <a:buChar char="w"/>
              <a:defRPr lang="fr-FR" sz="180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1273" y="1277472"/>
            <a:ext cx="3948545" cy="4639235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lang="fr-FR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8035636" cy="847165"/>
          </a:xfrm>
          <a:prstGeom prst="rect">
            <a:avLst/>
          </a:prstGeom>
        </p:spPr>
        <p:txBody>
          <a:bodyPr vert="horz" lIns="91429" tIns="45714" rIns="91429" bIns="45714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7723636" y="285750"/>
            <a:ext cx="865620" cy="268941"/>
          </a:xfrm>
          <a:prstGeom prst="rect">
            <a:avLst/>
          </a:prstGeom>
        </p:spPr>
        <p:txBody>
          <a:bodyPr vert="horz" lIns="82058" tIns="41029" rIns="0" bIns="41029" rtlCol="0" anchor="ctr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6008F345-272B-4070-AF26-BA172EEA2059}" type="slidenum">
              <a:rPr lang="fr-CA" smtClean="0"/>
              <a:pPr/>
              <a:t>‹#›</a:t>
            </a:fld>
            <a:endParaRPr lang="fr-CA" dirty="0"/>
          </a:p>
        </p:txBody>
      </p:sp>
      <p:sp>
        <p:nvSpPr>
          <p:cNvPr id="8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552450" y="6132900"/>
            <a:ext cx="569595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944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8035636" cy="847165"/>
          </a:xfrm>
          <a:prstGeom prst="rect">
            <a:avLst/>
          </a:prstGeom>
        </p:spPr>
        <p:txBody>
          <a:bodyPr vert="horz" lIns="91429" tIns="45714" rIns="91429" bIns="45714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7723636" y="285750"/>
            <a:ext cx="865620" cy="268941"/>
          </a:xfrm>
          <a:prstGeom prst="rect">
            <a:avLst/>
          </a:prstGeom>
        </p:spPr>
        <p:txBody>
          <a:bodyPr vert="horz" lIns="82058" tIns="41029" rIns="0" bIns="41029" rtlCol="0" anchor="ctr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6008F345-272B-4070-AF26-BA172EEA2059}" type="slidenum">
              <a:rPr lang="fr-CA" smtClean="0"/>
              <a:pPr/>
              <a:t>‹#›</a:t>
            </a:fld>
            <a:endParaRPr lang="fr-CA" dirty="0"/>
          </a:p>
        </p:txBody>
      </p:sp>
      <p:sp>
        <p:nvSpPr>
          <p:cNvPr id="6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552450" y="6132900"/>
            <a:ext cx="569595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5793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Framsida1"/>
          <p:cNvSpPr>
            <a:spLocks noGrp="1"/>
          </p:cNvSpPr>
          <p:nvPr>
            <p:ph type="pic" sz="quarter" idx="16"/>
          </p:nvPr>
        </p:nvSpPr>
        <p:spPr>
          <a:xfrm>
            <a:off x="554182" y="537883"/>
            <a:ext cx="8048625" cy="5042647"/>
          </a:xfrm>
          <a:prstGeom prst="snip1Rect">
            <a:avLst/>
          </a:prstGeom>
        </p:spPr>
        <p:txBody>
          <a:bodyPr tIns="355370"/>
          <a:lstStyle>
            <a:lvl1pPr marL="0" indent="0"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084294"/>
            <a:ext cx="4073929" cy="4773706"/>
          </a:xfrm>
          <a:custGeom>
            <a:avLst/>
            <a:gdLst>
              <a:gd name="connsiteX0" fmla="*/ 0 w 4462272"/>
              <a:gd name="connsiteY0" fmla="*/ 0 h 5410200"/>
              <a:gd name="connsiteX1" fmla="*/ 3718545 w 4462272"/>
              <a:gd name="connsiteY1" fmla="*/ 0 h 5410200"/>
              <a:gd name="connsiteX2" fmla="*/ 4462272 w 4462272"/>
              <a:gd name="connsiteY2" fmla="*/ 743727 h 5410200"/>
              <a:gd name="connsiteX3" fmla="*/ 4462272 w 4462272"/>
              <a:gd name="connsiteY3" fmla="*/ 5410200 h 5410200"/>
              <a:gd name="connsiteX4" fmla="*/ 0 w 4462272"/>
              <a:gd name="connsiteY4" fmla="*/ 5410200 h 5410200"/>
              <a:gd name="connsiteX5" fmla="*/ 0 w 4462272"/>
              <a:gd name="connsiteY5" fmla="*/ 0 h 5410200"/>
              <a:gd name="connsiteX0" fmla="*/ 0 w 4462272"/>
              <a:gd name="connsiteY0" fmla="*/ 0 h 5410200"/>
              <a:gd name="connsiteX1" fmla="*/ 3718545 w 4462272"/>
              <a:gd name="connsiteY1" fmla="*/ 0 h 5410200"/>
              <a:gd name="connsiteX2" fmla="*/ 4462272 w 4462272"/>
              <a:gd name="connsiteY2" fmla="*/ 743727 h 5410200"/>
              <a:gd name="connsiteX3" fmla="*/ 4462272 w 4462272"/>
              <a:gd name="connsiteY3" fmla="*/ 5410200 h 5410200"/>
              <a:gd name="connsiteX4" fmla="*/ 0 w 4462272"/>
              <a:gd name="connsiteY4" fmla="*/ 5410200 h 5410200"/>
              <a:gd name="connsiteX5" fmla="*/ 0 w 4462272"/>
              <a:gd name="connsiteY5" fmla="*/ 0 h 5410200"/>
              <a:gd name="connsiteX0" fmla="*/ 0 w 4462272"/>
              <a:gd name="connsiteY0" fmla="*/ 0 h 5429250"/>
              <a:gd name="connsiteX1" fmla="*/ 3718545 w 4462272"/>
              <a:gd name="connsiteY1" fmla="*/ 0 h 5429250"/>
              <a:gd name="connsiteX2" fmla="*/ 4462272 w 4462272"/>
              <a:gd name="connsiteY2" fmla="*/ 743727 h 5429250"/>
              <a:gd name="connsiteX3" fmla="*/ 4462272 w 4462272"/>
              <a:gd name="connsiteY3" fmla="*/ 5429250 h 5429250"/>
              <a:gd name="connsiteX4" fmla="*/ 0 w 4462272"/>
              <a:gd name="connsiteY4" fmla="*/ 5410200 h 5429250"/>
              <a:gd name="connsiteX5" fmla="*/ 0 w 4462272"/>
              <a:gd name="connsiteY5" fmla="*/ 0 h 5429250"/>
              <a:gd name="connsiteX0" fmla="*/ 4462272 w 4553712"/>
              <a:gd name="connsiteY0" fmla="*/ 5429250 h 5520690"/>
              <a:gd name="connsiteX1" fmla="*/ 0 w 4553712"/>
              <a:gd name="connsiteY1" fmla="*/ 5410200 h 5520690"/>
              <a:gd name="connsiteX2" fmla="*/ 0 w 4553712"/>
              <a:gd name="connsiteY2" fmla="*/ 0 h 5520690"/>
              <a:gd name="connsiteX3" fmla="*/ 3718545 w 4553712"/>
              <a:gd name="connsiteY3" fmla="*/ 0 h 5520690"/>
              <a:gd name="connsiteX4" fmla="*/ 4462272 w 4553712"/>
              <a:gd name="connsiteY4" fmla="*/ 743727 h 5520690"/>
              <a:gd name="connsiteX5" fmla="*/ 4553712 w 4553712"/>
              <a:gd name="connsiteY5" fmla="*/ 5520690 h 5520690"/>
              <a:gd name="connsiteX0" fmla="*/ 4462272 w 4496562"/>
              <a:gd name="connsiteY0" fmla="*/ 5429250 h 5429250"/>
              <a:gd name="connsiteX1" fmla="*/ 0 w 4496562"/>
              <a:gd name="connsiteY1" fmla="*/ 5410200 h 5429250"/>
              <a:gd name="connsiteX2" fmla="*/ 0 w 4496562"/>
              <a:gd name="connsiteY2" fmla="*/ 0 h 5429250"/>
              <a:gd name="connsiteX3" fmla="*/ 3718545 w 4496562"/>
              <a:gd name="connsiteY3" fmla="*/ 0 h 5429250"/>
              <a:gd name="connsiteX4" fmla="*/ 4462272 w 4496562"/>
              <a:gd name="connsiteY4" fmla="*/ 743727 h 5429250"/>
              <a:gd name="connsiteX5" fmla="*/ 4496562 w 4496562"/>
              <a:gd name="connsiteY5" fmla="*/ 3939540 h 5429250"/>
              <a:gd name="connsiteX0" fmla="*/ 3033522 w 4496562"/>
              <a:gd name="connsiteY0" fmla="*/ 5448300 h 5448300"/>
              <a:gd name="connsiteX1" fmla="*/ 0 w 4496562"/>
              <a:gd name="connsiteY1" fmla="*/ 5410200 h 5448300"/>
              <a:gd name="connsiteX2" fmla="*/ 0 w 4496562"/>
              <a:gd name="connsiteY2" fmla="*/ 0 h 5448300"/>
              <a:gd name="connsiteX3" fmla="*/ 3718545 w 4496562"/>
              <a:gd name="connsiteY3" fmla="*/ 0 h 5448300"/>
              <a:gd name="connsiteX4" fmla="*/ 4462272 w 4496562"/>
              <a:gd name="connsiteY4" fmla="*/ 743727 h 5448300"/>
              <a:gd name="connsiteX5" fmla="*/ 4496562 w 4496562"/>
              <a:gd name="connsiteY5" fmla="*/ 3939540 h 5448300"/>
              <a:gd name="connsiteX0" fmla="*/ 3204972 w 4496562"/>
              <a:gd name="connsiteY0" fmla="*/ 5391150 h 5410200"/>
              <a:gd name="connsiteX1" fmla="*/ 0 w 4496562"/>
              <a:gd name="connsiteY1" fmla="*/ 5410200 h 5410200"/>
              <a:gd name="connsiteX2" fmla="*/ 0 w 4496562"/>
              <a:gd name="connsiteY2" fmla="*/ 0 h 5410200"/>
              <a:gd name="connsiteX3" fmla="*/ 3718545 w 4496562"/>
              <a:gd name="connsiteY3" fmla="*/ 0 h 5410200"/>
              <a:gd name="connsiteX4" fmla="*/ 4462272 w 4496562"/>
              <a:gd name="connsiteY4" fmla="*/ 743727 h 5410200"/>
              <a:gd name="connsiteX5" fmla="*/ 4496562 w 4496562"/>
              <a:gd name="connsiteY5" fmla="*/ 3939540 h 5410200"/>
              <a:gd name="connsiteX0" fmla="*/ 3204972 w 4496562"/>
              <a:gd name="connsiteY0" fmla="*/ 5391150 h 5410200"/>
              <a:gd name="connsiteX1" fmla="*/ 0 w 4496562"/>
              <a:gd name="connsiteY1" fmla="*/ 5410200 h 5410200"/>
              <a:gd name="connsiteX2" fmla="*/ 0 w 4496562"/>
              <a:gd name="connsiteY2" fmla="*/ 0 h 5410200"/>
              <a:gd name="connsiteX3" fmla="*/ 3718545 w 4496562"/>
              <a:gd name="connsiteY3" fmla="*/ 0 h 5410200"/>
              <a:gd name="connsiteX4" fmla="*/ 4481322 w 4496562"/>
              <a:gd name="connsiteY4" fmla="*/ 19827 h 5410200"/>
              <a:gd name="connsiteX5" fmla="*/ 4496562 w 4496562"/>
              <a:gd name="connsiteY5" fmla="*/ 3939540 h 5410200"/>
              <a:gd name="connsiteX0" fmla="*/ 3204972 w 4481322"/>
              <a:gd name="connsiteY0" fmla="*/ 5391150 h 5410200"/>
              <a:gd name="connsiteX1" fmla="*/ 0 w 4481322"/>
              <a:gd name="connsiteY1" fmla="*/ 5410200 h 5410200"/>
              <a:gd name="connsiteX2" fmla="*/ 0 w 4481322"/>
              <a:gd name="connsiteY2" fmla="*/ 0 h 5410200"/>
              <a:gd name="connsiteX3" fmla="*/ 3718545 w 4481322"/>
              <a:gd name="connsiteY3" fmla="*/ 0 h 5410200"/>
              <a:gd name="connsiteX4" fmla="*/ 4481322 w 4481322"/>
              <a:gd name="connsiteY4" fmla="*/ 19827 h 5410200"/>
              <a:gd name="connsiteX5" fmla="*/ 4477512 w 4481322"/>
              <a:gd name="connsiteY5" fmla="*/ 3939540 h 5410200"/>
              <a:gd name="connsiteX0" fmla="*/ 2538222 w 4481322"/>
              <a:gd name="connsiteY0" fmla="*/ 5410200 h 5410200"/>
              <a:gd name="connsiteX1" fmla="*/ 0 w 4481322"/>
              <a:gd name="connsiteY1" fmla="*/ 5410200 h 5410200"/>
              <a:gd name="connsiteX2" fmla="*/ 0 w 4481322"/>
              <a:gd name="connsiteY2" fmla="*/ 0 h 5410200"/>
              <a:gd name="connsiteX3" fmla="*/ 3718545 w 4481322"/>
              <a:gd name="connsiteY3" fmla="*/ 0 h 5410200"/>
              <a:gd name="connsiteX4" fmla="*/ 4481322 w 4481322"/>
              <a:gd name="connsiteY4" fmla="*/ 19827 h 5410200"/>
              <a:gd name="connsiteX5" fmla="*/ 4477512 w 4481322"/>
              <a:gd name="connsiteY5" fmla="*/ 3939540 h 5410200"/>
              <a:gd name="connsiteX0" fmla="*/ 2538222 w 4481322"/>
              <a:gd name="connsiteY0" fmla="*/ 5410200 h 5410200"/>
              <a:gd name="connsiteX1" fmla="*/ 0 w 4481322"/>
              <a:gd name="connsiteY1" fmla="*/ 5410200 h 5410200"/>
              <a:gd name="connsiteX2" fmla="*/ 0 w 4481322"/>
              <a:gd name="connsiteY2" fmla="*/ 0 h 5410200"/>
              <a:gd name="connsiteX3" fmla="*/ 3718545 w 4481322"/>
              <a:gd name="connsiteY3" fmla="*/ 0 h 5410200"/>
              <a:gd name="connsiteX4" fmla="*/ 4481322 w 4481322"/>
              <a:gd name="connsiteY4" fmla="*/ 19827 h 5410200"/>
              <a:gd name="connsiteX5" fmla="*/ 4477512 w 4481322"/>
              <a:gd name="connsiteY5" fmla="*/ 344424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1322" h="5410200">
                <a:moveTo>
                  <a:pt x="2538222" y="5410200"/>
                </a:moveTo>
                <a:lnTo>
                  <a:pt x="0" y="5410200"/>
                </a:lnTo>
                <a:lnTo>
                  <a:pt x="0" y="0"/>
                </a:lnTo>
                <a:lnTo>
                  <a:pt x="3718545" y="0"/>
                </a:lnTo>
                <a:lnTo>
                  <a:pt x="4481322" y="19827"/>
                </a:lnTo>
                <a:cubicBezTo>
                  <a:pt x="4481322" y="1581668"/>
                  <a:pt x="4477512" y="3444240"/>
                  <a:pt x="4477512" y="3444240"/>
                </a:cubicBezTo>
              </a:path>
            </a:pathLst>
          </a:custGeom>
          <a:solidFill>
            <a:schemeClr val="tx1">
              <a:alpha val="85000"/>
            </a:schemeClr>
          </a:solidFill>
        </p:spPr>
        <p:txBody>
          <a:bodyPr tIns="2268000" anchor="t" anchorCtr="0">
            <a:noAutofit/>
          </a:bodyPr>
          <a:lstStyle>
            <a:lvl1pPr marL="487221" indent="0" algn="l">
              <a:buNone/>
              <a:defRPr sz="1300" b="0">
                <a:solidFill>
                  <a:schemeClr val="accent6"/>
                </a:solidFill>
                <a:latin typeface="+mn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0800000" flipV="1">
            <a:off x="554182" y="2101103"/>
            <a:ext cx="3515618" cy="2201956"/>
          </a:xfrm>
          <a:prstGeom prst="rect">
            <a:avLst/>
          </a:prstGeom>
          <a:noFill/>
        </p:spPr>
        <p:txBody>
          <a:bodyPr lIns="0" rIns="0" anchor="b" anchorCtr="0">
            <a:noAutofit/>
          </a:bodyPr>
          <a:lstStyle>
            <a:lvl1pPr marL="0" indent="0" algn="l">
              <a:tabLst/>
              <a:defRPr sz="3200">
                <a:solidFill>
                  <a:schemeClr val="accent6"/>
                </a:solidFill>
                <a:latin typeface="+mn-lt"/>
                <a:cs typeface="AngsanaUPC" panose="02020603050405020304" pitchFamily="18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fr-CA" dirty="0"/>
          </a:p>
        </p:txBody>
      </p:sp>
      <p:cxnSp>
        <p:nvCxnSpPr>
          <p:cNvPr id="7" name="Straight Connector 14"/>
          <p:cNvCxnSpPr/>
          <p:nvPr userDrawn="1"/>
        </p:nvCxnSpPr>
        <p:spPr>
          <a:xfrm flipV="1">
            <a:off x="5971309" y="3792071"/>
            <a:ext cx="3172691" cy="30793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tshållare för datum 2"/>
          <p:cNvSpPr>
            <a:spLocks noGrp="1"/>
          </p:cNvSpPr>
          <p:nvPr>
            <p:ph type="dt" sz="half" idx="2"/>
          </p:nvPr>
        </p:nvSpPr>
        <p:spPr>
          <a:xfrm>
            <a:off x="477525" y="6132900"/>
            <a:ext cx="213360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8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9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3124200" y="6132900"/>
            <a:ext cx="358140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0" name="txtAssignmentNo"/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6390000"/>
            <a:ext cx="2134800" cy="306000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sv-SE" sz="1400" b="0" dirty="0">
                <a:solidFill>
                  <a:schemeClr val="accent5">
                    <a:lumMod val="85000"/>
                  </a:schemeClr>
                </a:solidFill>
              </a:defRPr>
            </a:lvl1pPr>
          </a:lstStyle>
          <a:p>
            <a:pPr marL="0" lvl="0"/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677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11"/>
          <p:cNvSpPr>
            <a:spLocks/>
          </p:cNvSpPr>
          <p:nvPr userDrawn="1"/>
        </p:nvSpPr>
        <p:spPr>
          <a:xfrm rot="5400000">
            <a:off x="-371996" y="2429394"/>
            <a:ext cx="4800602" cy="4056611"/>
          </a:xfrm>
          <a:prstGeom prst="snip1Rect">
            <a:avLst>
              <a:gd name="adj" fmla="val 44315"/>
            </a:avLst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fr-CA"/>
          </a:p>
        </p:txBody>
      </p:sp>
      <p:sp>
        <p:nvSpPr>
          <p:cNvPr id="8" name="Snip Single Corner Rectangle 7"/>
          <p:cNvSpPr/>
          <p:nvPr userDrawn="1"/>
        </p:nvSpPr>
        <p:spPr>
          <a:xfrm>
            <a:off x="3013364" y="519505"/>
            <a:ext cx="5611091" cy="5049818"/>
          </a:xfrm>
          <a:prstGeom prst="snip1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58" tIns="41029" rIns="82058" bIns="41029" rtlCol="0" anchor="ctr"/>
          <a:lstStyle/>
          <a:p>
            <a:pPr algn="ctr"/>
            <a:endParaRPr lang="fr-CA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0155" y="2046192"/>
            <a:ext cx="5071227" cy="2884397"/>
          </a:xfrm>
        </p:spPr>
        <p:txBody>
          <a:bodyPr anchor="ctr" anchorCtr="0">
            <a:noAutofit/>
          </a:bodyPr>
          <a:lstStyle>
            <a:lvl1pPr algn="l">
              <a:defRPr sz="3600" b="0" cap="all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60618" y="3944471"/>
            <a:ext cx="5077691" cy="984716"/>
          </a:xfrm>
          <a:prstGeom prst="rect">
            <a:avLst/>
          </a:prstGeom>
        </p:spPr>
        <p:txBody>
          <a:bodyPr lIns="126000" tIns="82058" anchor="t" anchorCtr="0">
            <a:noAutofit/>
          </a:bodyPr>
          <a:lstStyle>
            <a:lvl1pPr marL="0" indent="0">
              <a:buNone/>
              <a:defRPr sz="1300" b="0">
                <a:solidFill>
                  <a:schemeClr val="accent6"/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14"/>
          <p:cNvCxnSpPr/>
          <p:nvPr userDrawn="1"/>
        </p:nvCxnSpPr>
        <p:spPr>
          <a:xfrm flipV="1">
            <a:off x="5971309" y="3792071"/>
            <a:ext cx="3172691" cy="30793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3124200" y="6132900"/>
            <a:ext cx="358140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916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1" y="2017059"/>
            <a:ext cx="4056611" cy="4860151"/>
          </a:xfrm>
          <a:custGeom>
            <a:avLst/>
            <a:gdLst>
              <a:gd name="connsiteX0" fmla="*/ 0 w 4659313"/>
              <a:gd name="connsiteY0" fmla="*/ 0 h 5573485"/>
              <a:gd name="connsiteX1" fmla="*/ 4659313 w 4659313"/>
              <a:gd name="connsiteY1" fmla="*/ 0 h 5573485"/>
              <a:gd name="connsiteX2" fmla="*/ 4659313 w 4659313"/>
              <a:gd name="connsiteY2" fmla="*/ 5573485 h 5573485"/>
              <a:gd name="connsiteX3" fmla="*/ 0 w 4659313"/>
              <a:gd name="connsiteY3" fmla="*/ 5573485 h 5573485"/>
              <a:gd name="connsiteX4" fmla="*/ 0 w 4659313"/>
              <a:gd name="connsiteY4" fmla="*/ 0 h 5573485"/>
              <a:gd name="connsiteX0" fmla="*/ 4659313 w 4750753"/>
              <a:gd name="connsiteY0" fmla="*/ 5573485 h 5664925"/>
              <a:gd name="connsiteX1" fmla="*/ 0 w 4750753"/>
              <a:gd name="connsiteY1" fmla="*/ 5573485 h 5664925"/>
              <a:gd name="connsiteX2" fmla="*/ 0 w 4750753"/>
              <a:gd name="connsiteY2" fmla="*/ 0 h 5664925"/>
              <a:gd name="connsiteX3" fmla="*/ 4659313 w 4750753"/>
              <a:gd name="connsiteY3" fmla="*/ 0 h 5664925"/>
              <a:gd name="connsiteX4" fmla="*/ 4750753 w 4750753"/>
              <a:gd name="connsiteY4" fmla="*/ 5664925 h 5664925"/>
              <a:gd name="connsiteX0" fmla="*/ 4659313 w 4712653"/>
              <a:gd name="connsiteY0" fmla="*/ 5573485 h 5573485"/>
              <a:gd name="connsiteX1" fmla="*/ 0 w 4712653"/>
              <a:gd name="connsiteY1" fmla="*/ 5573485 h 5573485"/>
              <a:gd name="connsiteX2" fmla="*/ 0 w 4712653"/>
              <a:gd name="connsiteY2" fmla="*/ 0 h 5573485"/>
              <a:gd name="connsiteX3" fmla="*/ 4659313 w 4712653"/>
              <a:gd name="connsiteY3" fmla="*/ 0 h 5573485"/>
              <a:gd name="connsiteX4" fmla="*/ 4712653 w 4712653"/>
              <a:gd name="connsiteY4" fmla="*/ 4312375 h 557348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12375 h 559253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50475 h 559253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50475 h 5592535"/>
              <a:gd name="connsiteX5" fmla="*/ 3363913 w 4712653"/>
              <a:gd name="connsiteY5" fmla="*/ 5592535 h 5592535"/>
              <a:gd name="connsiteX0" fmla="*/ 3363913 w 4693603"/>
              <a:gd name="connsiteY0" fmla="*/ 5592535 h 5592535"/>
              <a:gd name="connsiteX1" fmla="*/ 0 w 4693603"/>
              <a:gd name="connsiteY1" fmla="*/ 5573485 h 5592535"/>
              <a:gd name="connsiteX2" fmla="*/ 0 w 4693603"/>
              <a:gd name="connsiteY2" fmla="*/ 0 h 5592535"/>
              <a:gd name="connsiteX3" fmla="*/ 4659313 w 4693603"/>
              <a:gd name="connsiteY3" fmla="*/ 0 h 5592535"/>
              <a:gd name="connsiteX4" fmla="*/ 4693603 w 4693603"/>
              <a:gd name="connsiteY4" fmla="*/ 3588475 h 5592535"/>
              <a:gd name="connsiteX5" fmla="*/ 3363913 w 4693603"/>
              <a:gd name="connsiteY5" fmla="*/ 5592535 h 5592535"/>
              <a:gd name="connsiteX0" fmla="*/ 2430463 w 4693603"/>
              <a:gd name="connsiteY0" fmla="*/ 5592535 h 5592535"/>
              <a:gd name="connsiteX1" fmla="*/ 0 w 4693603"/>
              <a:gd name="connsiteY1" fmla="*/ 5573485 h 5592535"/>
              <a:gd name="connsiteX2" fmla="*/ 0 w 4693603"/>
              <a:gd name="connsiteY2" fmla="*/ 0 h 5592535"/>
              <a:gd name="connsiteX3" fmla="*/ 4659313 w 4693603"/>
              <a:gd name="connsiteY3" fmla="*/ 0 h 5592535"/>
              <a:gd name="connsiteX4" fmla="*/ 4693603 w 4693603"/>
              <a:gd name="connsiteY4" fmla="*/ 3588475 h 5592535"/>
              <a:gd name="connsiteX5" fmla="*/ 2430463 w 4693603"/>
              <a:gd name="connsiteY5" fmla="*/ 5592535 h 5592535"/>
              <a:gd name="connsiteX0" fmla="*/ 2430463 w 4674553"/>
              <a:gd name="connsiteY0" fmla="*/ 5592535 h 5592535"/>
              <a:gd name="connsiteX1" fmla="*/ 0 w 4674553"/>
              <a:gd name="connsiteY1" fmla="*/ 5573485 h 5592535"/>
              <a:gd name="connsiteX2" fmla="*/ 0 w 4674553"/>
              <a:gd name="connsiteY2" fmla="*/ 0 h 5592535"/>
              <a:gd name="connsiteX3" fmla="*/ 4659313 w 4674553"/>
              <a:gd name="connsiteY3" fmla="*/ 0 h 5592535"/>
              <a:gd name="connsiteX4" fmla="*/ 4674553 w 4674553"/>
              <a:gd name="connsiteY4" fmla="*/ 3569425 h 5592535"/>
              <a:gd name="connsiteX5" fmla="*/ 2430463 w 4674553"/>
              <a:gd name="connsiteY5" fmla="*/ 5592535 h 5592535"/>
              <a:gd name="connsiteX0" fmla="*/ 2430463 w 4674553"/>
              <a:gd name="connsiteY0" fmla="*/ 5573485 h 5573485"/>
              <a:gd name="connsiteX1" fmla="*/ 0 w 4674553"/>
              <a:gd name="connsiteY1" fmla="*/ 5573485 h 5573485"/>
              <a:gd name="connsiteX2" fmla="*/ 0 w 4674553"/>
              <a:gd name="connsiteY2" fmla="*/ 0 h 5573485"/>
              <a:gd name="connsiteX3" fmla="*/ 4659313 w 4674553"/>
              <a:gd name="connsiteY3" fmla="*/ 0 h 5573485"/>
              <a:gd name="connsiteX4" fmla="*/ 4674553 w 4674553"/>
              <a:gd name="connsiteY4" fmla="*/ 3569425 h 5573485"/>
              <a:gd name="connsiteX5" fmla="*/ 2430463 w 4674553"/>
              <a:gd name="connsiteY5" fmla="*/ 5573485 h 557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4553" h="5573485">
                <a:moveTo>
                  <a:pt x="2430463" y="5573485"/>
                </a:moveTo>
                <a:lnTo>
                  <a:pt x="0" y="5573485"/>
                </a:lnTo>
                <a:lnTo>
                  <a:pt x="0" y="0"/>
                </a:lnTo>
                <a:lnTo>
                  <a:pt x="4659313" y="0"/>
                </a:lnTo>
                <a:cubicBezTo>
                  <a:pt x="4659313" y="1857828"/>
                  <a:pt x="4674553" y="3569425"/>
                  <a:pt x="4674553" y="3569425"/>
                </a:cubicBezTo>
                <a:lnTo>
                  <a:pt x="2430463" y="557348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0"/>
          </p:nvPr>
        </p:nvSpPr>
        <p:spPr>
          <a:xfrm>
            <a:off x="2900796" y="1344706"/>
            <a:ext cx="5689023" cy="4235824"/>
          </a:xfrm>
          <a:prstGeom prst="snip1Rect">
            <a:avLst/>
          </a:prstGeom>
          <a:solidFill>
            <a:schemeClr val="bg2">
              <a:alpha val="85000"/>
            </a:schemeClr>
          </a:solidFill>
        </p:spPr>
        <p:txBody>
          <a:bodyPr lIns="290758" tIns="96919"/>
          <a:lstStyle>
            <a:lvl1pPr marL="307718" indent="-307718">
              <a:buClr>
                <a:schemeClr val="tx1"/>
              </a:buClr>
              <a:buFont typeface="Wingdings" panose="05000000000000000000" pitchFamily="2" charset="2"/>
              <a:buChar char="à"/>
              <a:defRPr b="1">
                <a:solidFill>
                  <a:schemeClr val="accent6"/>
                </a:solidFill>
              </a:defRPr>
            </a:lvl1pPr>
            <a:lvl2pPr marL="564151" indent="-262131"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2pPr>
            <a:lvl3pPr marL="820583" indent="-256432">
              <a:buFont typeface="Courier New" panose="02070309020205020404" pitchFamily="49" charset="0"/>
              <a:buChar char="-"/>
              <a:defRPr>
                <a:solidFill>
                  <a:schemeClr val="accent6"/>
                </a:solidFill>
              </a:defRPr>
            </a:lvl3pPr>
            <a:lvl4pPr marL="1122603" indent="-259281">
              <a:buSzPct val="90000"/>
              <a:buFont typeface="Wingdings" panose="05000000000000000000" pitchFamily="2" charset="2"/>
              <a:buChar char="w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8035636" cy="847165"/>
          </a:xfrm>
          <a:prstGeom prst="rect">
            <a:avLst/>
          </a:prstGeom>
        </p:spPr>
        <p:txBody>
          <a:bodyPr vert="horz" lIns="91429" tIns="45714" rIns="91429" bIns="45714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6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3124200" y="6132900"/>
            <a:ext cx="358140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7723636" y="285750"/>
            <a:ext cx="865620" cy="268941"/>
          </a:xfrm>
          <a:prstGeom prst="rect">
            <a:avLst/>
          </a:prstGeom>
        </p:spPr>
        <p:txBody>
          <a:bodyPr vert="horz" lIns="82058" tIns="41029" rIns="0" bIns="41029" rtlCol="0" anchor="ctr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6008F345-272B-4070-AF26-BA172EEA2059}" type="slidenum">
              <a:rPr lang="fr-CA" smtClean="0"/>
              <a:pPr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867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pictur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1" y="2017059"/>
            <a:ext cx="4056611" cy="4860151"/>
          </a:xfrm>
          <a:custGeom>
            <a:avLst/>
            <a:gdLst>
              <a:gd name="connsiteX0" fmla="*/ 0 w 4659313"/>
              <a:gd name="connsiteY0" fmla="*/ 0 h 5573485"/>
              <a:gd name="connsiteX1" fmla="*/ 4659313 w 4659313"/>
              <a:gd name="connsiteY1" fmla="*/ 0 h 5573485"/>
              <a:gd name="connsiteX2" fmla="*/ 4659313 w 4659313"/>
              <a:gd name="connsiteY2" fmla="*/ 5573485 h 5573485"/>
              <a:gd name="connsiteX3" fmla="*/ 0 w 4659313"/>
              <a:gd name="connsiteY3" fmla="*/ 5573485 h 5573485"/>
              <a:gd name="connsiteX4" fmla="*/ 0 w 4659313"/>
              <a:gd name="connsiteY4" fmla="*/ 0 h 5573485"/>
              <a:gd name="connsiteX0" fmla="*/ 4659313 w 4750753"/>
              <a:gd name="connsiteY0" fmla="*/ 5573485 h 5664925"/>
              <a:gd name="connsiteX1" fmla="*/ 0 w 4750753"/>
              <a:gd name="connsiteY1" fmla="*/ 5573485 h 5664925"/>
              <a:gd name="connsiteX2" fmla="*/ 0 w 4750753"/>
              <a:gd name="connsiteY2" fmla="*/ 0 h 5664925"/>
              <a:gd name="connsiteX3" fmla="*/ 4659313 w 4750753"/>
              <a:gd name="connsiteY3" fmla="*/ 0 h 5664925"/>
              <a:gd name="connsiteX4" fmla="*/ 4750753 w 4750753"/>
              <a:gd name="connsiteY4" fmla="*/ 5664925 h 5664925"/>
              <a:gd name="connsiteX0" fmla="*/ 4659313 w 4712653"/>
              <a:gd name="connsiteY0" fmla="*/ 5573485 h 5573485"/>
              <a:gd name="connsiteX1" fmla="*/ 0 w 4712653"/>
              <a:gd name="connsiteY1" fmla="*/ 5573485 h 5573485"/>
              <a:gd name="connsiteX2" fmla="*/ 0 w 4712653"/>
              <a:gd name="connsiteY2" fmla="*/ 0 h 5573485"/>
              <a:gd name="connsiteX3" fmla="*/ 4659313 w 4712653"/>
              <a:gd name="connsiteY3" fmla="*/ 0 h 5573485"/>
              <a:gd name="connsiteX4" fmla="*/ 4712653 w 4712653"/>
              <a:gd name="connsiteY4" fmla="*/ 4312375 h 557348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12375 h 559253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50475 h 5592535"/>
              <a:gd name="connsiteX0" fmla="*/ 3363913 w 4712653"/>
              <a:gd name="connsiteY0" fmla="*/ 5592535 h 5592535"/>
              <a:gd name="connsiteX1" fmla="*/ 0 w 4712653"/>
              <a:gd name="connsiteY1" fmla="*/ 5573485 h 5592535"/>
              <a:gd name="connsiteX2" fmla="*/ 0 w 4712653"/>
              <a:gd name="connsiteY2" fmla="*/ 0 h 5592535"/>
              <a:gd name="connsiteX3" fmla="*/ 4659313 w 4712653"/>
              <a:gd name="connsiteY3" fmla="*/ 0 h 5592535"/>
              <a:gd name="connsiteX4" fmla="*/ 4712653 w 4712653"/>
              <a:gd name="connsiteY4" fmla="*/ 4350475 h 5592535"/>
              <a:gd name="connsiteX5" fmla="*/ 3363913 w 4712653"/>
              <a:gd name="connsiteY5" fmla="*/ 5592535 h 5592535"/>
              <a:gd name="connsiteX0" fmla="*/ 3363913 w 4693603"/>
              <a:gd name="connsiteY0" fmla="*/ 5592535 h 5592535"/>
              <a:gd name="connsiteX1" fmla="*/ 0 w 4693603"/>
              <a:gd name="connsiteY1" fmla="*/ 5573485 h 5592535"/>
              <a:gd name="connsiteX2" fmla="*/ 0 w 4693603"/>
              <a:gd name="connsiteY2" fmla="*/ 0 h 5592535"/>
              <a:gd name="connsiteX3" fmla="*/ 4659313 w 4693603"/>
              <a:gd name="connsiteY3" fmla="*/ 0 h 5592535"/>
              <a:gd name="connsiteX4" fmla="*/ 4693603 w 4693603"/>
              <a:gd name="connsiteY4" fmla="*/ 3588475 h 5592535"/>
              <a:gd name="connsiteX5" fmla="*/ 3363913 w 4693603"/>
              <a:gd name="connsiteY5" fmla="*/ 5592535 h 5592535"/>
              <a:gd name="connsiteX0" fmla="*/ 2430463 w 4693603"/>
              <a:gd name="connsiteY0" fmla="*/ 5592535 h 5592535"/>
              <a:gd name="connsiteX1" fmla="*/ 0 w 4693603"/>
              <a:gd name="connsiteY1" fmla="*/ 5573485 h 5592535"/>
              <a:gd name="connsiteX2" fmla="*/ 0 w 4693603"/>
              <a:gd name="connsiteY2" fmla="*/ 0 h 5592535"/>
              <a:gd name="connsiteX3" fmla="*/ 4659313 w 4693603"/>
              <a:gd name="connsiteY3" fmla="*/ 0 h 5592535"/>
              <a:gd name="connsiteX4" fmla="*/ 4693603 w 4693603"/>
              <a:gd name="connsiteY4" fmla="*/ 3588475 h 5592535"/>
              <a:gd name="connsiteX5" fmla="*/ 2430463 w 4693603"/>
              <a:gd name="connsiteY5" fmla="*/ 5592535 h 5592535"/>
              <a:gd name="connsiteX0" fmla="*/ 2430463 w 4674553"/>
              <a:gd name="connsiteY0" fmla="*/ 5592535 h 5592535"/>
              <a:gd name="connsiteX1" fmla="*/ 0 w 4674553"/>
              <a:gd name="connsiteY1" fmla="*/ 5573485 h 5592535"/>
              <a:gd name="connsiteX2" fmla="*/ 0 w 4674553"/>
              <a:gd name="connsiteY2" fmla="*/ 0 h 5592535"/>
              <a:gd name="connsiteX3" fmla="*/ 4659313 w 4674553"/>
              <a:gd name="connsiteY3" fmla="*/ 0 h 5592535"/>
              <a:gd name="connsiteX4" fmla="*/ 4674553 w 4674553"/>
              <a:gd name="connsiteY4" fmla="*/ 3569425 h 5592535"/>
              <a:gd name="connsiteX5" fmla="*/ 2430463 w 4674553"/>
              <a:gd name="connsiteY5" fmla="*/ 5592535 h 5592535"/>
              <a:gd name="connsiteX0" fmla="*/ 2430463 w 4674553"/>
              <a:gd name="connsiteY0" fmla="*/ 5573485 h 5573485"/>
              <a:gd name="connsiteX1" fmla="*/ 0 w 4674553"/>
              <a:gd name="connsiteY1" fmla="*/ 5573485 h 5573485"/>
              <a:gd name="connsiteX2" fmla="*/ 0 w 4674553"/>
              <a:gd name="connsiteY2" fmla="*/ 0 h 5573485"/>
              <a:gd name="connsiteX3" fmla="*/ 4659313 w 4674553"/>
              <a:gd name="connsiteY3" fmla="*/ 0 h 5573485"/>
              <a:gd name="connsiteX4" fmla="*/ 4674553 w 4674553"/>
              <a:gd name="connsiteY4" fmla="*/ 3569425 h 5573485"/>
              <a:gd name="connsiteX5" fmla="*/ 2430463 w 4674553"/>
              <a:gd name="connsiteY5" fmla="*/ 5573485 h 557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4553" h="5573485">
                <a:moveTo>
                  <a:pt x="2430463" y="5573485"/>
                </a:moveTo>
                <a:lnTo>
                  <a:pt x="0" y="5573485"/>
                </a:lnTo>
                <a:lnTo>
                  <a:pt x="0" y="0"/>
                </a:lnTo>
                <a:lnTo>
                  <a:pt x="4659313" y="0"/>
                </a:lnTo>
                <a:cubicBezTo>
                  <a:pt x="4659313" y="1857828"/>
                  <a:pt x="4674553" y="3569425"/>
                  <a:pt x="4674553" y="3569425"/>
                </a:cubicBezTo>
                <a:lnTo>
                  <a:pt x="2430463" y="5573485"/>
                </a:lnTo>
                <a:close/>
              </a:path>
            </a:pathLst>
          </a:custGeom>
          <a:solidFill>
            <a:schemeClr val="tx2"/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r-CA" dirty="0"/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8035636" cy="847165"/>
          </a:xfrm>
          <a:prstGeom prst="rect">
            <a:avLst/>
          </a:prstGeom>
        </p:spPr>
        <p:txBody>
          <a:bodyPr vert="horz" lIns="91429" tIns="45714" rIns="91429" bIns="45714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0"/>
          </p:nvPr>
        </p:nvSpPr>
        <p:spPr>
          <a:xfrm>
            <a:off x="2900796" y="1344706"/>
            <a:ext cx="5689023" cy="4235824"/>
          </a:xfrm>
          <a:prstGeom prst="snip1Rect">
            <a:avLst/>
          </a:prstGeom>
          <a:solidFill>
            <a:schemeClr val="bg2">
              <a:alpha val="85000"/>
            </a:schemeClr>
          </a:solidFill>
        </p:spPr>
        <p:txBody>
          <a:bodyPr lIns="290758" tIns="96919"/>
          <a:lstStyle>
            <a:lvl1pPr marL="307718" indent="-307718">
              <a:buClr>
                <a:schemeClr val="tx1"/>
              </a:buClr>
              <a:buFont typeface="Wingdings" panose="05000000000000000000" pitchFamily="2" charset="2"/>
              <a:buChar char="à"/>
              <a:defRPr b="1">
                <a:solidFill>
                  <a:schemeClr val="accent6"/>
                </a:solidFill>
              </a:defRPr>
            </a:lvl1pPr>
            <a:lvl2pPr marL="564151" indent="-262131"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2pPr>
            <a:lvl3pPr marL="820583" indent="-256432">
              <a:buFont typeface="Courier New" panose="02070309020205020404" pitchFamily="49" charset="0"/>
              <a:buChar char="-"/>
              <a:defRPr>
                <a:solidFill>
                  <a:schemeClr val="accent6"/>
                </a:solidFill>
              </a:defRPr>
            </a:lvl3pPr>
            <a:lvl4pPr marL="1122603" indent="-259281">
              <a:buSzPct val="90000"/>
              <a:buFont typeface="Wingdings" panose="05000000000000000000" pitchFamily="2" charset="2"/>
              <a:buChar char="w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3124200" y="6132900"/>
            <a:ext cx="358140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7723636" y="285750"/>
            <a:ext cx="865620" cy="268941"/>
          </a:xfrm>
          <a:prstGeom prst="rect">
            <a:avLst/>
          </a:prstGeom>
        </p:spPr>
        <p:txBody>
          <a:bodyPr vert="horz" lIns="82058" tIns="41029" rIns="0" bIns="41029" rtlCol="0" anchor="ctr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6008F345-272B-4070-AF26-BA172EEA2059}" type="slidenum">
              <a:rPr lang="fr-CA" smtClean="0"/>
              <a:pPr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510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7"/>
          </p:nvPr>
        </p:nvSpPr>
        <p:spPr>
          <a:xfrm>
            <a:off x="2978727" y="1277471"/>
            <a:ext cx="5611091" cy="4437529"/>
          </a:xfrm>
          <a:prstGeom prst="snip1Rect">
            <a:avLst/>
          </a:prstGeom>
        </p:spPr>
        <p:txBody>
          <a:bodyPr/>
          <a:lstStyle>
            <a:lvl1pPr marL="1179587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8"/>
          </p:nvPr>
        </p:nvSpPr>
        <p:spPr>
          <a:xfrm>
            <a:off x="-26898" y="2106828"/>
            <a:ext cx="4113989" cy="4751289"/>
          </a:xfrm>
          <a:custGeom>
            <a:avLst/>
            <a:gdLst>
              <a:gd name="connsiteX0" fmla="*/ 0 w 4419600"/>
              <a:gd name="connsiteY0" fmla="*/ 0 h 5257800"/>
              <a:gd name="connsiteX1" fmla="*/ 3682985 w 4419600"/>
              <a:gd name="connsiteY1" fmla="*/ 0 h 5257800"/>
              <a:gd name="connsiteX2" fmla="*/ 4419600 w 4419600"/>
              <a:gd name="connsiteY2" fmla="*/ 736615 h 5257800"/>
              <a:gd name="connsiteX3" fmla="*/ 4419600 w 4419600"/>
              <a:gd name="connsiteY3" fmla="*/ 5257800 h 5257800"/>
              <a:gd name="connsiteX4" fmla="*/ 0 w 4419600"/>
              <a:gd name="connsiteY4" fmla="*/ 5257800 h 5257800"/>
              <a:gd name="connsiteX5" fmla="*/ 0 w 4419600"/>
              <a:gd name="connsiteY5" fmla="*/ 0 h 5257800"/>
              <a:gd name="connsiteX0" fmla="*/ 0 w 4419600"/>
              <a:gd name="connsiteY0" fmla="*/ 6335 h 5264135"/>
              <a:gd name="connsiteX1" fmla="*/ 3682985 w 4419600"/>
              <a:gd name="connsiteY1" fmla="*/ 6335 h 5264135"/>
              <a:gd name="connsiteX2" fmla="*/ 4400550 w 4419600"/>
              <a:gd name="connsiteY2" fmla="*/ 0 h 5264135"/>
              <a:gd name="connsiteX3" fmla="*/ 4419600 w 4419600"/>
              <a:gd name="connsiteY3" fmla="*/ 5264135 h 5264135"/>
              <a:gd name="connsiteX4" fmla="*/ 0 w 4419600"/>
              <a:gd name="connsiteY4" fmla="*/ 5264135 h 5264135"/>
              <a:gd name="connsiteX5" fmla="*/ 0 w 4419600"/>
              <a:gd name="connsiteY5" fmla="*/ 6335 h 5264135"/>
              <a:gd name="connsiteX0" fmla="*/ 4419600 w 4511040"/>
              <a:gd name="connsiteY0" fmla="*/ 5264135 h 5355575"/>
              <a:gd name="connsiteX1" fmla="*/ 0 w 4511040"/>
              <a:gd name="connsiteY1" fmla="*/ 5264135 h 5355575"/>
              <a:gd name="connsiteX2" fmla="*/ 0 w 4511040"/>
              <a:gd name="connsiteY2" fmla="*/ 6335 h 5355575"/>
              <a:gd name="connsiteX3" fmla="*/ 3682985 w 4511040"/>
              <a:gd name="connsiteY3" fmla="*/ 6335 h 5355575"/>
              <a:gd name="connsiteX4" fmla="*/ 4400550 w 4511040"/>
              <a:gd name="connsiteY4" fmla="*/ 0 h 5355575"/>
              <a:gd name="connsiteX5" fmla="*/ 4511040 w 4511040"/>
              <a:gd name="connsiteY5" fmla="*/ 5355575 h 5355575"/>
              <a:gd name="connsiteX0" fmla="*/ 4419600 w 4487289"/>
              <a:gd name="connsiteY0" fmla="*/ 5264135 h 5264135"/>
              <a:gd name="connsiteX1" fmla="*/ 0 w 4487289"/>
              <a:gd name="connsiteY1" fmla="*/ 5264135 h 5264135"/>
              <a:gd name="connsiteX2" fmla="*/ 0 w 4487289"/>
              <a:gd name="connsiteY2" fmla="*/ 6335 h 5264135"/>
              <a:gd name="connsiteX3" fmla="*/ 3682985 w 4487289"/>
              <a:gd name="connsiteY3" fmla="*/ 6335 h 5264135"/>
              <a:gd name="connsiteX4" fmla="*/ 4400550 w 4487289"/>
              <a:gd name="connsiteY4" fmla="*/ 0 h 5264135"/>
              <a:gd name="connsiteX5" fmla="*/ 4487289 w 4487289"/>
              <a:gd name="connsiteY5" fmla="*/ 4132417 h 5264135"/>
              <a:gd name="connsiteX0" fmla="*/ 3433948 w 4487289"/>
              <a:gd name="connsiteY0" fmla="*/ 5252260 h 5264135"/>
              <a:gd name="connsiteX1" fmla="*/ 0 w 4487289"/>
              <a:gd name="connsiteY1" fmla="*/ 5264135 h 5264135"/>
              <a:gd name="connsiteX2" fmla="*/ 0 w 4487289"/>
              <a:gd name="connsiteY2" fmla="*/ 6335 h 5264135"/>
              <a:gd name="connsiteX3" fmla="*/ 3682985 w 4487289"/>
              <a:gd name="connsiteY3" fmla="*/ 6335 h 5264135"/>
              <a:gd name="connsiteX4" fmla="*/ 4400550 w 4487289"/>
              <a:gd name="connsiteY4" fmla="*/ 0 h 5264135"/>
              <a:gd name="connsiteX5" fmla="*/ 4487289 w 4487289"/>
              <a:gd name="connsiteY5" fmla="*/ 4132417 h 5264135"/>
              <a:gd name="connsiteX0" fmla="*/ 2462398 w 4487289"/>
              <a:gd name="connsiteY0" fmla="*/ 5233210 h 5264135"/>
              <a:gd name="connsiteX1" fmla="*/ 0 w 4487289"/>
              <a:gd name="connsiteY1" fmla="*/ 5264135 h 5264135"/>
              <a:gd name="connsiteX2" fmla="*/ 0 w 4487289"/>
              <a:gd name="connsiteY2" fmla="*/ 6335 h 5264135"/>
              <a:gd name="connsiteX3" fmla="*/ 3682985 w 4487289"/>
              <a:gd name="connsiteY3" fmla="*/ 6335 h 5264135"/>
              <a:gd name="connsiteX4" fmla="*/ 4400550 w 4487289"/>
              <a:gd name="connsiteY4" fmla="*/ 0 h 5264135"/>
              <a:gd name="connsiteX5" fmla="*/ 4487289 w 4487289"/>
              <a:gd name="connsiteY5" fmla="*/ 4132417 h 5264135"/>
              <a:gd name="connsiteX0" fmla="*/ 2462398 w 4468239"/>
              <a:gd name="connsiteY0" fmla="*/ 5233210 h 5264135"/>
              <a:gd name="connsiteX1" fmla="*/ 0 w 4468239"/>
              <a:gd name="connsiteY1" fmla="*/ 5264135 h 5264135"/>
              <a:gd name="connsiteX2" fmla="*/ 0 w 4468239"/>
              <a:gd name="connsiteY2" fmla="*/ 6335 h 5264135"/>
              <a:gd name="connsiteX3" fmla="*/ 3682985 w 4468239"/>
              <a:gd name="connsiteY3" fmla="*/ 6335 h 5264135"/>
              <a:gd name="connsiteX4" fmla="*/ 4400550 w 4468239"/>
              <a:gd name="connsiteY4" fmla="*/ 0 h 5264135"/>
              <a:gd name="connsiteX5" fmla="*/ 4468239 w 4468239"/>
              <a:gd name="connsiteY5" fmla="*/ 3275167 h 5264135"/>
              <a:gd name="connsiteX0" fmla="*/ 2462398 w 4468239"/>
              <a:gd name="connsiteY0" fmla="*/ 5226875 h 5257800"/>
              <a:gd name="connsiteX1" fmla="*/ 0 w 4468239"/>
              <a:gd name="connsiteY1" fmla="*/ 5257800 h 5257800"/>
              <a:gd name="connsiteX2" fmla="*/ 0 w 4468239"/>
              <a:gd name="connsiteY2" fmla="*/ 0 h 5257800"/>
              <a:gd name="connsiteX3" fmla="*/ 3682985 w 4468239"/>
              <a:gd name="connsiteY3" fmla="*/ 0 h 5257800"/>
              <a:gd name="connsiteX4" fmla="*/ 4431954 w 4468239"/>
              <a:gd name="connsiteY4" fmla="*/ 9193 h 5257800"/>
              <a:gd name="connsiteX5" fmla="*/ 4468239 w 4468239"/>
              <a:gd name="connsiteY5" fmla="*/ 3268832 h 5257800"/>
              <a:gd name="connsiteX0" fmla="*/ 2462398 w 4468239"/>
              <a:gd name="connsiteY0" fmla="*/ 5226875 h 5257800"/>
              <a:gd name="connsiteX1" fmla="*/ 0 w 4468239"/>
              <a:gd name="connsiteY1" fmla="*/ 5257800 h 5257800"/>
              <a:gd name="connsiteX2" fmla="*/ 0 w 4468239"/>
              <a:gd name="connsiteY2" fmla="*/ 0 h 5257800"/>
              <a:gd name="connsiteX3" fmla="*/ 3682985 w 4468239"/>
              <a:gd name="connsiteY3" fmla="*/ 0 h 5257800"/>
              <a:gd name="connsiteX4" fmla="*/ 4431954 w 4468239"/>
              <a:gd name="connsiteY4" fmla="*/ 1430 h 5257800"/>
              <a:gd name="connsiteX5" fmla="*/ 4468239 w 4468239"/>
              <a:gd name="connsiteY5" fmla="*/ 3268832 h 5257800"/>
              <a:gd name="connsiteX0" fmla="*/ 2462398 w 4468239"/>
              <a:gd name="connsiteY0" fmla="*/ 5226875 h 5257800"/>
              <a:gd name="connsiteX1" fmla="*/ 0 w 4468239"/>
              <a:gd name="connsiteY1" fmla="*/ 5257800 h 5257800"/>
              <a:gd name="connsiteX2" fmla="*/ 0 w 4468239"/>
              <a:gd name="connsiteY2" fmla="*/ 0 h 5257800"/>
              <a:gd name="connsiteX3" fmla="*/ 3682985 w 4468239"/>
              <a:gd name="connsiteY3" fmla="*/ 0 h 5257800"/>
              <a:gd name="connsiteX4" fmla="*/ 4431954 w 4468239"/>
              <a:gd name="connsiteY4" fmla="*/ 1430 h 5257800"/>
              <a:gd name="connsiteX5" fmla="*/ 4468239 w 4468239"/>
              <a:gd name="connsiteY5" fmla="*/ 3307651 h 5257800"/>
              <a:gd name="connsiteX0" fmla="*/ 2462398 w 4468239"/>
              <a:gd name="connsiteY0" fmla="*/ 5250166 h 5257800"/>
              <a:gd name="connsiteX1" fmla="*/ 0 w 4468239"/>
              <a:gd name="connsiteY1" fmla="*/ 5257800 h 5257800"/>
              <a:gd name="connsiteX2" fmla="*/ 0 w 4468239"/>
              <a:gd name="connsiteY2" fmla="*/ 0 h 5257800"/>
              <a:gd name="connsiteX3" fmla="*/ 3682985 w 4468239"/>
              <a:gd name="connsiteY3" fmla="*/ 0 h 5257800"/>
              <a:gd name="connsiteX4" fmla="*/ 4431954 w 4468239"/>
              <a:gd name="connsiteY4" fmla="*/ 1430 h 5257800"/>
              <a:gd name="connsiteX5" fmla="*/ 4468239 w 4468239"/>
              <a:gd name="connsiteY5" fmla="*/ 3307651 h 5257800"/>
              <a:gd name="connsiteX0" fmla="*/ 2454547 w 4468239"/>
              <a:gd name="connsiteY0" fmla="*/ 5273458 h 5273458"/>
              <a:gd name="connsiteX1" fmla="*/ 0 w 4468239"/>
              <a:gd name="connsiteY1" fmla="*/ 5257800 h 5273458"/>
              <a:gd name="connsiteX2" fmla="*/ 0 w 4468239"/>
              <a:gd name="connsiteY2" fmla="*/ 0 h 5273458"/>
              <a:gd name="connsiteX3" fmla="*/ 3682985 w 4468239"/>
              <a:gd name="connsiteY3" fmla="*/ 0 h 5273458"/>
              <a:gd name="connsiteX4" fmla="*/ 4431954 w 4468239"/>
              <a:gd name="connsiteY4" fmla="*/ 1430 h 5273458"/>
              <a:gd name="connsiteX5" fmla="*/ 4468239 w 4468239"/>
              <a:gd name="connsiteY5" fmla="*/ 3307651 h 5273458"/>
              <a:gd name="connsiteX0" fmla="*/ 2383889 w 4468239"/>
              <a:gd name="connsiteY0" fmla="*/ 5265694 h 5265694"/>
              <a:gd name="connsiteX1" fmla="*/ 0 w 4468239"/>
              <a:gd name="connsiteY1" fmla="*/ 5257800 h 5265694"/>
              <a:gd name="connsiteX2" fmla="*/ 0 w 4468239"/>
              <a:gd name="connsiteY2" fmla="*/ 0 h 5265694"/>
              <a:gd name="connsiteX3" fmla="*/ 3682985 w 4468239"/>
              <a:gd name="connsiteY3" fmla="*/ 0 h 5265694"/>
              <a:gd name="connsiteX4" fmla="*/ 4431954 w 4468239"/>
              <a:gd name="connsiteY4" fmla="*/ 1430 h 5265694"/>
              <a:gd name="connsiteX5" fmla="*/ 4468239 w 4468239"/>
              <a:gd name="connsiteY5" fmla="*/ 3307651 h 5265694"/>
              <a:gd name="connsiteX0" fmla="*/ 2470249 w 4468239"/>
              <a:gd name="connsiteY0" fmla="*/ 5257929 h 5257929"/>
              <a:gd name="connsiteX1" fmla="*/ 0 w 4468239"/>
              <a:gd name="connsiteY1" fmla="*/ 5257800 h 5257929"/>
              <a:gd name="connsiteX2" fmla="*/ 0 w 4468239"/>
              <a:gd name="connsiteY2" fmla="*/ 0 h 5257929"/>
              <a:gd name="connsiteX3" fmla="*/ 3682985 w 4468239"/>
              <a:gd name="connsiteY3" fmla="*/ 0 h 5257929"/>
              <a:gd name="connsiteX4" fmla="*/ 4431954 w 4468239"/>
              <a:gd name="connsiteY4" fmla="*/ 1430 h 5257929"/>
              <a:gd name="connsiteX5" fmla="*/ 4468239 w 4468239"/>
              <a:gd name="connsiteY5" fmla="*/ 3307651 h 525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8239" h="5257929">
                <a:moveTo>
                  <a:pt x="2470249" y="5257929"/>
                </a:moveTo>
                <a:lnTo>
                  <a:pt x="0" y="5257800"/>
                </a:lnTo>
                <a:lnTo>
                  <a:pt x="0" y="0"/>
                </a:lnTo>
                <a:lnTo>
                  <a:pt x="3682985" y="0"/>
                </a:lnTo>
                <a:lnTo>
                  <a:pt x="4431954" y="1430"/>
                </a:lnTo>
                <a:cubicBezTo>
                  <a:pt x="4438304" y="1756142"/>
                  <a:pt x="4468239" y="3307651"/>
                  <a:pt x="4468239" y="3307651"/>
                </a:cubicBezTo>
              </a:path>
            </a:pathLst>
          </a:custGeom>
          <a:solidFill>
            <a:schemeClr val="bg2">
              <a:alpha val="85000"/>
            </a:schemeClr>
          </a:solidFill>
        </p:spPr>
        <p:txBody>
          <a:bodyPr tIns="328233" rIns="290758"/>
          <a:lstStyle>
            <a:lvl1pPr marL="718010" indent="-307718">
              <a:buClr>
                <a:schemeClr val="tx2"/>
              </a:buClr>
              <a:tabLst/>
              <a:defRPr b="0">
                <a:solidFill>
                  <a:schemeClr val="accent5"/>
                </a:solidFill>
              </a:defRPr>
            </a:lvl1pPr>
            <a:lvl2pPr marL="1032852" indent="-307718">
              <a:buClr>
                <a:schemeClr val="tx2"/>
              </a:buClr>
              <a:defRPr>
                <a:solidFill>
                  <a:schemeClr val="accent5"/>
                </a:solidFill>
              </a:defRPr>
            </a:lvl2pPr>
            <a:lvl3pPr marL="1340570" indent="-310568">
              <a:buClr>
                <a:schemeClr val="tx2"/>
              </a:buClr>
              <a:buFont typeface="Courier New" panose="02070309020205020404" pitchFamily="49" charset="0"/>
              <a:buChar char="-"/>
              <a:defRPr>
                <a:solidFill>
                  <a:schemeClr val="accent5"/>
                </a:solidFill>
              </a:defRPr>
            </a:lvl3pPr>
            <a:lvl4pPr marL="1686753" indent="-307718">
              <a:buClr>
                <a:schemeClr val="tx2"/>
              </a:buClr>
              <a:buSzPct val="90000"/>
              <a:buFont typeface="Wingdings" panose="05000000000000000000" pitchFamily="2" charset="2"/>
              <a:buChar char="w"/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8035636" cy="847165"/>
          </a:xfrm>
          <a:prstGeom prst="rect">
            <a:avLst/>
          </a:prstGeom>
        </p:spPr>
        <p:txBody>
          <a:bodyPr vert="horz" lIns="91429" tIns="45714" rIns="91429" bIns="45714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7723636" y="285750"/>
            <a:ext cx="865620" cy="268941"/>
          </a:xfrm>
          <a:prstGeom prst="rect">
            <a:avLst/>
          </a:prstGeom>
        </p:spPr>
        <p:txBody>
          <a:bodyPr vert="horz" lIns="82058" tIns="41029" rIns="0" bIns="41029" rtlCol="0" anchor="ctr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6008F345-272B-4070-AF26-BA172EEA2059}" type="slidenum">
              <a:rPr lang="fr-CA" smtClean="0"/>
              <a:pPr/>
              <a:t>‹#›</a:t>
            </a:fld>
            <a:endParaRPr lang="fr-CA" dirty="0"/>
          </a:p>
        </p:txBody>
      </p:sp>
      <p:sp>
        <p:nvSpPr>
          <p:cNvPr id="9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3124200" y="6132900"/>
            <a:ext cx="358140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02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8035636" cy="847165"/>
          </a:xfrm>
          <a:prstGeom prst="rect">
            <a:avLst/>
          </a:prstGeom>
        </p:spPr>
        <p:txBody>
          <a:bodyPr vert="horz" lIns="91429" tIns="45714" rIns="91429" bIns="45714" rtlCol="0" anchor="t" anchorCtr="0">
            <a:normAutofit/>
          </a:bodyPr>
          <a:lstStyle/>
          <a:p>
            <a:endParaRPr lang="sv-S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96" y="5954344"/>
            <a:ext cx="1466091" cy="60045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7723636" y="285750"/>
            <a:ext cx="865620" cy="268941"/>
          </a:xfrm>
          <a:prstGeom prst="rect">
            <a:avLst/>
          </a:prstGeom>
        </p:spPr>
        <p:txBody>
          <a:bodyPr vert="horz" lIns="82058" tIns="41029" rIns="0" bIns="41029" rtlCol="0" anchor="ctr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6008F345-272B-4070-AF26-BA172EEA2059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"/>
          </p:nvPr>
        </p:nvSpPr>
        <p:spPr>
          <a:xfrm>
            <a:off x="554183" y="1277470"/>
            <a:ext cx="8035636" cy="4716000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/>
          <a:p>
            <a:pPr lvl="0"/>
            <a:endParaRPr lang="sv-SE" dirty="0" smtClean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3"/>
          </p:nvPr>
        </p:nvSpPr>
        <p:spPr>
          <a:xfrm>
            <a:off x="552450" y="6132900"/>
            <a:ext cx="569595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099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78" r:id="rId5"/>
    <p:sldLayoutId id="2147483663" r:id="rId6"/>
    <p:sldLayoutId id="2147483672" r:id="rId7"/>
    <p:sldLayoutId id="2147483677" r:id="rId8"/>
    <p:sldLayoutId id="2147483674" r:id="rId9"/>
    <p:sldLayoutId id="2147483675" r:id="rId10"/>
    <p:sldLayoutId id="2147483680" r:id="rId11"/>
    <p:sldLayoutId id="2147483679" r:id="rId12"/>
    <p:sldLayoutId id="2147483681" r:id="rId13"/>
    <p:sldLayoutId id="2147483676" r:id="rId14"/>
    <p:sldLayoutId id="214748366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marL="0" indent="0" algn="l" defTabSz="914293" rtl="0" eaLnBrk="1" latinLnBrk="0" hangingPunct="1">
        <a:spcBef>
          <a:spcPct val="0"/>
        </a:spcBef>
        <a:buNone/>
        <a:tabLst/>
        <a:defRPr sz="2700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7718" indent="-307718" algn="l" defTabSz="914293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"/>
        <a:defRPr sz="1800" b="1" kern="1200" baseline="0">
          <a:solidFill>
            <a:schemeClr val="accent4"/>
          </a:solidFill>
          <a:latin typeface="+mn-lt"/>
          <a:ea typeface="+mn-ea"/>
          <a:cs typeface="+mn-cs"/>
        </a:defRPr>
      </a:lvl1pPr>
      <a:lvl2pPr marL="564151" indent="-205146" algn="l" defTabSz="914293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§"/>
        <a:defRPr lang="fr-FR" sz="1800" kern="1200" baseline="0" dirty="0" smtClean="0">
          <a:solidFill>
            <a:schemeClr val="accent4"/>
          </a:solidFill>
          <a:latin typeface="+mn-lt"/>
          <a:ea typeface="+mn-ea"/>
          <a:cs typeface="+mn-cs"/>
        </a:defRPr>
      </a:lvl2pPr>
      <a:lvl3pPr marL="964470" marR="0" indent="-237912" algn="l" defTabSz="91429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Tx/>
        <a:buFont typeface="Courier New" panose="02070309020205020404" pitchFamily="49" charset="0"/>
        <a:buChar char="-"/>
        <a:tabLst/>
        <a:defRPr lang="fr-FR" sz="1800" kern="1200" dirty="0" smtClean="0">
          <a:solidFill>
            <a:schemeClr val="accent4"/>
          </a:solidFill>
          <a:latin typeface="+mn-lt"/>
          <a:ea typeface="+mn-ea"/>
          <a:cs typeface="+mn-cs"/>
        </a:defRPr>
      </a:lvl3pPr>
      <a:lvl4pPr marL="1290708" marR="0" indent="-227940" algn="l" defTabSz="91429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6000"/>
        <a:buFont typeface="Wingdings" panose="05000000000000000000" pitchFamily="2" charset="2"/>
        <a:buChar char=""/>
        <a:tabLst/>
        <a:defRPr lang="fr-FR" sz="1800" kern="1200" baseline="0" dirty="0" smtClean="0">
          <a:solidFill>
            <a:schemeClr val="accent4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r="14167"/>
          <a:stretch>
            <a:fillRect/>
          </a:stretch>
        </p:blipFill>
        <p:spPr/>
      </p:pic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Andrew Purchase</a:t>
            </a:r>
          </a:p>
          <a:p>
            <a:r>
              <a:rPr lang="en-AU" dirty="0" smtClean="0"/>
              <a:t>Karl Fridolf</a:t>
            </a:r>
          </a:p>
          <a:p>
            <a:r>
              <a:rPr lang="en-AU" dirty="0" smtClean="0"/>
              <a:t>Daniel Rosberg</a:t>
            </a:r>
          </a:p>
        </p:txBody>
      </p:sp>
      <p:sp>
        <p:nvSpPr>
          <p:cNvPr id="4" name="Rubrik 3"/>
          <p:cNvSpPr>
            <a:spLocks noGrp="1"/>
          </p:cNvSpPr>
          <p:nvPr>
            <p:ph type="ctrTitle"/>
          </p:nvPr>
        </p:nvSpPr>
        <p:spPr>
          <a:xfrm rot="10800000" flipV="1">
            <a:off x="539552" y="2101103"/>
            <a:ext cx="3530248" cy="2047977"/>
          </a:xfrm>
        </p:spPr>
        <p:txBody>
          <a:bodyPr/>
          <a:lstStyle/>
          <a:p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/>
              <a:t/>
            </a:r>
            <a:br>
              <a:rPr lang="en-AU" sz="2400" dirty="0"/>
            </a:br>
            <a:r>
              <a:rPr lang="en-AU" sz="2200" dirty="0" smtClean="0"/>
              <a:t>A COMPARATIVE STUDY OF FIRE SAFETY PROVISIONS EFFECTING EVACUATION SAFETY IN A METRO TUNNEL</a:t>
            </a:r>
            <a:endParaRPr lang="en-AU" sz="2200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797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– longitudinal ventilation effect	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4183" y="1277471"/>
            <a:ext cx="8035636" cy="99940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22m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cross sectional area, 0% grade, elevated walkway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980" y="2429272"/>
            <a:ext cx="433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Still air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714840" y="2429272"/>
            <a:ext cx="433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Critical velocity</a:t>
            </a:r>
            <a:endParaRPr lang="en-AU" dirty="0"/>
          </a:p>
        </p:txBody>
      </p:sp>
      <p:pic>
        <p:nvPicPr>
          <p:cNvPr id="11" name="Picture 4" descr="C:\Users\seap18207\Dropbox\WSP\FEMTC\Paper\Images\cbar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96" y="5517232"/>
            <a:ext cx="7620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eap18207\Dropbox\WSP\FEMTC\Paper\Images\cropped-FT-M-05-M-0-V0-23-xt-ElevVIS-pathElev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92" y="2777644"/>
            <a:ext cx="4320000" cy="27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seap18207\Dropbox\WSP\FEMTC\Paper\Images\cropped-FT-M-05-M-0-V2-23-xt-ElevVIS-pathElev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98604"/>
            <a:ext cx="4320000" cy="27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 rot="20433955">
            <a:off x="1679715" y="3653203"/>
            <a:ext cx="2880320" cy="1185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 rot="20433955">
            <a:off x="5824447" y="3658365"/>
            <a:ext cx="2880320" cy="1185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41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8589818" cy="847165"/>
          </a:xfrm>
        </p:spPr>
        <p:txBody>
          <a:bodyPr>
            <a:normAutofit/>
          </a:bodyPr>
          <a:lstStyle/>
          <a:p>
            <a:r>
              <a:rPr lang="en-US" dirty="0" smtClean="0"/>
              <a:t>Visibility – walkway elevation, critical velocity 	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4183" y="1277471"/>
            <a:ext cx="8035636" cy="99940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22m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cross sectional area, 0% grade</a:t>
            </a:r>
          </a:p>
          <a:p>
            <a:endParaRPr lang="en-US" dirty="0"/>
          </a:p>
        </p:txBody>
      </p:sp>
      <p:pic>
        <p:nvPicPr>
          <p:cNvPr id="10" name="Picture 4" descr="C:\Users\seap18207\Dropbox\WSP\FEMTC\Paper\Images\cbar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40" y="5589240"/>
            <a:ext cx="7620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2980" y="2429272"/>
            <a:ext cx="433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Track-level walkway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40" y="2429272"/>
            <a:ext cx="433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Elevated walkway</a:t>
            </a:r>
            <a:endParaRPr lang="en-AU" dirty="0"/>
          </a:p>
        </p:txBody>
      </p:sp>
      <p:pic>
        <p:nvPicPr>
          <p:cNvPr id="7173" name="Picture 5" descr="C:\Users\seap18207\Dropbox\WSP\FEMTC\Paper\Images\cropped-FT-M-05-M-0-V2-23-xt-ElevVIS-pathElev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528" y="2840149"/>
            <a:ext cx="4320000" cy="27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seap18207\Dropbox\WSP\FEMTC\Paper\Images\cropped-FT-M-05-M-0-V2-23-xt-WalkVIS-pathWalk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20325"/>
            <a:ext cx="4320000" cy="27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 rot="16200000">
            <a:off x="1727688" y="3176973"/>
            <a:ext cx="2088230" cy="15841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 rot="16200000">
            <a:off x="5904149" y="3180669"/>
            <a:ext cx="2088230" cy="15841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1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Evacuation modelling	</a:t>
            </a:r>
            <a:endParaRPr lang="en-AU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4182" y="1277471"/>
            <a:ext cx="8338297" cy="4716000"/>
          </a:xfrm>
        </p:spPr>
        <p:txBody>
          <a:bodyPr/>
          <a:lstStyle/>
          <a:p>
            <a:r>
              <a:rPr lang="en-US" dirty="0" smtClean="0"/>
              <a:t>1-D evacuation model</a:t>
            </a:r>
          </a:p>
          <a:p>
            <a:pPr lvl="1"/>
            <a:r>
              <a:rPr lang="en-US" dirty="0" smtClean="0"/>
              <a:t>Purpose-built </a:t>
            </a:r>
            <a:r>
              <a:rPr lang="en-US" dirty="0" smtClean="0"/>
              <a:t>for </a:t>
            </a:r>
            <a:r>
              <a:rPr lang="en-US" dirty="0" smtClean="0"/>
              <a:t>rail tunnel </a:t>
            </a:r>
            <a:r>
              <a:rPr lang="en-US" dirty="0" smtClean="0"/>
              <a:t>evacuation</a:t>
            </a:r>
          </a:p>
          <a:p>
            <a:pPr lvl="1"/>
            <a:r>
              <a:rPr lang="en-US" dirty="0" smtClean="0"/>
              <a:t>Developed in Perl, scripted</a:t>
            </a:r>
          </a:p>
          <a:p>
            <a:r>
              <a:rPr lang="en-US" dirty="0" smtClean="0"/>
              <a:t>Flow rate along walkway (Lundström et al.)</a:t>
            </a:r>
          </a:p>
          <a:p>
            <a:endParaRPr lang="en-US" dirty="0"/>
          </a:p>
          <a:p>
            <a:r>
              <a:rPr lang="en-US" dirty="0" smtClean="0"/>
              <a:t>Flow rate along walkway with train (BBRAD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Walking speed in smoke (Fridolf et al.),    = extinction coefficient</a:t>
            </a:r>
          </a:p>
          <a:p>
            <a:endParaRPr lang="en-US" dirty="0" smtClean="0"/>
          </a:p>
          <a:p>
            <a:r>
              <a:rPr lang="en-US" dirty="0" smtClean="0"/>
              <a:t>Walking speed =</a:t>
            </a:r>
            <a:r>
              <a:rPr lang="en-US" dirty="0"/>
              <a:t> </a:t>
            </a:r>
            <a:r>
              <a:rPr lang="en-US" dirty="0" smtClean="0"/>
              <a:t>f(crowding, flow rate, visibility, agent characteristics)</a:t>
            </a:r>
          </a:p>
          <a:p>
            <a:r>
              <a:rPr lang="en-US" dirty="0" smtClean="0"/>
              <a:t>Snapshot of results – see paper for more</a:t>
            </a:r>
          </a:p>
          <a:p>
            <a:pPr lvl="1"/>
            <a:r>
              <a:rPr lang="en-US" dirty="0" smtClean="0"/>
              <a:t>22m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tunnel with 800mm walkway </a:t>
            </a:r>
          </a:p>
          <a:p>
            <a:pPr lvl="1"/>
            <a:r>
              <a:rPr lang="en-US" dirty="0" smtClean="0"/>
              <a:t>28m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tunnel with 1200mm walkway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4" b="19931"/>
          <a:stretch/>
        </p:blipFill>
        <p:spPr bwMode="auto">
          <a:xfrm>
            <a:off x="1760004" y="2674620"/>
            <a:ext cx="5887672" cy="23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0" b="18293"/>
          <a:stretch/>
        </p:blipFill>
        <p:spPr bwMode="auto">
          <a:xfrm>
            <a:off x="1791084" y="4004442"/>
            <a:ext cx="4174884" cy="24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C:\Users\seap18207\AppData\Local\Microsoft\Windows\Temporary Internet Files\Content.IE5\NTHPP44O\exit[1]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1708"/>
          <a:stretch/>
        </p:blipFill>
        <p:spPr bwMode="auto">
          <a:xfrm>
            <a:off x="6300192" y="332656"/>
            <a:ext cx="2279904" cy="107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1" b="16955"/>
          <a:stretch/>
        </p:blipFill>
        <p:spPr bwMode="auto">
          <a:xfrm>
            <a:off x="1835696" y="3305003"/>
            <a:ext cx="5178895" cy="31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9" t="16680" r="17896" b="18293"/>
          <a:stretch/>
        </p:blipFill>
        <p:spPr bwMode="auto">
          <a:xfrm>
            <a:off x="5181600" y="3596527"/>
            <a:ext cx="254496" cy="31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5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eap18207\Dropbox\WSP\FEMTC\Paper\Images\MaxFED-29-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030618"/>
            <a:ext cx="6480000" cy="21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eap18207\Dropbox\WSP\FEMTC\Paper\Images\MaxFED-23-08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0239"/>
            <a:ext cx="6480000" cy="21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FIDs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pic>
        <p:nvPicPr>
          <p:cNvPr id="5" name="Picture 4" descr="C:\Users\seap18207\Dropbox\WSP\FEMTC\Paper\Images\Hea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2998"/>
            <a:ext cx="6480000" cy="34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atshållare för innehåll 2"/>
          <p:cNvSpPr txBox="1">
            <a:spLocks/>
          </p:cNvSpPr>
          <p:nvPr/>
        </p:nvSpPr>
        <p:spPr>
          <a:xfrm>
            <a:off x="6479999" y="1915365"/>
            <a:ext cx="2484489" cy="4230506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>
            <a:lvl1pPr marL="307718" indent="-307718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"/>
              <a:defRPr sz="1800" b="1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64151" indent="-205146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64470" marR="0" indent="-237912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-"/>
              <a:tabLst/>
              <a:defRPr lang="fr-FR" sz="1800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290708" marR="0" indent="-227940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6000"/>
              <a:buFont typeface="Wingdings" panose="05000000000000000000" pitchFamily="2" charset="2"/>
              <a:buChar char=""/>
              <a:tabLst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15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Highest</a:t>
            </a:r>
          </a:p>
          <a:p>
            <a:pPr lvl="1"/>
            <a:r>
              <a:rPr lang="en-US" dirty="0" smtClean="0"/>
              <a:t>500m exits</a:t>
            </a:r>
          </a:p>
          <a:p>
            <a:pPr lvl="1"/>
            <a:r>
              <a:rPr lang="en-US" dirty="0" smtClean="0"/>
              <a:t>Elevated</a:t>
            </a:r>
          </a:p>
          <a:p>
            <a:pPr lvl="1"/>
            <a:r>
              <a:rPr lang="en-US" dirty="0" smtClean="0"/>
              <a:t>22m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tunnel</a:t>
            </a:r>
            <a:endParaRPr lang="en-US" dirty="0"/>
          </a:p>
          <a:p>
            <a:r>
              <a:rPr lang="en-US" dirty="0" smtClean="0"/>
              <a:t>Lowest:</a:t>
            </a:r>
          </a:p>
          <a:p>
            <a:pPr lvl="1"/>
            <a:r>
              <a:rPr lang="en-US" dirty="0" smtClean="0"/>
              <a:t>240m exits</a:t>
            </a:r>
          </a:p>
          <a:p>
            <a:pPr lvl="1"/>
            <a:r>
              <a:rPr lang="en-US" dirty="0" smtClean="0"/>
              <a:t>Track-level</a:t>
            </a:r>
          </a:p>
          <a:p>
            <a:pPr lvl="1"/>
            <a:r>
              <a:rPr lang="en-US" dirty="0" smtClean="0"/>
              <a:t>28m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tunnel</a:t>
            </a:r>
            <a:endParaRPr lang="en-US" dirty="0"/>
          </a:p>
          <a:p>
            <a:r>
              <a:rPr lang="en-US" dirty="0" smtClean="0"/>
              <a:t>Spread </a:t>
            </a:r>
          </a:p>
          <a:p>
            <a:pPr lvl="1"/>
            <a:r>
              <a:rPr lang="en-US" dirty="0" smtClean="0"/>
              <a:t>varies with grade, velocity conditions, area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 rot="16200000">
            <a:off x="5440650" y="1915973"/>
            <a:ext cx="932407" cy="653483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 rot="16200000">
            <a:off x="863590" y="5409219"/>
            <a:ext cx="648072" cy="720081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 rot="16200000">
            <a:off x="5126767" y="4482411"/>
            <a:ext cx="1560173" cy="653483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/>
          <p:cNvSpPr/>
          <p:nvPr/>
        </p:nvSpPr>
        <p:spPr>
          <a:xfrm rot="16200000">
            <a:off x="1367644" y="2600906"/>
            <a:ext cx="1512169" cy="720081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4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eap18207\Dropbox\WSP\FEMTC\Paper\Images\ExpFED-23-08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" y="1712678"/>
            <a:ext cx="6480000" cy="21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eap18207\Dropbox\WSP\FEMTC\Paper\Images\ExpFED-29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" y="3968512"/>
            <a:ext cx="6480000" cy="21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Number of exposures to FID ≥ 0.3</a:t>
            </a:r>
            <a:endParaRPr lang="en-AU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pic>
        <p:nvPicPr>
          <p:cNvPr id="8196" name="Picture 4" descr="C:\Users\seap18207\Dropbox\WSP\FEMTC\Paper\Images\Hea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" y="1197278"/>
            <a:ext cx="6480000" cy="34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atshållare för innehåll 2"/>
          <p:cNvSpPr txBox="1">
            <a:spLocks/>
          </p:cNvSpPr>
          <p:nvPr/>
        </p:nvSpPr>
        <p:spPr>
          <a:xfrm>
            <a:off x="6479999" y="1915365"/>
            <a:ext cx="2484489" cy="4230505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>
            <a:lvl1pPr marL="307718" indent="-307718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"/>
              <a:defRPr sz="1800" b="1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64151" indent="-205146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64470" marR="0" indent="-237912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-"/>
              <a:tabLst/>
              <a:defRPr lang="fr-FR" sz="1800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290708" marR="0" indent="-227940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6000"/>
              <a:buFont typeface="Wingdings" panose="05000000000000000000" pitchFamily="2" charset="2"/>
              <a:buChar char=""/>
              <a:tabLst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15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Highest</a:t>
            </a:r>
          </a:p>
          <a:p>
            <a:pPr lvl="1"/>
            <a:r>
              <a:rPr lang="en-US" dirty="0" smtClean="0"/>
              <a:t>500m exits</a:t>
            </a:r>
          </a:p>
          <a:p>
            <a:pPr lvl="1"/>
            <a:r>
              <a:rPr lang="en-US" dirty="0" smtClean="0"/>
              <a:t>Elevated</a:t>
            </a:r>
          </a:p>
          <a:p>
            <a:pPr lvl="1"/>
            <a:r>
              <a:rPr lang="en-US" dirty="0" smtClean="0"/>
              <a:t>22m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tunnel</a:t>
            </a:r>
            <a:endParaRPr lang="en-US" dirty="0"/>
          </a:p>
          <a:p>
            <a:r>
              <a:rPr lang="en-US" dirty="0" smtClean="0"/>
              <a:t>Lowest:</a:t>
            </a:r>
          </a:p>
          <a:p>
            <a:pPr lvl="1"/>
            <a:r>
              <a:rPr lang="en-US" dirty="0" smtClean="0"/>
              <a:t>240m exits</a:t>
            </a:r>
          </a:p>
          <a:p>
            <a:pPr lvl="1"/>
            <a:r>
              <a:rPr lang="en-US" dirty="0" smtClean="0"/>
              <a:t>Track-level</a:t>
            </a:r>
          </a:p>
          <a:p>
            <a:pPr lvl="1"/>
            <a:r>
              <a:rPr lang="en-US" dirty="0" smtClean="0"/>
              <a:t>28m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tunnel</a:t>
            </a:r>
            <a:endParaRPr lang="en-US" dirty="0"/>
          </a:p>
          <a:p>
            <a:r>
              <a:rPr lang="en-US" dirty="0" smtClean="0"/>
              <a:t>Spread </a:t>
            </a:r>
          </a:p>
          <a:p>
            <a:pPr lvl="1"/>
            <a:r>
              <a:rPr lang="en-US" dirty="0" smtClean="0"/>
              <a:t>varies with grade, velocity conditions, area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6200000">
            <a:off x="5619749" y="1752155"/>
            <a:ext cx="646222" cy="581476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 rot="16200000">
            <a:off x="945316" y="5615527"/>
            <a:ext cx="484622" cy="576063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 rot="16200000">
            <a:off x="5378796" y="4302392"/>
            <a:ext cx="1128125" cy="581473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 rot="16200000">
            <a:off x="1488392" y="2840198"/>
            <a:ext cx="1342681" cy="648073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30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eap18207\Dropbox\WSP\FEMTC\Paper\Images\ExpVIS-23-08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" y="1872269"/>
            <a:ext cx="6480000" cy="21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eap18207\Dropbox\WSP\FEMTC\Paper\Images\ExpVIS-29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" y="4293096"/>
            <a:ext cx="6480000" cy="21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Low visibility exposures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pic>
        <p:nvPicPr>
          <p:cNvPr id="8196" name="Picture 4" descr="C:\Users\seap18207\Dropbox\WSP\FEMTC\Paper\Images\Hea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25588"/>
            <a:ext cx="6480000" cy="34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atshållare för innehåll 2"/>
          <p:cNvSpPr txBox="1">
            <a:spLocks/>
          </p:cNvSpPr>
          <p:nvPr/>
        </p:nvSpPr>
        <p:spPr>
          <a:xfrm>
            <a:off x="6479999" y="1988059"/>
            <a:ext cx="2484489" cy="4393268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>
            <a:lvl1pPr marL="307718" indent="-307718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"/>
              <a:defRPr sz="1800" b="1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64151" indent="-205146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64470" marR="0" indent="-237912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-"/>
              <a:tabLst/>
              <a:defRPr lang="fr-FR" sz="1800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290708" marR="0" indent="-227940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6000"/>
              <a:buFont typeface="Wingdings" panose="05000000000000000000" pitchFamily="2" charset="2"/>
              <a:buChar char=""/>
              <a:tabLst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15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Outcomes not always clear with different velocity conditions</a:t>
            </a:r>
          </a:p>
          <a:p>
            <a:r>
              <a:rPr lang="en-US" b="0" dirty="0" smtClean="0"/>
              <a:t>Still air generally worse for short exit distances</a:t>
            </a:r>
          </a:p>
          <a:p>
            <a:r>
              <a:rPr lang="en-US" b="0" dirty="0" smtClean="0"/>
              <a:t>Airflow (forced or grade effect) generally worse for long exit distances</a:t>
            </a:r>
            <a:endParaRPr lang="en-US" b="0" dirty="0"/>
          </a:p>
        </p:txBody>
      </p:sp>
      <p:sp>
        <p:nvSpPr>
          <p:cNvPr id="8" name="Oval 7"/>
          <p:cNvSpPr/>
          <p:nvPr/>
        </p:nvSpPr>
        <p:spPr>
          <a:xfrm rot="16200000">
            <a:off x="918583" y="3373964"/>
            <a:ext cx="520377" cy="503698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 rot="16200000">
            <a:off x="3239852" y="2744925"/>
            <a:ext cx="1512169" cy="432046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 rot="16200000">
            <a:off x="2163531" y="5265380"/>
            <a:ext cx="1800199" cy="431687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 rot="16200000">
            <a:off x="5552499" y="4553873"/>
            <a:ext cx="702940" cy="503697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 rot="16200000">
            <a:off x="2610731" y="2221138"/>
            <a:ext cx="897843" cy="431687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 rot="16200000">
            <a:off x="1755348" y="3293325"/>
            <a:ext cx="736401" cy="431686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5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seap18207\Dropbox\WSP\FEMTC\Paper\Images\MaxEVC-23-08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" y="1764257"/>
            <a:ext cx="6480000" cy="21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eap18207\Dropbox\WSP\FEMTC\Paper\Images\MaxEVC-29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5" y="4251920"/>
            <a:ext cx="6480000" cy="21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Total evacuation time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pic>
        <p:nvPicPr>
          <p:cNvPr id="8196" name="Picture 4" descr="C:\Users\seap18207\Dropbox\WSP\FEMTC\Paper\Images\Hea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25589"/>
            <a:ext cx="6480000" cy="34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 rot="20840394">
            <a:off x="827949" y="2575356"/>
            <a:ext cx="2550243" cy="621098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 rot="16200000">
            <a:off x="5436096" y="2132856"/>
            <a:ext cx="936104" cy="504056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 rot="16200000">
            <a:off x="2813795" y="2424203"/>
            <a:ext cx="491717" cy="431688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 rot="16200000">
            <a:off x="4644009" y="5229199"/>
            <a:ext cx="720080" cy="432050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 rot="16200000">
            <a:off x="4499993" y="2420888"/>
            <a:ext cx="936105" cy="504056"/>
          </a:xfrm>
          <a:prstGeom prst="ellipse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Platshållare för innehåll 2"/>
          <p:cNvSpPr txBox="1">
            <a:spLocks/>
          </p:cNvSpPr>
          <p:nvPr/>
        </p:nvSpPr>
        <p:spPr>
          <a:xfrm>
            <a:off x="6588224" y="1567670"/>
            <a:ext cx="2484489" cy="4393268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>
            <a:lvl1pPr marL="307718" indent="-307718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"/>
              <a:defRPr sz="1800" b="1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64151" indent="-205146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64470" marR="0" indent="-237912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-"/>
              <a:tabLst/>
              <a:defRPr lang="fr-FR" sz="1800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290708" marR="0" indent="-227940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6000"/>
              <a:buFont typeface="Wingdings" panose="05000000000000000000" pitchFamily="2" charset="2"/>
              <a:buChar char=""/>
              <a:tabLst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15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Evacuation times increased </a:t>
            </a:r>
            <a:r>
              <a:rPr lang="en-US" b="0" dirty="0" smtClean="0"/>
              <a:t>with increasing </a:t>
            </a:r>
            <a:r>
              <a:rPr lang="en-US" b="0" dirty="0"/>
              <a:t>exit </a:t>
            </a:r>
            <a:r>
              <a:rPr lang="en-US" b="0" dirty="0" smtClean="0"/>
              <a:t>spacing, reduced walkway width</a:t>
            </a:r>
          </a:p>
          <a:p>
            <a:r>
              <a:rPr lang="en-US" b="0" dirty="0" smtClean="0"/>
              <a:t>Longer times with elevated walkway due to reduced speed in lower visibility</a:t>
            </a:r>
            <a:endParaRPr lang="en-US" b="0" dirty="0" smtClean="0"/>
          </a:p>
          <a:p>
            <a:r>
              <a:rPr lang="en-US" b="0" dirty="0" smtClean="0"/>
              <a:t>Improved with larger tunnel cross-section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538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</a:t>
            </a:r>
            <a:endParaRPr lang="en-AU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706583" y="1429871"/>
            <a:ext cx="8035636" cy="4716000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>
            <a:lvl1pPr marL="307718" indent="-307718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"/>
              <a:defRPr sz="1800" b="1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64151" indent="-205146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64470" marR="0" indent="-237912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-"/>
              <a:tabLst/>
              <a:defRPr lang="fr-FR" sz="1800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290708" marR="0" indent="-227940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6000"/>
              <a:buFont typeface="Wingdings" panose="05000000000000000000" pitchFamily="2" charset="2"/>
              <a:buChar char=""/>
              <a:tabLst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15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Outcomes likely obvious to an experienced practitioner</a:t>
            </a:r>
          </a:p>
          <a:p>
            <a:r>
              <a:rPr lang="en-US" dirty="0"/>
              <a:t>I</a:t>
            </a:r>
            <a:r>
              <a:rPr lang="en-US" dirty="0" smtClean="0"/>
              <a:t>n general, and specific to the modelling undertaken:</a:t>
            </a:r>
          </a:p>
          <a:p>
            <a:pPr lvl="1"/>
            <a:r>
              <a:rPr lang="en-US" dirty="0" smtClean="0"/>
              <a:t>Increase exit spacing, reduce walkway width ~ reduces tenability </a:t>
            </a:r>
          </a:p>
          <a:p>
            <a:pPr lvl="1"/>
            <a:r>
              <a:rPr lang="en-US" dirty="0" smtClean="0"/>
              <a:t>Decrease exit spacing, wider / low-level </a:t>
            </a:r>
            <a:r>
              <a:rPr lang="en-US" dirty="0"/>
              <a:t>walkway ~ </a:t>
            </a:r>
            <a:r>
              <a:rPr lang="en-US" dirty="0" smtClean="0"/>
              <a:t>increases tenability</a:t>
            </a:r>
          </a:p>
          <a:p>
            <a:pPr lvl="1"/>
            <a:r>
              <a:rPr lang="en-US" dirty="0" smtClean="0"/>
              <a:t>Important to consider tunnel grade and area</a:t>
            </a:r>
          </a:p>
          <a:p>
            <a:pPr lvl="1"/>
            <a:r>
              <a:rPr lang="en-US" dirty="0" smtClean="0"/>
              <a:t>Outcomes with different velocity conditions are not always obvious</a:t>
            </a:r>
          </a:p>
          <a:p>
            <a:r>
              <a:rPr lang="en-US" dirty="0" smtClean="0"/>
              <a:t>So what is the ‘</a:t>
            </a:r>
            <a:r>
              <a:rPr lang="en-US" i="1" dirty="0" smtClean="0"/>
              <a:t>best</a:t>
            </a:r>
            <a:r>
              <a:rPr lang="en-US" dirty="0" smtClean="0"/>
              <a:t>’ configuration?</a:t>
            </a:r>
          </a:p>
          <a:p>
            <a:pPr lvl="1"/>
            <a:r>
              <a:rPr lang="en-US" dirty="0" smtClean="0"/>
              <a:t>Depends on the specifics of a project</a:t>
            </a:r>
          </a:p>
          <a:p>
            <a:pPr lvl="1"/>
            <a:r>
              <a:rPr lang="en-US" dirty="0" smtClean="0"/>
              <a:t>Perspectives: Ideal fire safety = cost effective? Probably not. </a:t>
            </a:r>
          </a:p>
          <a:p>
            <a:r>
              <a:rPr lang="en-US" dirty="0" smtClean="0"/>
              <a:t>Trade-offs to arrive at an optimal solution → value in modelling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a</a:t>
            </a:r>
            <a:r>
              <a:rPr lang="sv-SE" dirty="0" smtClean="0"/>
              <a:t>ndrew.purchase@wspgroup.se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Thank</a:t>
            </a:r>
            <a:r>
              <a:rPr lang="sv-SE" dirty="0" smtClean="0"/>
              <a:t> </a:t>
            </a:r>
            <a:r>
              <a:rPr lang="en-AU" dirty="0" smtClean="0"/>
              <a:t>you</a:t>
            </a:r>
            <a:r>
              <a:rPr lang="sv-SE" dirty="0" smtClean="0"/>
              <a:t>!</a:t>
            </a:r>
            <a:endParaRPr lang="sv-S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4" name="Picture 2" descr="C:\Users\seap18207\AppData\Local\Microsoft\Windows\Temporary Internet Files\Content.IE5\4DQIWJBV\Twitter_question_mark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04864"/>
            <a:ext cx="2232248" cy="307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9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</a:t>
            </a:r>
            <a:r>
              <a:rPr lang="sv-SE" dirty="0" smtClean="0"/>
              <a:t>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4184" y="1484784"/>
            <a:ext cx="5112153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 smtClean="0"/>
          </a:p>
          <a:p>
            <a:r>
              <a:rPr lang="en-US" dirty="0" smtClean="0"/>
              <a:t>Rail/metro tunnels </a:t>
            </a:r>
          </a:p>
          <a:p>
            <a:pPr lvl="1"/>
            <a:r>
              <a:rPr lang="en-US" dirty="0" smtClean="0"/>
              <a:t>Geometrically simple – a tube / box</a:t>
            </a:r>
          </a:p>
          <a:p>
            <a:pPr lvl="1"/>
            <a:r>
              <a:rPr lang="en-US" dirty="0" smtClean="0"/>
              <a:t>Aerodynamically complex – train movements, vent, winds, etc. </a:t>
            </a:r>
          </a:p>
          <a:p>
            <a:pPr lvl="1"/>
            <a:endParaRPr lang="en-US" dirty="0"/>
          </a:p>
          <a:p>
            <a:pPr marL="359005" lvl="1" indent="0">
              <a:buNone/>
            </a:pPr>
            <a:endParaRPr lang="en-US" dirty="0" smtClean="0"/>
          </a:p>
          <a:p>
            <a:r>
              <a:rPr lang="en-US" dirty="0" smtClean="0"/>
              <a:t>Fires in rail tunnels</a:t>
            </a:r>
          </a:p>
          <a:p>
            <a:pPr lvl="1"/>
            <a:r>
              <a:rPr lang="en-US" dirty="0" smtClean="0"/>
              <a:t>Continue to the next station</a:t>
            </a:r>
          </a:p>
          <a:p>
            <a:pPr lvl="1"/>
            <a:r>
              <a:rPr lang="en-US" dirty="0" smtClean="0"/>
              <a:t>Not always possible to reach station</a:t>
            </a:r>
          </a:p>
          <a:p>
            <a:pPr lvl="1"/>
            <a:r>
              <a:rPr lang="en-US" dirty="0" smtClean="0"/>
              <a:t>Unlikely event, but generally credible enough to design for a train fire in a tunnel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6337" y="2915652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00" dirty="0" smtClean="0"/>
              <a:t>Source: https://upload.wikimedia.org/wikipedia/commons/e/e9/</a:t>
            </a:r>
          </a:p>
          <a:p>
            <a:pPr algn="ctr"/>
            <a:r>
              <a:rPr lang="en-AU" sz="600" dirty="0" smtClean="0"/>
              <a:t>Stockholm_metrosystem_map.svg</a:t>
            </a:r>
          </a:p>
          <a:p>
            <a:pPr algn="ctr"/>
            <a:r>
              <a:rPr lang="en-AU" sz="600" dirty="0" smtClean="0"/>
              <a:t>Accessed 2016/10/19, reproduced under CC licence CC BY-SA 3.0</a:t>
            </a:r>
            <a:endParaRPr lang="en-AU" sz="600" dirty="0"/>
          </a:p>
        </p:txBody>
      </p:sp>
      <p:pic>
        <p:nvPicPr>
          <p:cNvPr id="7" name="Picture 3" descr="C:\Users\seap18207\Pictures\Stockholm_metrosystem_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116" y="259027"/>
            <a:ext cx="3041897" cy="26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ap18207\Desktop\1024px-A_crossover_on_the_south_side_of_Zhongxiao_Xinsheng_St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03" y="3429000"/>
            <a:ext cx="3040810" cy="228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580112" y="5713006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00" dirty="0" smtClean="0"/>
              <a:t>Source</a:t>
            </a:r>
            <a:r>
              <a:rPr lang="en-AU" sz="600" dirty="0"/>
              <a:t>: </a:t>
            </a:r>
            <a:r>
              <a:rPr lang="en-AU" sz="600" dirty="0" smtClean="0"/>
              <a:t>https</a:t>
            </a:r>
            <a:r>
              <a:rPr lang="en-AU" sz="600" dirty="0"/>
              <a:t>://en.wikipedia.org/wiki/Tunnel#/</a:t>
            </a:r>
            <a:r>
              <a:rPr lang="en-AU" sz="600" dirty="0" smtClean="0"/>
              <a:t>media/File:</a:t>
            </a:r>
          </a:p>
          <a:p>
            <a:pPr algn="ctr"/>
            <a:r>
              <a:rPr lang="en-AU" sz="600" dirty="0" smtClean="0"/>
              <a:t>A_crossover_on_the_south_side_of_Zhongxiao_Xinsheng_Station.JPG</a:t>
            </a:r>
          </a:p>
          <a:p>
            <a:pPr algn="ctr"/>
            <a:r>
              <a:rPr lang="en-AU" sz="600" dirty="0" smtClean="0"/>
              <a:t>Accessed 2016/10/19, reproduced under GNU Licence V 1.2.</a:t>
            </a:r>
            <a:endParaRPr lang="en-AU" sz="600" dirty="0"/>
          </a:p>
        </p:txBody>
      </p:sp>
    </p:spTree>
    <p:extLst>
      <p:ext uri="{BB962C8B-B14F-4D97-AF65-F5344CB8AC3E}">
        <p14:creationId xmlns:p14="http://schemas.microsoft.com/office/powerpoint/2010/main" val="42386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i="1" dirty="0" smtClean="0"/>
              <a:t>‘typical</a:t>
            </a:r>
            <a:r>
              <a:rPr lang="en-US" i="1" dirty="0"/>
              <a:t>’</a:t>
            </a:r>
            <a:r>
              <a:rPr lang="en-US" dirty="0"/>
              <a:t> </a:t>
            </a:r>
            <a:r>
              <a:rPr lang="en-US" dirty="0" smtClean="0"/>
              <a:t>rail tunnel evacuation design?</a:t>
            </a:r>
            <a:endParaRPr lang="en-AU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4183" y="1052736"/>
            <a:ext cx="5183293" cy="54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provisions </a:t>
            </a:r>
            <a:r>
              <a:rPr lang="en-US" dirty="0"/>
              <a:t>are </a:t>
            </a:r>
            <a:r>
              <a:rPr lang="en-US" dirty="0" smtClean="0"/>
              <a:t>typical:</a:t>
            </a:r>
          </a:p>
          <a:p>
            <a:pPr lvl="1"/>
            <a:r>
              <a:rPr lang="en-US" dirty="0" smtClean="0"/>
              <a:t>Walkways with emergency lighting to assist with evacuation</a:t>
            </a:r>
          </a:p>
          <a:p>
            <a:pPr lvl="1"/>
            <a:r>
              <a:rPr lang="en-US" dirty="0" smtClean="0"/>
              <a:t>Regular exits once tunnels are over a certain length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provisions </a:t>
            </a:r>
            <a:r>
              <a:rPr lang="en-US" dirty="0" smtClean="0"/>
              <a:t>vary around the world:</a:t>
            </a:r>
          </a:p>
          <a:p>
            <a:pPr lvl="1"/>
            <a:r>
              <a:rPr lang="en-US" dirty="0" smtClean="0"/>
              <a:t>Longitudinal ventilation for smoke control</a:t>
            </a:r>
          </a:p>
          <a:p>
            <a:pPr lvl="1"/>
            <a:r>
              <a:rPr lang="en-US" dirty="0" smtClean="0"/>
              <a:t>Walkway width: 0.7m – 1.5m</a:t>
            </a:r>
          </a:p>
          <a:p>
            <a:pPr lvl="1"/>
            <a:r>
              <a:rPr lang="en-US" dirty="0" smtClean="0"/>
              <a:t>Walkway elevation: track or train floor level</a:t>
            </a:r>
          </a:p>
          <a:p>
            <a:pPr lvl="1"/>
            <a:r>
              <a:rPr lang="en-US" dirty="0" smtClean="0"/>
              <a:t>Spacing of exits: </a:t>
            </a:r>
            <a:r>
              <a:rPr lang="en-US" dirty="0" smtClean="0"/>
              <a:t>240m </a:t>
            </a:r>
            <a:r>
              <a:rPr lang="en-US" dirty="0" smtClean="0"/>
              <a:t>to &gt;500m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1" b="20388"/>
          <a:stretch/>
        </p:blipFill>
        <p:spPr bwMode="auto">
          <a:xfrm>
            <a:off x="5750396" y="1556792"/>
            <a:ext cx="3305160" cy="15573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817876" y="3123689"/>
            <a:ext cx="32261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00" dirty="0"/>
              <a:t>Source: </a:t>
            </a:r>
            <a:r>
              <a:rPr lang="en-AU" sz="600" dirty="0" smtClean="0"/>
              <a:t>Author</a:t>
            </a:r>
            <a:endParaRPr lang="en-AU" sz="600" dirty="0"/>
          </a:p>
        </p:txBody>
      </p:sp>
      <p:pic>
        <p:nvPicPr>
          <p:cNvPr id="2050" name="Picture 2" descr="File:Swe subway switch 20050425 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7" r="1592" b="24908"/>
          <a:stretch/>
        </p:blipFill>
        <p:spPr bwMode="auto">
          <a:xfrm>
            <a:off x="5781785" y="3933056"/>
            <a:ext cx="3273771" cy="148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837456" y="5404265"/>
            <a:ext cx="3279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00" dirty="0"/>
              <a:t>Source: https://</a:t>
            </a:r>
            <a:r>
              <a:rPr lang="en-AU" sz="600" dirty="0" smtClean="0"/>
              <a:t>commons.wikimedia.org/wiki/File:Swe_subway_</a:t>
            </a:r>
          </a:p>
          <a:p>
            <a:pPr algn="ctr"/>
            <a:r>
              <a:rPr lang="en-AU" sz="600" dirty="0" smtClean="0"/>
              <a:t>switch_20050425_001.jpg</a:t>
            </a:r>
            <a:r>
              <a:rPr lang="en-AU" sz="600" dirty="0"/>
              <a:t>/</a:t>
            </a:r>
            <a:r>
              <a:rPr lang="en-AU" sz="600" dirty="0" smtClean="0"/>
              <a:t>, </a:t>
            </a:r>
            <a:r>
              <a:rPr lang="en-AU" sz="600" dirty="0"/>
              <a:t>accessed </a:t>
            </a:r>
            <a:r>
              <a:rPr lang="en-AU" sz="600" dirty="0" smtClean="0"/>
              <a:t>19/10/16, public domain</a:t>
            </a:r>
            <a:endParaRPr lang="en-AU" sz="600" dirty="0"/>
          </a:p>
        </p:txBody>
      </p:sp>
    </p:spTree>
    <p:extLst>
      <p:ext uri="{BB962C8B-B14F-4D97-AF65-F5344CB8AC3E}">
        <p14:creationId xmlns:p14="http://schemas.microsoft.com/office/powerpoint/2010/main" val="23640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the variation in typical provisions?</a:t>
            </a:r>
            <a:endParaRPr lang="en-AU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4183" y="1052736"/>
            <a:ext cx="5890025" cy="54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 smtClean="0"/>
          </a:p>
          <a:p>
            <a:r>
              <a:rPr lang="en-US" dirty="0" smtClean="0"/>
              <a:t>Many reasons:</a:t>
            </a:r>
          </a:p>
          <a:p>
            <a:pPr lvl="1"/>
            <a:r>
              <a:rPr lang="en-US" dirty="0" smtClean="0"/>
              <a:t>Standards for a particular jurisdiction</a:t>
            </a:r>
          </a:p>
          <a:p>
            <a:pPr lvl="1"/>
            <a:r>
              <a:rPr lang="en-US" dirty="0" smtClean="0"/>
              <a:t>Each system has it’s own nuances</a:t>
            </a:r>
          </a:p>
          <a:p>
            <a:pPr lvl="1"/>
            <a:r>
              <a:rPr lang="en-US" dirty="0" smtClean="0"/>
              <a:t>Difference in opinion / perceptions of safety</a:t>
            </a:r>
          </a:p>
          <a:p>
            <a:pPr lvl="1"/>
            <a:r>
              <a:rPr lang="en-US" dirty="0" smtClean="0"/>
              <a:t>Driven by performance based design </a:t>
            </a:r>
          </a:p>
          <a:p>
            <a:pPr lvl="1"/>
            <a:r>
              <a:rPr lang="en-US" dirty="0" smtClean="0"/>
              <a:t>Maintaining a strategy within a wider system</a:t>
            </a:r>
          </a:p>
          <a:p>
            <a:pPr lvl="1"/>
            <a:r>
              <a:rPr lang="en-US" dirty="0"/>
              <a:t>Stakeholder </a:t>
            </a:r>
            <a:r>
              <a:rPr lang="en-US" dirty="0" smtClean="0"/>
              <a:t>requirements, etc. etc.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But, can be misleading / confusing when a provision is viewed in isolation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uestion: “</a:t>
            </a:r>
            <a:r>
              <a:rPr lang="en-US" i="1" dirty="0" smtClean="0"/>
              <a:t>Why do / don’t we have this provision?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Other disciplines may not appreciate the implications of a change</a:t>
            </a:r>
          </a:p>
          <a:p>
            <a:endParaRPr lang="en-US" dirty="0"/>
          </a:p>
        </p:txBody>
      </p:sp>
      <p:pic>
        <p:nvPicPr>
          <p:cNvPr id="2051" name="Picture 3" descr="C:\Users\seap18207\AppData\Local\Microsoft\Windows\Temporary Internet Files\Content.IE5\4DQIWJBV\question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06" y="4252312"/>
            <a:ext cx="2495178" cy="152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991" y="1556792"/>
            <a:ext cx="1872208" cy="207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9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4182" y="430306"/>
            <a:ext cx="5601994" cy="847165"/>
          </a:xfrm>
        </p:spPr>
        <p:txBody>
          <a:bodyPr/>
          <a:lstStyle/>
          <a:p>
            <a:r>
              <a:rPr lang="en-AU" dirty="0" smtClean="0"/>
              <a:t>Purpose and use</a:t>
            </a:r>
            <a:endParaRPr lang="en-AU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4183" y="1196752"/>
            <a:ext cx="5313961" cy="5184575"/>
          </a:xfrm>
        </p:spPr>
        <p:txBody>
          <a:bodyPr>
            <a:normAutofit/>
          </a:bodyPr>
          <a:lstStyle/>
          <a:p>
            <a:r>
              <a:rPr lang="en-AU" i="1" dirty="0" smtClean="0"/>
              <a:t>What are you trying to achieve? </a:t>
            </a:r>
          </a:p>
          <a:p>
            <a:pPr marL="256433" lvl="1" indent="0">
              <a:buNone/>
            </a:pPr>
            <a:r>
              <a:rPr lang="en-AU" sz="1600" dirty="0" smtClean="0"/>
              <a:t>Investigate a range of tunnel evacuation design configurations and the impact that these have on evacuation safety</a:t>
            </a:r>
            <a:r>
              <a:rPr lang="en-AU" sz="1600" dirty="0" smtClean="0"/>
              <a:t>. Focus on metro tunnels. </a:t>
            </a:r>
            <a:endParaRPr lang="en-AU" sz="1600" dirty="0" smtClean="0"/>
          </a:p>
          <a:p>
            <a:r>
              <a:rPr lang="en-AU" i="1" dirty="0" smtClean="0"/>
              <a:t>How do you do this?</a:t>
            </a:r>
          </a:p>
          <a:p>
            <a:pPr marL="256433" lvl="1" indent="0">
              <a:buNone/>
            </a:pPr>
            <a:r>
              <a:rPr lang="en-AU" sz="1600" dirty="0" smtClean="0"/>
              <a:t>CFD and evacuation modelling with results compared on the basis of visibility and the accumulated FED </a:t>
            </a:r>
            <a:r>
              <a:rPr lang="en-AU" sz="1600" dirty="0"/>
              <a:t>regarding </a:t>
            </a:r>
            <a:r>
              <a:rPr lang="en-AU" sz="1600" dirty="0" smtClean="0"/>
              <a:t>asphyxiates. </a:t>
            </a:r>
            <a:endParaRPr lang="en-AU" sz="1600" dirty="0" smtClean="0"/>
          </a:p>
          <a:p>
            <a:r>
              <a:rPr lang="en-AU" i="1" dirty="0" smtClean="0"/>
              <a:t>What are the limitations?</a:t>
            </a:r>
          </a:p>
          <a:p>
            <a:pPr marL="256433" lvl="1" indent="0">
              <a:buNone/>
            </a:pPr>
            <a:r>
              <a:rPr lang="en-AU" sz="1600" dirty="0"/>
              <a:t>Applies </a:t>
            </a:r>
            <a:r>
              <a:rPr lang="en-AU" sz="1600" u="sng" dirty="0" smtClean="0"/>
              <a:t>only</a:t>
            </a:r>
            <a:r>
              <a:rPr lang="en-AU" sz="1600" dirty="0" smtClean="0"/>
              <a:t> to </a:t>
            </a:r>
            <a:r>
              <a:rPr lang="en-AU" sz="1600" dirty="0"/>
              <a:t>a specific set of inputs, assumptions and engineering </a:t>
            </a:r>
            <a:r>
              <a:rPr lang="en-AU" sz="1600" dirty="0" smtClean="0"/>
              <a:t>simplifications.</a:t>
            </a:r>
            <a:endParaRPr lang="en-AU" sz="1600" dirty="0"/>
          </a:p>
          <a:p>
            <a:pPr marL="307718" lvl="1" indent="-307718">
              <a:buFont typeface="Wingdings" panose="05000000000000000000" pitchFamily="2" charset="2"/>
              <a:buChar char=""/>
            </a:pPr>
            <a:r>
              <a:rPr lang="en-AU" b="1" i="1" dirty="0"/>
              <a:t>How can I use this? </a:t>
            </a:r>
          </a:p>
          <a:p>
            <a:pPr marL="256433" lvl="1" indent="0">
              <a:buNone/>
            </a:pPr>
            <a:r>
              <a:rPr lang="en-AU" sz="1600" dirty="0"/>
              <a:t>This paper is not intended to provide a 'solution' to rail tunnel evacuation, and this approach is in no-way advocated. Instead, this paper provides a comparative set of results that can be used by fire safety designers when developing their own options for further assessment.</a:t>
            </a:r>
          </a:p>
          <a:p>
            <a:pPr marL="256433" lvl="1" indent="0">
              <a:buNone/>
            </a:pPr>
            <a:endParaRPr lang="en-AU" i="1" dirty="0"/>
          </a:p>
        </p:txBody>
      </p:sp>
      <p:pic>
        <p:nvPicPr>
          <p:cNvPr id="4" name="Picture 2" descr="https://upload.wikimedia.org/wikipedia/commons/8/89/Metro_in_Sankt_Erikspl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836712"/>
            <a:ext cx="2747784" cy="20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62526" y="2944297"/>
            <a:ext cx="2741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00" dirty="0" smtClean="0"/>
              <a:t>Source: https://en.wikipedia.org/wiki/Stockholm_metro</a:t>
            </a:r>
          </a:p>
          <a:p>
            <a:pPr algn="ctr"/>
            <a:r>
              <a:rPr lang="en-AU" sz="600" dirty="0" smtClean="0"/>
              <a:t>Accessed 2016/10/19, CC licence CC BY-SA 3.0</a:t>
            </a:r>
            <a:endParaRPr lang="en-AU" sz="600" dirty="0"/>
          </a:p>
        </p:txBody>
      </p:sp>
      <p:sp>
        <p:nvSpPr>
          <p:cNvPr id="6" name="Rectangle 5"/>
          <p:cNvSpPr/>
          <p:nvPr/>
        </p:nvSpPr>
        <p:spPr>
          <a:xfrm>
            <a:off x="6168776" y="5372922"/>
            <a:ext cx="2784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00" dirty="0" smtClean="0"/>
              <a:t>Source: WSP Stock Photo</a:t>
            </a:r>
            <a:endParaRPr lang="en-AU" sz="600" dirty="0"/>
          </a:p>
          <a:p>
            <a:endParaRPr lang="en-AU" dirty="0"/>
          </a:p>
        </p:txBody>
      </p:sp>
      <p:pic>
        <p:nvPicPr>
          <p:cNvPr id="2050" name="Picture 2" descr="C:\Users\seap18207\Dropbox\WSP\FEMTC\Paper\SE0000102_N3_mediu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76" y="3501008"/>
            <a:ext cx="2789458" cy="18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51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07" y="1772816"/>
            <a:ext cx="597280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 selection	</a:t>
            </a:r>
            <a:endParaRPr lang="en-AU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4183" y="1277471"/>
            <a:ext cx="8035636" cy="495345"/>
          </a:xfrm>
        </p:spPr>
        <p:txBody>
          <a:bodyPr/>
          <a:lstStyle/>
          <a:p>
            <a:r>
              <a:rPr lang="en-US" dirty="0" smtClean="0"/>
              <a:t>12 CFD simulations, 144 evacuation scenarios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67944" y="2924944"/>
            <a:ext cx="3384376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067944" y="3136400"/>
            <a:ext cx="2160240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5148064" y="2708920"/>
            <a:ext cx="2304256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148064" y="2492896"/>
            <a:ext cx="1080120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5148064" y="2276872"/>
            <a:ext cx="1080120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148064" y="2060848"/>
            <a:ext cx="1080120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5148064" y="3501008"/>
            <a:ext cx="2304256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5148064" y="3717032"/>
            <a:ext cx="1080120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5148064" y="3939272"/>
            <a:ext cx="1080120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067944" y="4150072"/>
            <a:ext cx="3384376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067944" y="4366096"/>
            <a:ext cx="1080120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6228184" y="4366096"/>
            <a:ext cx="1224136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endParaRPr lang="en-AU"/>
          </a:p>
        </p:txBody>
      </p:sp>
      <p:pic>
        <p:nvPicPr>
          <p:cNvPr id="4" name="Picture 2" descr="C:\Users\seap18207\Dropbox\WSP\FEMTC\Paper\Images\Scenari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7902026" cy="1439458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9498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CFD modelling	</a:t>
            </a:r>
            <a:endParaRPr lang="en-AU" dirty="0"/>
          </a:p>
        </p:txBody>
      </p:sp>
      <p:pic>
        <p:nvPicPr>
          <p:cNvPr id="3074" name="Picture 2" descr="C:\Users\seap18207\Dropbox\WSP\FEMTC\Paper\Images\Geomet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56121"/>
            <a:ext cx="5582729" cy="234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tshållare för innehåll 2"/>
          <p:cNvSpPr txBox="1">
            <a:spLocks/>
          </p:cNvSpPr>
          <p:nvPr/>
        </p:nvSpPr>
        <p:spPr>
          <a:xfrm>
            <a:off x="726447" y="1124744"/>
            <a:ext cx="8035636" cy="4716000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>
            <a:lvl1pPr marL="307718" indent="-307718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"/>
              <a:defRPr sz="1800" b="1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64151" indent="-205146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64470" marR="0" indent="-237912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-"/>
              <a:tabLst/>
              <a:defRPr lang="fr-FR" sz="1800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290708" marR="0" indent="-227940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6000"/>
              <a:buFont typeface="Wingdings" panose="05000000000000000000" pitchFamily="2" charset="2"/>
              <a:buChar char=""/>
              <a:tabLst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15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AU" dirty="0" smtClean="0"/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>
          <a:xfrm>
            <a:off x="611560" y="1124743"/>
            <a:ext cx="8208912" cy="2431783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>
            <a:lvl1pPr marL="307718" indent="-307718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"/>
              <a:defRPr sz="1800" b="1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64151" indent="-205146" algn="l" defTabSz="914293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64470" marR="0" indent="-237912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-"/>
              <a:tabLst/>
              <a:defRPr lang="fr-FR" sz="1800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290708" marR="0" indent="-227940" algn="l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6000"/>
              <a:buFont typeface="Wingdings" panose="05000000000000000000" pitchFamily="2" charset="2"/>
              <a:buChar char=""/>
              <a:tabLst/>
              <a:defRPr lang="fr-FR" sz="18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15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FDS Version 6</a:t>
            </a:r>
          </a:p>
          <a:p>
            <a:r>
              <a:rPr lang="en-US" b="0" dirty="0" smtClean="0"/>
              <a:t>900m long tunnel allows for 140m long train and 500m(+) exits</a:t>
            </a:r>
          </a:p>
          <a:p>
            <a:r>
              <a:rPr lang="en-US" b="0" dirty="0" smtClean="0"/>
              <a:t>Two tunnel cross-sections, 12 models in total</a:t>
            </a:r>
          </a:p>
          <a:p>
            <a:r>
              <a:rPr lang="en-US" b="0" dirty="0" smtClean="0"/>
              <a:t>Devices to record visibility, temperature, </a:t>
            </a:r>
            <a:r>
              <a:rPr lang="en-US" b="0" dirty="0"/>
              <a:t>CO, CO</a:t>
            </a:r>
            <a:r>
              <a:rPr lang="en-US" b="0" baseline="-25000" dirty="0"/>
              <a:t>2</a:t>
            </a:r>
            <a:r>
              <a:rPr lang="en-US" b="0" dirty="0"/>
              <a:t>, O</a:t>
            </a:r>
            <a:r>
              <a:rPr lang="en-US" b="0" baseline="-25000" dirty="0"/>
              <a:t>2</a:t>
            </a:r>
            <a:r>
              <a:rPr lang="en-US" b="0" dirty="0"/>
              <a:t> </a:t>
            </a:r>
            <a:endParaRPr lang="en-US" b="0" dirty="0" smtClean="0"/>
          </a:p>
          <a:p>
            <a:r>
              <a:rPr lang="en-US" b="0" dirty="0" smtClean="0"/>
              <a:t>Results interpreted as space (X) vs time (T) figures</a:t>
            </a:r>
          </a:p>
          <a:p>
            <a:r>
              <a:rPr lang="en-US" b="0" dirty="0" smtClean="0"/>
              <a:t>Snapshot of results in following slides</a:t>
            </a:r>
          </a:p>
        </p:txBody>
      </p:sp>
      <p:pic>
        <p:nvPicPr>
          <p:cNvPr id="3075" name="Picture 3" descr="C:\Users\seap18207\Desktop\FT-M-05-M-0-V0-23_s000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0" t="4756" r="35153" b="34728"/>
          <a:stretch/>
        </p:blipFill>
        <p:spPr bwMode="auto">
          <a:xfrm>
            <a:off x="6448596" y="4102104"/>
            <a:ext cx="2360356" cy="173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eap18207\Desktop\FT-M-05-M-0-V0-23_s00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4" b="48875"/>
          <a:stretch/>
        </p:blipFill>
        <p:spPr bwMode="auto">
          <a:xfrm>
            <a:off x="783825" y="3464701"/>
            <a:ext cx="7920879" cy="24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899592" y="3711588"/>
            <a:ext cx="7704856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8095" y="3279527"/>
            <a:ext cx="528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Train</a:t>
            </a:r>
            <a:endParaRPr lang="en-A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299839" y="371159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900m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0890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– walkway elevation	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4183" y="1277471"/>
            <a:ext cx="8035636" cy="99940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22m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cross-sectional area, still </a:t>
            </a:r>
            <a:r>
              <a:rPr lang="en-US" dirty="0"/>
              <a:t>air, 0% grade tunnel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seap18207\Dropbox\WSP\FEMTC\Paper\Images\cropped-FT-M-05-M-0-V0-23-xt-ElevVIS-pathElev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46204"/>
            <a:ext cx="4320000" cy="27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eap18207\Dropbox\WSP\FEMTC\Paper\Images\cropped-FT-M-05-M-0-V0-23-xt-WalkVIS-pathWalk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6" y="2646204"/>
            <a:ext cx="4320000" cy="27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eap18207\Dropbox\WSP\FEMTC\Paper\Images\cbar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96" y="5517232"/>
            <a:ext cx="7620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4596" y="2276872"/>
            <a:ext cx="433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Elevated walkway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60580" y="2276872"/>
            <a:ext cx="433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Track-level walkway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971600" y="3717032"/>
            <a:ext cx="2448272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5148064" y="3717032"/>
            <a:ext cx="2448272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4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– grade effect	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4183" y="1277471"/>
            <a:ext cx="8035636" cy="99940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22m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cross sectional area, still air, walkway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9" name="Picture 4" descr="C:\Users\seap18207\Dropbox\WSP\FEMTC\Paper\Images\cbar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96" y="5517232"/>
            <a:ext cx="7620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14840" y="2429272"/>
            <a:ext cx="433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4% grade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12980" y="2429272"/>
            <a:ext cx="433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0% grade</a:t>
            </a:r>
            <a:endParaRPr lang="en-AU" dirty="0"/>
          </a:p>
        </p:txBody>
      </p:sp>
      <p:pic>
        <p:nvPicPr>
          <p:cNvPr id="12" name="Picture 2" descr="C:\Users\seap18207\Dropbox\WSP\FEMTC\Paper\Images\cropped-FT-M-05-M-0-V0-23-xt-ElevVIS-pathElev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8" y="2741853"/>
            <a:ext cx="4320000" cy="27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seap18207\Dropbox\WSP\FEMTC\Paper\Images\cropped-FT-M-05-M-4-V0-23-xt-ElevVIS-pathElev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1853"/>
            <a:ext cx="4320000" cy="27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5940152" y="2798604"/>
            <a:ext cx="1368152" cy="20705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1475656" y="2852936"/>
            <a:ext cx="1368152" cy="20705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2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dast text">
  <a:themeElements>
    <a:clrScheme name="WSP Corporate Blue">
      <a:dk1>
        <a:srgbClr val="0046AD"/>
      </a:dk1>
      <a:lt1>
        <a:srgbClr val="80DED6"/>
      </a:lt1>
      <a:dk2>
        <a:srgbClr val="CCDC00"/>
      </a:dk2>
      <a:lt2>
        <a:srgbClr val="00918E"/>
      </a:lt2>
      <a:accent1>
        <a:srgbClr val="0046AD"/>
      </a:accent1>
      <a:accent2>
        <a:srgbClr val="8B8D8E"/>
      </a:accent2>
      <a:accent3>
        <a:srgbClr val="505254"/>
      </a:accent3>
      <a:accent4>
        <a:srgbClr val="000000"/>
      </a:accent4>
      <a:accent5>
        <a:srgbClr val="FFFFFF"/>
      </a:accent5>
      <a:accent6>
        <a:srgbClr val="FFFFFF"/>
      </a:accent6>
      <a:hlink>
        <a:srgbClr val="0046AD"/>
      </a:hlink>
      <a:folHlink>
        <a:srgbClr val="8B8D8E"/>
      </a:folHlink>
    </a:clrScheme>
    <a:fontScheme name="Geniv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782</TotalTime>
  <Words>846</Words>
  <Application>Microsoft Office PowerPoint</Application>
  <PresentationFormat>On-screen Show (4:3)</PresentationFormat>
  <Paragraphs>160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Endast text</vt:lpstr>
      <vt:lpstr>  A COMPARATIVE STUDY OF FIRE SAFETY PROVISIONS EFFECTING EVACUATION SAFETY IN A METRO TUNNEL</vt:lpstr>
      <vt:lpstr>Background </vt:lpstr>
      <vt:lpstr>What is a ‘typical’ rail tunnel evacuation design?</vt:lpstr>
      <vt:lpstr>Why the variation in typical provisions?</vt:lpstr>
      <vt:lpstr>Purpose and use</vt:lpstr>
      <vt:lpstr>Scenario selection </vt:lpstr>
      <vt:lpstr>CFD modelling </vt:lpstr>
      <vt:lpstr>Visibility – walkway elevation </vt:lpstr>
      <vt:lpstr>Visibility – grade effect </vt:lpstr>
      <vt:lpstr>Visibility – longitudinal ventilation effect </vt:lpstr>
      <vt:lpstr>Visibility – walkway elevation, critical velocity  </vt:lpstr>
      <vt:lpstr>Evacuation modelling </vt:lpstr>
      <vt:lpstr>Maximum FIDs</vt:lpstr>
      <vt:lpstr>Number of exposures to FID ≥ 0.3</vt:lpstr>
      <vt:lpstr>Low visibility exposures</vt:lpstr>
      <vt:lpstr>Total evacuation time</vt:lpstr>
      <vt:lpstr>Conclusions</vt:lpstr>
      <vt:lpstr>Thank you!</vt:lpstr>
    </vt:vector>
  </TitlesOfParts>
  <Company>WSP Global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quality in FSD projects involving RSET analyses</dc:title>
  <dc:creator>Fridolf, Karl</dc:creator>
  <cp:lastModifiedBy>Purchase, Andrew</cp:lastModifiedBy>
  <cp:revision>71</cp:revision>
  <cp:lastPrinted>2016-10-19T15:02:10Z</cp:lastPrinted>
  <dcterms:created xsi:type="dcterms:W3CDTF">2016-10-14T11:08:20Z</dcterms:created>
  <dcterms:modified xsi:type="dcterms:W3CDTF">2016-10-22T15:02:34Z</dcterms:modified>
  <dc:language>Français</dc:language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Template_">
    <vt:bool>true</vt:bool>
  </property>
  <property fmtid="{D5CDD505-2E9C-101B-9397-08002B2CF9AE}" pid="3" name="dpChangePicture">
    <vt:bool>true</vt:bool>
  </property>
</Properties>
</file>