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10" r:id="rId2"/>
    <p:sldId id="520" r:id="rId3"/>
    <p:sldId id="511" r:id="rId4"/>
    <p:sldId id="540" r:id="rId5"/>
    <p:sldId id="541" r:id="rId6"/>
    <p:sldId id="542" r:id="rId7"/>
    <p:sldId id="543" r:id="rId8"/>
    <p:sldId id="544" r:id="rId9"/>
    <p:sldId id="514" r:id="rId10"/>
    <p:sldId id="546" r:id="rId11"/>
    <p:sldId id="545" r:id="rId12"/>
    <p:sldId id="547" r:id="rId13"/>
    <p:sldId id="548" r:id="rId14"/>
    <p:sldId id="549" r:id="rId15"/>
    <p:sldId id="550" r:id="rId16"/>
  </p:sldIdLst>
  <p:sldSz cx="9144000" cy="6858000" type="screen4x3"/>
  <p:notesSz cx="6662738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08080"/>
    <a:srgbClr val="080808"/>
    <a:srgbClr val="303030"/>
    <a:srgbClr val="1C1C1C"/>
    <a:srgbClr val="00FF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88439" autoAdjust="0"/>
  </p:normalViewPr>
  <p:slideViewPr>
    <p:cSldViewPr>
      <p:cViewPr varScale="1">
        <p:scale>
          <a:sx n="77" d="100"/>
          <a:sy n="77" d="100"/>
        </p:scale>
        <p:origin x="9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F69C9FFD-CA40-4597-B669-40DAFC5F79C6}" type="datetimeFigureOut">
              <a:rPr lang="en-NZ"/>
              <a:pPr>
                <a:defRPr/>
              </a:pPr>
              <a:t>15/11/2016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6D0899-1BAE-4418-BE55-779008E603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3941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8473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" panose="02020603050405020304" pitchFamily="18" charset="0"/>
              </a:defRPr>
            </a:lvl1pPr>
          </a:lstStyle>
          <a:p>
            <a:fld id="{F5CF78C3-DE3C-4972-9E9C-70E3A11BEC5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14614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B60DF4-77CC-4D38-A0D2-64AFC6058744}" type="slidenum">
              <a:rPr lang="en-AU" altLang="en-US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25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873376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NZ"/>
              <a:t>Title of the presentation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92149" y="44846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Sub-title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07953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6243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634638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7" descr="top b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GB" altLang="en-US" sz="2400">
              <a:latin typeface="Times" panose="02020603050405020304" pitchFamily="18" charset="0"/>
            </a:endParaRPr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00213"/>
            <a:ext cx="77724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30" name="Rectangle 35"/>
          <p:cNvSpPr>
            <a:spLocks noGrp="1" noChangeArrowheads="1"/>
          </p:cNvSpPr>
          <p:nvPr>
            <p:ph type="title"/>
          </p:nvPr>
        </p:nvSpPr>
        <p:spPr bwMode="white">
          <a:xfrm>
            <a:off x="685800" y="352425"/>
            <a:ext cx="77724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6000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6000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6000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6000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6000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6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6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6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6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xxsPmhtMj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k2IN77x3d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NKbr4Qy-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yoG0_XRj2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axyCFKL--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8"/>
          <p:cNvSpPr>
            <a:spLocks noChangeArrowheads="1"/>
          </p:cNvSpPr>
          <p:nvPr/>
        </p:nvSpPr>
        <p:spPr bwMode="white">
          <a:xfrm>
            <a:off x="477169" y="3198718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NZ" sz="4000" b="1" dirty="0"/>
              <a:t>Modelling of Pulsating Post-flashover Compartment Fires</a:t>
            </a:r>
            <a:endParaRPr lang="en-NZ" sz="40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115" y="5515769"/>
            <a:ext cx="8387531" cy="528637"/>
          </a:xfrm>
        </p:spPr>
        <p:txBody>
          <a:bodyPr/>
          <a:lstStyle/>
          <a:p>
            <a:pPr eaLnBrk="1" hangingPunct="1">
              <a:defRPr/>
            </a:pPr>
            <a:r>
              <a:rPr lang="en-NZ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Charles Fleischmann  &amp; Po-</a:t>
            </a:r>
            <a:r>
              <a:rPr lang="en-NZ" sz="2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Hao</a:t>
            </a:r>
            <a:r>
              <a:rPr lang="en-NZ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(Andy) Pan</a:t>
            </a:r>
            <a:endParaRPr lang="en-GB" sz="2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white">
          <a:xfrm>
            <a:off x="511275" y="3222601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NZ" sz="4000" b="1" dirty="0">
                <a:solidFill>
                  <a:schemeClr val="bg1"/>
                </a:solidFill>
              </a:rPr>
              <a:t>Modelling of Pulsating Post-flashover Compartment Fires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white">
          <a:xfrm>
            <a:off x="477169" y="5536482"/>
            <a:ext cx="8387531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60000"/>
              </a:spcAft>
              <a:buFont typeface="Wingdings" panose="05000000000000000000" pitchFamily="2" charset="2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6000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6000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6000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6000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6000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6000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6000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6000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NZ" sz="2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Charles Fleischmann  &amp; Po-</a:t>
            </a:r>
            <a:r>
              <a:rPr lang="en-NZ" sz="2600" b="1" kern="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Hao</a:t>
            </a:r>
            <a:r>
              <a:rPr lang="en-NZ" sz="2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(Andy) Pan</a:t>
            </a:r>
            <a:endParaRPr lang="en-GB" sz="26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FDS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4822304" cy="4624387"/>
          </a:xfrm>
        </p:spPr>
        <p:txBody>
          <a:bodyPr/>
          <a:lstStyle/>
          <a:p>
            <a:r>
              <a:rPr lang="en-NZ" sz="2400" dirty="0"/>
              <a:t>Domain large enough to capture the external flames</a:t>
            </a:r>
          </a:p>
          <a:p>
            <a:r>
              <a:rPr lang="en-NZ" sz="2400" dirty="0"/>
              <a:t>Specified heat release rate for the fire.</a:t>
            </a:r>
          </a:p>
          <a:p>
            <a:r>
              <a:rPr lang="en-NZ" sz="2400" dirty="0"/>
              <a:t>No attempt to model the fire</a:t>
            </a:r>
          </a:p>
          <a:p>
            <a:r>
              <a:rPr lang="en-NZ" sz="2400" dirty="0"/>
              <a:t>Thermal properties carefully modelled.</a:t>
            </a:r>
          </a:p>
          <a:p>
            <a:r>
              <a:rPr lang="en-NZ" sz="2400" dirty="0"/>
              <a:t>25 frames/second for videos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72816"/>
            <a:ext cx="34681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73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Fire curves based on mass loss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815314" cy="51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1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Typical pulsing in FDS</a:t>
            </a:r>
          </a:p>
        </p:txBody>
      </p:sp>
      <p:pic>
        <p:nvPicPr>
          <p:cNvPr id="4" name="2xxsPmhtMj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9332" y="1700808"/>
            <a:ext cx="780886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16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Pulsing near the limits</a:t>
            </a:r>
          </a:p>
        </p:txBody>
      </p:sp>
      <p:pic>
        <p:nvPicPr>
          <p:cNvPr id="5" name="Kk2IN77x3d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800" y="1700808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17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 err="1"/>
              <a:t>Quantative</a:t>
            </a:r>
            <a:r>
              <a:rPr lang="en-NZ" b="0" dirty="0"/>
              <a:t>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268760"/>
            <a:ext cx="5995923" cy="545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93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FDS6 can model pulsing behaviour </a:t>
            </a:r>
          </a:p>
          <a:p>
            <a:r>
              <a:rPr lang="en-NZ" sz="2400" dirty="0"/>
              <a:t>Pulsing frequencies are within 20% of experimental results</a:t>
            </a:r>
          </a:p>
          <a:p>
            <a:r>
              <a:rPr lang="en-NZ" sz="2400" dirty="0" err="1"/>
              <a:t>Yii’s</a:t>
            </a:r>
            <a:r>
              <a:rPr lang="en-NZ" sz="2400" dirty="0"/>
              <a:t> work could be more comprehensively </a:t>
            </a:r>
            <a:r>
              <a:rPr lang="en-NZ" sz="2400" dirty="0" smtClean="0"/>
              <a:t>modelled including analysing the compartment temperatures and vent flows?</a:t>
            </a:r>
            <a:endParaRPr lang="en-NZ" sz="2400" dirty="0"/>
          </a:p>
          <a:p>
            <a:r>
              <a:rPr lang="en-NZ" sz="2400" dirty="0"/>
              <a:t>Beyond the specified heat release used in this study, future work could look at predicting the heat release rate from the pool fire.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701023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92339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NZ" altLang="en-US" sz="3200" dirty="0"/>
              <a:t>“Tell me a fact and I’ll learn. Tell me the truth and I’ll believe.  But tell me a story and it will live in my heart forever.”</a:t>
            </a:r>
            <a:r>
              <a:rPr lang="en-NZ" altLang="en-US" sz="2400" dirty="0"/>
              <a:t> Indian Proverb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b="0" dirty="0"/>
              <a:t>What is this story about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0825" y="1412875"/>
            <a:ext cx="5038328" cy="4624388"/>
          </a:xfrm>
        </p:spPr>
        <p:txBody>
          <a:bodyPr/>
          <a:lstStyle/>
          <a:p>
            <a:r>
              <a:rPr lang="en-NZ" altLang="en-US" sz="2400" dirty="0"/>
              <a:t>2001 - Experiments – </a:t>
            </a:r>
            <a:r>
              <a:rPr lang="en-NZ" altLang="en-US" sz="2400" dirty="0" err="1"/>
              <a:t>Ee</a:t>
            </a:r>
            <a:r>
              <a:rPr lang="en-NZ" altLang="en-US" sz="2400" dirty="0"/>
              <a:t> </a:t>
            </a:r>
            <a:r>
              <a:rPr lang="en-NZ" altLang="en-US" sz="2400" dirty="0" err="1"/>
              <a:t>Yii</a:t>
            </a:r>
            <a:endParaRPr lang="en-NZ" altLang="en-US" sz="2400" dirty="0"/>
          </a:p>
          <a:p>
            <a:pPr lvl="1"/>
            <a:r>
              <a:rPr lang="en-NZ" altLang="en-US" sz="2400" dirty="0"/>
              <a:t>Post-flashover fire temperatures</a:t>
            </a:r>
          </a:p>
          <a:p>
            <a:pPr lvl="1"/>
            <a:r>
              <a:rPr lang="en-NZ" altLang="en-US" sz="2400" dirty="0"/>
              <a:t>Wanted to develop a simple model for compartments with wall vent and ceiling vent</a:t>
            </a:r>
          </a:p>
          <a:p>
            <a:pPr lvl="1"/>
            <a:r>
              <a:rPr lang="en-NZ" altLang="en-US" sz="2400" dirty="0"/>
              <a:t>Wanted to validate his model</a:t>
            </a:r>
          </a:p>
          <a:p>
            <a:pPr lvl="1"/>
            <a:r>
              <a:rPr lang="en-NZ" altLang="en-US" sz="2400" dirty="0"/>
              <a:t>Unexpected happened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12875"/>
            <a:ext cx="3222104" cy="48331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What is this pulsing</a:t>
            </a:r>
          </a:p>
        </p:txBody>
      </p:sp>
      <p:pic>
        <p:nvPicPr>
          <p:cNvPr id="3" name="qNKbr4Qy-n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3648" y="1700808"/>
            <a:ext cx="654867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3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352425"/>
            <a:ext cx="7849567" cy="484188"/>
          </a:xfrm>
        </p:spPr>
        <p:txBody>
          <a:bodyPr/>
          <a:lstStyle/>
          <a:p>
            <a:r>
              <a:rPr lang="en-NZ" b="0" dirty="0" err="1"/>
              <a:t>Yii’s</a:t>
            </a:r>
            <a:r>
              <a:rPr lang="en-NZ" b="0" dirty="0"/>
              <a:t> experiments really detailed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2" y="1340768"/>
            <a:ext cx="7772400" cy="4624387"/>
          </a:xfrm>
        </p:spPr>
        <p:txBody>
          <a:bodyPr/>
          <a:lstStyle/>
          <a:p>
            <a:r>
              <a:rPr lang="en-NZ" sz="2400" dirty="0"/>
              <a:t>Thermocouple trees</a:t>
            </a:r>
          </a:p>
          <a:p>
            <a:r>
              <a:rPr lang="en-NZ" sz="2400" dirty="0"/>
              <a:t>Vent flows</a:t>
            </a:r>
          </a:p>
          <a:p>
            <a:r>
              <a:rPr lang="en-NZ" sz="2400" dirty="0"/>
              <a:t>Mass loss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60900"/>
            <a:ext cx="5928874" cy="4122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2" y="3501008"/>
            <a:ext cx="2144568" cy="32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46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Vent sizes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56" y="1772712"/>
            <a:ext cx="8250488" cy="33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52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Obvious Pulsing Fires</a:t>
            </a:r>
          </a:p>
        </p:txBody>
      </p:sp>
      <p:pic>
        <p:nvPicPr>
          <p:cNvPr id="5" name="CyoG0_XRj2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800" y="1916832"/>
            <a:ext cx="780886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7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Not so obvious pulsing</a:t>
            </a:r>
          </a:p>
        </p:txBody>
      </p:sp>
      <p:pic>
        <p:nvPicPr>
          <p:cNvPr id="5" name="SaxyCFKL--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9332" y="1772816"/>
            <a:ext cx="780886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6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b="0" dirty="0"/>
              <a:t>Modelling pulsating fire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4750296" cy="4624388"/>
          </a:xfrm>
        </p:spPr>
        <p:txBody>
          <a:bodyPr/>
          <a:lstStyle/>
          <a:p>
            <a:pPr marL="514350" indent="-514350">
              <a:buFont typeface="Verdana" panose="020B0604030504040204" pitchFamily="34" charset="0"/>
              <a:buAutoNum type="arabicPeriod"/>
            </a:pPr>
            <a:r>
              <a:rPr lang="en-NZ" altLang="en-US" sz="2400" dirty="0"/>
              <a:t>Po-</a:t>
            </a:r>
            <a:r>
              <a:rPr lang="en-NZ" altLang="en-US" sz="2400" dirty="0" err="1"/>
              <a:t>Hao</a:t>
            </a:r>
            <a:r>
              <a:rPr lang="en-NZ" altLang="en-US" sz="2400" dirty="0"/>
              <a:t>  (Andy) Pan - Masters research project</a:t>
            </a:r>
          </a:p>
          <a:p>
            <a:pPr marL="514350" indent="-514350">
              <a:buFont typeface="Verdana" panose="020B0604030504040204" pitchFamily="34" charset="0"/>
              <a:buAutoNum type="arabicPeriod"/>
            </a:pPr>
            <a:r>
              <a:rPr lang="en-NZ" altLang="en-US" sz="2400" dirty="0"/>
              <a:t>Modelled </a:t>
            </a:r>
            <a:r>
              <a:rPr lang="en-NZ" altLang="en-US" sz="2400" dirty="0" err="1"/>
              <a:t>Yii’s</a:t>
            </a:r>
            <a:r>
              <a:rPr lang="en-NZ" altLang="en-US" sz="2400" dirty="0"/>
              <a:t> experiments in FDS </a:t>
            </a:r>
          </a:p>
          <a:p>
            <a:pPr marL="514350" indent="-514350">
              <a:buFont typeface="Verdana" panose="020B0604030504040204" pitchFamily="34" charset="0"/>
              <a:buAutoNum type="arabicPeriod"/>
            </a:pPr>
            <a:r>
              <a:rPr lang="en-NZ" altLang="en-US" sz="2400" dirty="0"/>
              <a:t>Original work in FDS5</a:t>
            </a:r>
          </a:p>
          <a:p>
            <a:pPr marL="514350" indent="-514350">
              <a:buFont typeface="Verdana" panose="020B0604030504040204" pitchFamily="34" charset="0"/>
              <a:buAutoNum type="arabicPeriod"/>
            </a:pPr>
            <a:r>
              <a:rPr lang="en-NZ" altLang="en-US" sz="2400" dirty="0"/>
              <a:t>Delay</a:t>
            </a:r>
          </a:p>
          <a:p>
            <a:pPr marL="514350" indent="-514350">
              <a:buFont typeface="Verdana" panose="020B0604030504040204" pitchFamily="34" charset="0"/>
              <a:buAutoNum type="arabicPeriod"/>
            </a:pPr>
            <a:r>
              <a:rPr lang="en-NZ" altLang="en-US" sz="2400" dirty="0"/>
              <a:t>Work extended with FDS6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02" y="1340768"/>
            <a:ext cx="1892972" cy="2175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31141"/>
            <a:ext cx="2450377" cy="31035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C_titleyellow_banner">
  <a:themeElements>
    <a:clrScheme name="UOC_titleyellow_banner 1">
      <a:dk1>
        <a:srgbClr val="000000"/>
      </a:dk1>
      <a:lt1>
        <a:srgbClr val="FFFFFF"/>
      </a:lt1>
      <a:dk2>
        <a:srgbClr val="FFFFFF"/>
      </a:dk2>
      <a:lt2>
        <a:srgbClr val="2D2015"/>
      </a:lt2>
      <a:accent1>
        <a:srgbClr val="FFCC00"/>
      </a:accent1>
      <a:accent2>
        <a:srgbClr val="CCCC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B900"/>
      </a:accent6>
      <a:hlink>
        <a:srgbClr val="0066CC"/>
      </a:hlink>
      <a:folHlink>
        <a:srgbClr val="0099FF"/>
      </a:folHlink>
    </a:clrScheme>
    <a:fontScheme name="UOC_titleyellow_bann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UOC_titleyellow_banner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FFCC00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B900"/>
        </a:accent6>
        <a:hlink>
          <a:srgbClr val="0066CC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17058</TotalTime>
  <Words>252</Words>
  <Application>Microsoft Office PowerPoint</Application>
  <PresentationFormat>On-screen Show (4:3)</PresentationFormat>
  <Paragraphs>41</Paragraphs>
  <Slides>15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</vt:lpstr>
      <vt:lpstr>Verdana</vt:lpstr>
      <vt:lpstr>Wingdings</vt:lpstr>
      <vt:lpstr>UOC_titleyellow_banner</vt:lpstr>
      <vt:lpstr>PowerPoint Presentation</vt:lpstr>
      <vt:lpstr>PowerPoint Presentation</vt:lpstr>
      <vt:lpstr>What is this story about</vt:lpstr>
      <vt:lpstr>What is this pulsing</vt:lpstr>
      <vt:lpstr>Yii’s experiments really detailed</vt:lpstr>
      <vt:lpstr>Vent sizes</vt:lpstr>
      <vt:lpstr>Obvious Pulsing Fires</vt:lpstr>
      <vt:lpstr>Not so obvious pulsing</vt:lpstr>
      <vt:lpstr>Modelling pulsating fire</vt:lpstr>
      <vt:lpstr>FDS Setup</vt:lpstr>
      <vt:lpstr>Fire curves based on mass loss rate</vt:lpstr>
      <vt:lpstr>Typical pulsing in FDS</vt:lpstr>
      <vt:lpstr>Pulsing near the limits</vt:lpstr>
      <vt:lpstr>Quantative Results</vt:lpstr>
      <vt:lpstr>Conclusions</vt:lpstr>
    </vt:vector>
  </TitlesOfParts>
  <Company>University of Canterbury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User</dc:creator>
  <cp:lastModifiedBy>Charles Fleischmann</cp:lastModifiedBy>
  <cp:revision>464</cp:revision>
  <dcterms:created xsi:type="dcterms:W3CDTF">2004-02-19T04:01:04Z</dcterms:created>
  <dcterms:modified xsi:type="dcterms:W3CDTF">2016-11-14T16:42:12Z</dcterms:modified>
</cp:coreProperties>
</file>