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60" r:id="rId4"/>
    <p:sldId id="263" r:id="rId5"/>
    <p:sldId id="258" r:id="rId6"/>
    <p:sldId id="259" r:id="rId7"/>
    <p:sldId id="267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621E-EA81-41D8-8909-8F1739995428}" type="datetimeFigureOut">
              <a:rPr lang="en-GB" smtClean="0"/>
              <a:pPr/>
              <a:t>12/08/2018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10CB-E5F6-4036-AEAE-1EFDA6845B1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850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621E-EA81-41D8-8909-8F1739995428}" type="datetimeFigureOut">
              <a:rPr lang="en-GB" smtClean="0"/>
              <a:pPr/>
              <a:t>12/08/2018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10CB-E5F6-4036-AEAE-1EFDA6845B1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57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621E-EA81-41D8-8909-8F1739995428}" type="datetimeFigureOut">
              <a:rPr lang="en-GB" smtClean="0"/>
              <a:pPr/>
              <a:t>12/08/2018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10CB-E5F6-4036-AEAE-1EFDA6845B1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54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621E-EA81-41D8-8909-8F1739995428}" type="datetimeFigureOut">
              <a:rPr lang="en-GB" smtClean="0"/>
              <a:pPr/>
              <a:t>12/08/2018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10CB-E5F6-4036-AEAE-1EFDA6845B1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2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621E-EA81-41D8-8909-8F1739995428}" type="datetimeFigureOut">
              <a:rPr lang="en-GB" smtClean="0"/>
              <a:pPr/>
              <a:t>12/08/2018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10CB-E5F6-4036-AEAE-1EFDA6845B1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319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621E-EA81-41D8-8909-8F1739995428}" type="datetimeFigureOut">
              <a:rPr lang="en-GB" smtClean="0"/>
              <a:pPr/>
              <a:t>12/08/2018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10CB-E5F6-4036-AEAE-1EFDA6845B1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13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621E-EA81-41D8-8909-8F1739995428}" type="datetimeFigureOut">
              <a:rPr lang="en-GB" smtClean="0"/>
              <a:pPr/>
              <a:t>12/08/2018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10CB-E5F6-4036-AEAE-1EFDA6845B1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78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621E-EA81-41D8-8909-8F1739995428}" type="datetimeFigureOut">
              <a:rPr lang="en-GB" smtClean="0"/>
              <a:pPr/>
              <a:t>12/08/2018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10CB-E5F6-4036-AEAE-1EFDA6845B1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73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621E-EA81-41D8-8909-8F1739995428}" type="datetimeFigureOut">
              <a:rPr lang="en-GB" smtClean="0"/>
              <a:pPr/>
              <a:t>12/08/2018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10CB-E5F6-4036-AEAE-1EFDA6845B1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93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621E-EA81-41D8-8909-8F1739995428}" type="datetimeFigureOut">
              <a:rPr lang="en-GB" smtClean="0"/>
              <a:pPr/>
              <a:t>12/08/2018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10CB-E5F6-4036-AEAE-1EFDA6845B1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82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621E-EA81-41D8-8909-8F1739995428}" type="datetimeFigureOut">
              <a:rPr lang="en-GB" smtClean="0"/>
              <a:pPr/>
              <a:t>12/08/2018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10CB-E5F6-4036-AEAE-1EFDA6845B1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83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A621E-EA81-41D8-8909-8F1739995428}" type="datetimeFigureOut">
              <a:rPr lang="en-GB" smtClean="0"/>
              <a:pPr/>
              <a:t>12/08/2018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110CB-E5F6-4036-AEAE-1EFDA6845B1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82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EMPATHIZE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be able to correlate offset well with actual well.</a:t>
            </a:r>
          </a:p>
          <a:p>
            <a:r>
              <a:rPr lang="en-US" dirty="0" smtClean="0"/>
              <a:t>This would help us to QC (quality control) our data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Objective:</a:t>
            </a:r>
          </a:p>
          <a:p>
            <a:r>
              <a:rPr lang="en-US" dirty="0" smtClean="0"/>
              <a:t>To QC and deliver consistent and accurate data to clients (customers)</a:t>
            </a:r>
          </a:p>
          <a:p>
            <a:r>
              <a:rPr lang="en-US" dirty="0" smtClean="0"/>
              <a:t>Decision:</a:t>
            </a:r>
          </a:p>
          <a:p>
            <a:r>
              <a:rPr lang="en-US" dirty="0" smtClean="0"/>
              <a:t>This would assist in decision making based on QC result if operation should continue or not.</a:t>
            </a:r>
          </a:p>
          <a:p>
            <a:r>
              <a:rPr lang="en-US" dirty="0" smtClean="0"/>
              <a:t>Challenges:</a:t>
            </a:r>
          </a:p>
          <a:p>
            <a:r>
              <a:rPr lang="en-US" dirty="0" smtClean="0"/>
              <a:t>How to put the offset well and main together</a:t>
            </a:r>
          </a:p>
          <a:p>
            <a:r>
              <a:rPr lang="en-US" dirty="0" smtClean="0"/>
              <a:t>How to interpret or process data using Machine Learning.</a:t>
            </a:r>
          </a:p>
          <a:p>
            <a:r>
              <a:rPr lang="en-US" dirty="0" smtClean="0"/>
              <a:t>How to push it to </a:t>
            </a:r>
            <a:r>
              <a:rPr lang="en-US" dirty="0" err="1" smtClean="0"/>
              <a:t>predix</a:t>
            </a:r>
            <a:r>
              <a:rPr lang="en-US" dirty="0" smtClean="0"/>
              <a:t> to get an App.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Ideas on how to realize this project 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89" y="1018848"/>
            <a:ext cx="1646642" cy="57108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060" y="1018847"/>
            <a:ext cx="1930080" cy="57108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4296" y="1692442"/>
            <a:ext cx="4468125" cy="50693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0316" y="176463"/>
            <a:ext cx="1078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SCOPE 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8360" y="1677611"/>
            <a:ext cx="4516944" cy="505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426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for project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Step 1 : load data (offset)</a:t>
            </a:r>
          </a:p>
          <a:p>
            <a:pPr marL="0" indent="0">
              <a:buNone/>
            </a:pPr>
            <a:r>
              <a:rPr lang="en-GB" dirty="0"/>
              <a:t>Step 2 : create database and setup the main(streaming)</a:t>
            </a:r>
          </a:p>
          <a:p>
            <a:pPr marL="0" indent="0">
              <a:buNone/>
            </a:pPr>
            <a:r>
              <a:rPr lang="en-GB" dirty="0"/>
              <a:t>Step 3: Log QC </a:t>
            </a:r>
          </a:p>
          <a:p>
            <a:pPr marL="0" indent="0">
              <a:buNone/>
            </a:pPr>
            <a:r>
              <a:rPr lang="en-GB" dirty="0"/>
              <a:t>              1- well-to-well correlation based on the GR (to check if actual data is similar to the offset well.</a:t>
            </a:r>
          </a:p>
          <a:p>
            <a:pPr marL="0" indent="0">
              <a:buNone/>
            </a:pPr>
            <a:r>
              <a:rPr lang="en-GB" dirty="0"/>
              <a:t>              2- plot RT vs Memory logs and confirm if all curves are                          matching.</a:t>
            </a:r>
          </a:p>
          <a:p>
            <a:pPr marL="0" indent="0">
              <a:buNone/>
            </a:pPr>
            <a:r>
              <a:rPr lang="en-GB" dirty="0"/>
              <a:t>              3-check if all logs are reacting to the formation.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1565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56" y="282947"/>
            <a:ext cx="3993437" cy="65750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406" y="287646"/>
            <a:ext cx="2315166" cy="65703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3888" y="338833"/>
            <a:ext cx="2250684" cy="651916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259305" y="593558"/>
            <a:ext cx="1548063" cy="1042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155032" y="1876927"/>
            <a:ext cx="1652336" cy="802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946484" y="6152147"/>
            <a:ext cx="1668379" cy="962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34716" y="3818021"/>
            <a:ext cx="1660358" cy="2326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194275" y="762000"/>
            <a:ext cx="1882925" cy="802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6256421" y="1876927"/>
            <a:ext cx="1820779" cy="1443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903495" y="3725227"/>
            <a:ext cx="1838544" cy="366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872572" y="5646821"/>
            <a:ext cx="1723365" cy="3724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216189" y="1427742"/>
            <a:ext cx="2302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Fig 2 : segmented GR showing beddings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9055768" y="593558"/>
            <a:ext cx="2470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Fig1: non segmented GR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5234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193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EMPATHIZE</vt:lpstr>
      <vt:lpstr>DEFINE</vt:lpstr>
      <vt:lpstr>IDEATE</vt:lpstr>
      <vt:lpstr>IDEATE</vt:lpstr>
      <vt:lpstr>PowerPoint Presentation</vt:lpstr>
      <vt:lpstr>Step for project </vt:lpstr>
      <vt:lpstr>PowerPoint Presentation</vt:lpstr>
      <vt:lpstr>PROTOTYPE</vt:lpstr>
      <vt:lpstr>TEST</vt:lpstr>
    </vt:vector>
  </TitlesOfParts>
  <Company>Baker Hughes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Boukedy, Bovarin M</dc:creator>
  <cp:lastModifiedBy>Boukedy, Bovarin M</cp:lastModifiedBy>
  <cp:revision>13</cp:revision>
  <dcterms:created xsi:type="dcterms:W3CDTF">2018-08-03T21:40:27Z</dcterms:created>
  <dcterms:modified xsi:type="dcterms:W3CDTF">2018-08-12T09:13:37Z</dcterms:modified>
</cp:coreProperties>
</file>