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notesSlides/notesSlide5.xml" ContentType="application/vnd.openxmlformats-officedocument.presentationml.notesSlide+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notesSlides/notesSlide12.xml" ContentType="application/vnd.openxmlformats-officedocument.presentationml.notesSlide+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notesSlides/notesSlide13.xml" ContentType="application/vnd.openxmlformats-officedocument.presentationml.notesSlide+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61"/>
  </p:notesMasterIdLst>
  <p:sldIdLst>
    <p:sldId id="256" r:id="rId3"/>
    <p:sldId id="257" r:id="rId4"/>
    <p:sldId id="258" r:id="rId5"/>
    <p:sldId id="259" r:id="rId6"/>
    <p:sldId id="260" r:id="rId7"/>
    <p:sldId id="261" r:id="rId8"/>
    <p:sldId id="450" r:id="rId9"/>
    <p:sldId id="264" r:id="rId10"/>
    <p:sldId id="263" r:id="rId11"/>
    <p:sldId id="485" r:id="rId12"/>
    <p:sldId id="486" r:id="rId13"/>
    <p:sldId id="265" r:id="rId14"/>
    <p:sldId id="266" r:id="rId15"/>
    <p:sldId id="267" r:id="rId16"/>
    <p:sldId id="308" r:id="rId17"/>
    <p:sldId id="382" r:id="rId18"/>
    <p:sldId id="402" r:id="rId19"/>
    <p:sldId id="460" r:id="rId20"/>
    <p:sldId id="436" r:id="rId21"/>
    <p:sldId id="437" r:id="rId22"/>
    <p:sldId id="268" r:id="rId23"/>
    <p:sldId id="468" r:id="rId24"/>
    <p:sldId id="475" r:id="rId25"/>
    <p:sldId id="477" r:id="rId26"/>
    <p:sldId id="478" r:id="rId27"/>
    <p:sldId id="479" r:id="rId28"/>
    <p:sldId id="480" r:id="rId29"/>
    <p:sldId id="481" r:id="rId30"/>
    <p:sldId id="482" r:id="rId31"/>
    <p:sldId id="483" r:id="rId32"/>
    <p:sldId id="484" r:id="rId33"/>
    <p:sldId id="319" r:id="rId34"/>
    <p:sldId id="488" r:id="rId35"/>
    <p:sldId id="487" r:id="rId36"/>
    <p:sldId id="489" r:id="rId37"/>
    <p:sldId id="321" r:id="rId38"/>
    <p:sldId id="403" r:id="rId39"/>
    <p:sldId id="399" r:id="rId40"/>
    <p:sldId id="325" r:id="rId41"/>
    <p:sldId id="326" r:id="rId42"/>
    <p:sldId id="330" r:id="rId43"/>
    <p:sldId id="387" r:id="rId44"/>
    <p:sldId id="388" r:id="rId45"/>
    <p:sldId id="334" r:id="rId46"/>
    <p:sldId id="335" r:id="rId47"/>
    <p:sldId id="337" r:id="rId48"/>
    <p:sldId id="341" r:id="rId49"/>
    <p:sldId id="343" r:id="rId50"/>
    <p:sldId id="342" r:id="rId51"/>
    <p:sldId id="344" r:id="rId52"/>
    <p:sldId id="346" r:id="rId53"/>
    <p:sldId id="349" r:id="rId54"/>
    <p:sldId id="389" r:id="rId55"/>
    <p:sldId id="352" r:id="rId56"/>
    <p:sldId id="353" r:id="rId57"/>
    <p:sldId id="354" r:id="rId58"/>
    <p:sldId id="355" r:id="rId59"/>
    <p:sldId id="356"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7" autoAdjust="0"/>
    <p:restoredTop sz="81438" autoAdjust="0"/>
  </p:normalViewPr>
  <p:slideViewPr>
    <p:cSldViewPr snapToGrid="0">
      <p:cViewPr>
        <p:scale>
          <a:sx n="144" d="100"/>
          <a:sy n="144" d="100"/>
        </p:scale>
        <p:origin x="-317" y="-2131"/>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2:28.119"/>
    </inkml:context>
    <inkml:brush xml:id="br0">
      <inkml:brushProperty name="width" value="0.05" units="cm"/>
      <inkml:brushProperty name="height" value="0.05" units="cm"/>
    </inkml:brush>
  </inkml:definitions>
  <inkml:trace contextRef="#ctx0" brushRef="#br0">10 377 720,'-5'-15'901,"5"14"-831,-1 0 0,0 0 0,1-1-1,-1 1 1,1 0 0,-1 0 0,1 0 0,0-1-1,-1 1 1,1 0 0,0-1 0,0 1 0,0-3 0,0 3-66,1 0 0,-1 0 0,0 0 0,0 0 0,1 0 0,-1 0 0,1 0 0,-1 0 0,1 0 0,-1 0 0,1 0 0,0 0 0,0 0 0,-1 1 0,1-1 0,0 0 0,0 0 0,0 1 0,0-1 0,0 0 0,0 1 0,0-1 0,0 1 0,0 0 0,0-1 0,2 0 0,37-7 98,-20 4-78,79-15-21,-32 16 68,-53 4 8,-1-2-1,1 1 0,15-4 0,-17 1 6,3 1 9,0-2-1,0 0 1,0 0-1,15-8 1,33-13 321,-53 20-339,1 0 1,0 1-1,0 0 1,15-2 0,18-6-14,29-5 4,-26 8-39,2 0 48,-27 3 14,35-7 0,9-1 80,28-11-128,77-24-21,-51 16-42,-115 31 23,64-4-1020,-69 4-43,0-4-240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2:34.045"/>
    </inkml:context>
    <inkml:brush xml:id="br0">
      <inkml:brushProperty name="width" value="0.05" units="cm"/>
      <inkml:brushProperty name="height" value="0.05" units="cm"/>
    </inkml:brush>
  </inkml:definitions>
  <inkml:trace contextRef="#ctx0" brushRef="#br0">10 277 304,'0'-5'180,"0"5"-154,1-1 0,-1 1 0,0-1 0,0 1-1,0-1 1,0 1 0,0-1 0,0 1 0,0 0 0,0-1 0,0 1 0,0-1 0,0 1 0,0-1 0,0 1 0,0-1 0,0 1 0,0-1 0,0 1 0,-1-1 0,1 1-1,0-1 1,0 1 0,-1-1 0,1 1 0,0 0 0,-1-1 0,1 1 0,0 0 0,-1-1 0,1 1 0,0 0 0,-1-1 0,1 1 0,-1 0 0,1 0 0,-1 0 0,1-1-1,-1 1 1,0 0 0,-1 0 345,14-8 1267,16 8-1348,13 0-32,47-5 1,-73 3-422,-1-1 1,1 0 0,-1-1 0,0-1 0,0 0 0,25-13 0,18-13-1065,-54 29 1160,-1-1 0,0 1 0,0 0 0,0 0 0,0-1 0,0 1 0,0-1 0,-1 0 0,1 0 0,-1 1 0,0-1 0,0 0 0,0 0 0,1-4 0,11-24-379,45-42 432,-57 72 82,-1-1 1,1 0-1,0 1 0,-1-1 0,1 0 0,-1 1 0,0-1 0,0 0 1,1 0-1,-1 1 0,-1-4 0,0 4 961,0 18-240,1 227 3715,0-237-4447,-1 1 1,-1 0 0,1-1 0,-1 1-1,-3 9 1,-6 24 92,-3 13-72,4-21-63,0-13-32,4-4-57,6-15-51,2-29-998,3 18 1022,0 1-1,1 0 1,0 0 0,13-14 0,10-14-159,-25 33 238,-1-1-1,1 1 0,-1 1 1,1-1-1,0 1 1,0-1-1,1 1 0,-1 0 1,10-4-1,-12 6 29,1 0 0,-1 0-1,1 0 1,0 0 0,0 0-1,-1 1 1,1-1 0,0 1-1,0 0 1,0 0 0,-1 0-1,1 0 1,0 0-1,0 0 1,0 1 0,-1 0-1,1-1 1,0 1 0,-1 0-1,1 0 1,3 3 0,-3-3 18,-1 1 0,1-1-1,0 1 1,-1 0 0,0 0 0,1 0 0,-1 0 0,0 0 0,0 0-1,0 1 1,-1-1 0,1 1 0,0-1 0,-1 1 0,0 0 0,1 0 0,-1-1-1,1 5 1,-1-4 33,0 0 0,0 0-1,1 0 1,-1 0 0,1 0-1,0-1 1,3 5 0,-3-5-31,-1 0 0,1 1 0,0-1 0,-1 1 1,0-1-1,1 1 0,-1 0 0,0-1 0,1 5 0,1 14 66,-3-17-90,1 1-1,0-1 1,0 1-1,0-1 1,0 1-1,0-1 1,3 5-1,1 11-557,-5-20 450,0 1 0,0 0 0,0 0 0,0 0 1,0 0-1,0-1 0,0 1 0,0 0 0,1 0 0,-1 0 1,0-1-1,0 1 0,1 0 0,-1 0 0,1-1 0,-1 1 1,1 0-1,-1-1 0,1 1 0,-1-1 0,1 1 0,-1 0 1,1-1-1,0 1 0,1 0 0,0 0-1484</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7:56.958"/>
    </inkml:context>
    <inkml:brush xml:id="br0">
      <inkml:brushProperty name="width" value="0.05" units="cm"/>
      <inkml:brushProperty name="height" value="0.05" units="cm"/>
    </inkml:brush>
  </inkml:definitions>
  <inkml:trace contextRef="#ctx0" brushRef="#br0">1 25 544,'0'35'1873,"0"-23"-1532,0-6-252,-1 0 0,1-1 0,0 1 0,1 0 0,-1 0 0,1-1 0,1 1 0,-1-1 0,1 1 0,-1-1 0,2 1 0,-1-1 0,5 8 0,0-2 82,0 1-1,-1 0 0,9 23 0,13 28 278,-14-39-304,-6-9-81,1 0 0,0-1-1,13 15 1,-13-18-53,-8-9-5,0-1 1,0 1-1,1 0 0,-1-1 0,0 1 0,1-1 0,-1 0 0,1 1 0,-1-1 1,1 0-1,0 0 0,-1 0 0,1 0 0,0 0 0,0 0 0,0-1 0,-1 1 1,1-1-1,0 1 0,0-1 0,0 1 0,0-1 0,3 0 0,-4-1 2,0 1 0,0 0 0,0-1 0,0 1 0,0-1 0,0 1-1,0-1 1,0 0 0,0 0 0,0 1 0,0-1 0,-1 0 0,1 0 0,0 0 0,0 0-1,-1 0 1,1 0 0,-1 0 0,1 0 0,0-2 0,12-28 29,-12 28-35,25-84-12,-21 65-90,2 1 0,13-32 0,-12 34-340,0-1-1,6-30 1,-4 18-349,-8 28 603,0 0-1,-1-1 1,1 1-1,-1-1 1,0 1-1,0-1 1,0-8 0,-1-10-544</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7:57.349"/>
    </inkml:context>
    <inkml:brush xml:id="br0">
      <inkml:brushProperty name="width" value="0.05" units="cm"/>
      <inkml:brushProperty name="height" value="0.05" units="cm"/>
    </inkml:brush>
  </inkml:definitions>
  <inkml:trace contextRef="#ctx0" brushRef="#br0">0 1 432,'0'149'2711,"0"-51"-4245,0-104 853</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7:57.691"/>
    </inkml:context>
    <inkml:brush xml:id="br0">
      <inkml:brushProperty name="width" value="0.05" units="cm"/>
      <inkml:brushProperty name="height" value="0.05" units="cm"/>
    </inkml:brush>
  </inkml:definitions>
  <inkml:trace contextRef="#ctx0" brushRef="#br0">1 0 976,'0'7'673,"0"11"-545,0 2-128,0-13-224,0 11-1313</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7:58.045"/>
    </inkml:context>
    <inkml:brush xml:id="br0">
      <inkml:brushProperty name="width" value="0.05" units="cm"/>
      <inkml:brushProperty name="height" value="0.05" units="cm"/>
    </inkml:brush>
  </inkml:definitions>
  <inkml:trace contextRef="#ctx0" brushRef="#br0">1 284 896,'0'1'20,"0"0"1,0 0-1,0 0 0,0 0 0,0 0 0,0 0 0,0 0 0,0 0 0,1 0 0,-1 0 0,1 0 0,-1 0 0,0 0 0,1 0 0,-1 0 0,1 0 0,0-1 1,-1 1-1,1 0 0,0 0 0,-1-1 0,1 1 0,0 0 0,0-1 0,0 1 0,0-1 0,0 1 0,1 0 0,27 2 599,-27-3-584,-1 0-20,0-1 0,0 1 0,0 0 1,0-1-1,0 1 0,0-1 0,-1 1 1,1-1-1,0 0 0,0 1 0,-1-1 1,1 0-1,0 1 0,-1-1 0,1 0 1,-1 0-1,1-1 0,4-3 17,24-15 32,-19 15-54,-2-1 0,1 0 0,10-10 0,-3 0-22,-1-1 0,21-31 0,-32 41 1,0 0 0,-1 0 0,0 0 0,0 0 0,0-1 0,-1 1 0,0-1 0,0 1 0,-1-1 0,1-15 0,-2 20 8,0 0 0,0 0-1,0 0 1,0-1 0,0 1-1,-1 0 1,1 0 0,-1 0 0,0 0-1,0 0 1,0 0 0,-1 0-1,1 0 1,-3-4 0,1 5 8,1 0 0,0 1 0,-1-1 0,1 1-1,-1 0 1,1 0 0,-1 0 0,0 0 0,1 0 0,-1 1 0,0-1 0,1 1 0,-1 0 0,0 0 0,0 0 0,-4 0 0,3 0 31,0 1 1,1-1 0,-1 1-1,0 0 1,1 0-1,-1 0 1,1 1-1,0-1 1,-1 1 0,1-1-1,0 1 1,0 0-1,0 1 1,0-1-1,0 0 1,0 1 0,-3 4-1,-4 5 231,1 0 0,-15 26 0,18-26-104,3-7-72,1 1 0,-1-1 1,1 1-1,1 0 0,-1 0 1,1 0-1,0 0 0,0 9 1,2 55 629,0-33-359,-1-11-117,-1-19-209,0-1-1,1 1 1,0-1-1,0 0 1,1 1-1,0-1 1,0 0-1,0 0 1,1 1-1,-1-1 1,2 0-1,3 8 1,5 2-3,2 1 0,0-2 1,16 16-1,-25-29-211,0 0-1,0 0 1,0-1 0,0 0-1,0 1 1,0-2 0,0 1-1,0 0 1,0-1-1,1 0 1,-1 0 0,0 0-1,0 0 1,1-1 0,-1 0-1,0 1 1,0-2-1,0 1 1,0 0 0,7-5-1,32-31-1437,-23 14 943</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7:58.412"/>
    </inkml:context>
    <inkml:brush xml:id="br0">
      <inkml:brushProperty name="width" value="0.05" units="cm"/>
      <inkml:brushProperty name="height" value="0.05" units="cm"/>
    </inkml:brush>
  </inkml:definitions>
  <inkml:trace contextRef="#ctx0" brushRef="#br0">2 1 480,'0'0'440,"-1"2"-320,1 0 0,0-1 0,0 1 0,0 0 0,0 0 0,0 0-1,0 0 1,1 0 0,-1-1 0,0 1 0,1 0 0,1 2-1,0 0 3,0 0-1,0 0 0,0 1 1,0-1-1,-1 0 0,1 1 1,-1-1-1,0 1 0,-1-1 0,1 1 1,-1 0-1,0-1 0,0 1 1,-1 6-1,1 215 522,0-230-678,0-24-81,0 0-1,2 0 0,1 0 0,8-31 0,6-2 117,-16 59 5,0-1 1,0 1-1,1-1 0,-1 1 0,0 0 1,1 0-1,-1 0 0,1 0 1,2-2-1,6-9 43,-9 11-37,-1 1 0,1 1 1,-1-1 0,0 0-1,1 0 1,-1 0-1,1 0 1,-1 0-1,1 1 1,-1-1 0,1 0-1,-1 0 1,1 1-1,0-1 1,-1 1-1,1-1 1,0 0-1,0 1 1,-1-1 0,1 1-1,0 0 1,0-1-1,0 1 1,0 0-1,0-1 1,0 1-1,0 0 1,-1 0 0,1 0-1,0 0 1,0 0-1,0 0 1,0 0-1,0 0 1,0 0-1,0 0 1,2 1 0,2-1 72,-4 0-59,1 0-1,-1 1 0,0-1 0,0 1 1,0-1-1,0 1 0,0-1 1,0 1-1,0 0 0,0-1 1,0 1-1,-1 0 0,1 0 1,0 0-1,0-1 0,-1 1 0,1 0 1,0 0-1,-1 0 0,1 0 1,-1 0-1,1 0 0,-1 2 1,14 37 313,0-2-134,-11-33-189,-1 1 0,1-1 0,-1 1 0,0-1 0,-1 1 0,2 6-1,-2-6-20,0 0-1,1-1 1,-1 0-1,1 1 1,1-1-1,2 6 1,14 36-955,-9-18-402,-7-15-75</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8:14.871"/>
    </inkml:context>
    <inkml:brush xml:id="br0">
      <inkml:brushProperty name="width" value="0.05" units="cm"/>
      <inkml:brushProperty name="height" value="0.05" units="cm"/>
    </inkml:brush>
  </inkml:definitions>
  <inkml:trace contextRef="#ctx0" brushRef="#br0">1 1 448,'0'18'614,"0"-11"-530,0-1 0,0 0 1,0 0-1,1 0 0,0 0 0,0 0 1,1 0-1,-1 0 0,1 0 0,1-1 1,-1 1-1,1-1 0,0 1 0,0-1 1,1 0-1,-1 0 0,1-1 0,8 8 1,-6-2 239,0-1 0,0 1 0,8 19 1,1 1 157,97 175 2274,-104-191-2484,1 1 1,14 16-1,14 22 320,-25-34-281,1-1 0,22 23 0,18 25 482,-9-10-401,-23-31-8,22 35 0,-7-12 134,-9-15-201,10 10 81,-28-34-268,0 0 0,-1 1 0,9 14 0,2 6-27,2-1-1,1-1 0,2-1 1,30 29-1,-52-54-436,-1-1 1,1 1-1,-1-1 0,0 1 0,1 0 0,-1 0 0,0-1 0,0 1 0,0 0 0,-1 0 1,1 0-1,0 0 0,-1 0 0,1 0 0,-1 0 0,0 0 0,0 1 0,0-1 0,0 3 1,0 7-2490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8:17.079"/>
    </inkml:context>
    <inkml:brush xml:id="br0">
      <inkml:brushProperty name="width" value="0.05" units="cm"/>
      <inkml:brushProperty name="height" value="0.05" units="cm"/>
    </inkml:brush>
  </inkml:definitions>
  <inkml:trace contextRef="#ctx0" brushRef="#br0">21 0 768,'0'292'3110,"0"140"-3282,0-432 153,-1 0 0,1 1 0,-1-1 0,1 0 0,-1 0 0,1 1 0,-1-1 0,1 0 0,-1 0 0,1 0 0,-1 1 0,0-1 0,1 0 0,-1 0 0,1 0 0,-1 0 0,1 0 0,-1 0 0,0 0 0,1 0 0,-1 0 0,1-1 0,-1 1 0,1 0 0,-1 0 0,0-1 0,0 1-63,1-2 37,-1 0 1,0 0 0,0 0 0,1-1-1,-1 1 1,1 0 0,0 0 0,0-1-1,0 1 1,0 0 0,0-1-1,0 1 1,1-3 0,-1-3-59,0-13-27,-1 11 68,1 0 1,0 1-1,1-1 1,2-18-1,1 15 37,0 0-1,1 1 1,0-1-1,1 1 1,0 0-1,10-13 0,-15 23 26,11-15-2,1 0 0,1 1 0,0 0 0,27-22 0,-20 21 4,37-37 1,-40 35-2,-12 13 2,0 0 1,0 0 0,-1 0 0,0-1-1,0 0 1,4-8 0,-7 10-4,-1 2-2,0-1 1,1 1 0,-1 0 0,1-1 0,0 1 0,0 0 0,0 0 0,0 0-1,0 1 1,1-1 0,-1 1 0,1-1 0,4-2 0,-4 2 3,0 1 0,-1-1 0,1 0 0,-1 0 0,0 0 1,0 0-1,0 0 0,0 0 0,0-1 0,-1 1 0,1-1 0,-1 1 1,0-1-1,0 1 0,0-1 0,-1 0 0,1 1 0,-1-1 0,0-4 0,0 7 471,0 4-319,0 23 200,-2 1-1,-6 40 0,5-42-95,1 0 1,1 1 0,3 27 0,0 3 274,-2 191 252,0-243-1234,12-4-3905</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8:17.556"/>
    </inkml:context>
    <inkml:brush xml:id="br0">
      <inkml:brushProperty name="width" value="0.05" units="cm"/>
      <inkml:brushProperty name="height" value="0.05" units="cm"/>
    </inkml:brush>
  </inkml:definitions>
  <inkml:trace contextRef="#ctx0" brushRef="#br0">175 196 192,'37'-4'313,"-36"4"-305,1 0 1,-1 0 0,0-1 0,0 1-1,0-1 1,0 1 0,1-1-1,-1 1 1,0-1 0,0 1-1,0-1 1,0 0 0,0 0 0,-1 0-1,1 1 1,0-1 0,0 0-1,0 0 1,-1 0 0,1 0-1,0 0 1,-1 0 0,1 0-1,-1-1 1,0 1 0,1 0 0,-1 0-1,0 0 1,1-2 0,-1 1-4,0 1 1,0 0-1,0-1 1,1 1-1,-1 0 1,1 0-1,-1-1 1,1 1-1,-1 0 1,1 0-1,-1 0 1,1 0-1,0 0 1,0 0-1,1-2 1,-1 2-1,0 0-1,0 0 1,-1 0 0,1 0-1,0-1 1,0 1 0,-1 0-1,1-1 1,-1 1 0,1-1-1,-1 1 1,1 0-1,-1-1 1,0 1 0,0-3-1,1-6 20,-1 7-12,0 1 1,1-1 0,-1 1-1,0-1 1,-1 1 0,1-1-1,0 1 1,-1-1 0,1 1-1,-1-1 1,0 1-1,1 0 1,-1-1 0,0 1-1,-1 0 1,1-1 0,0 1-1,-1 0 1,1 0 0,-1 0-1,-2-2 1,-19-20 126,22 22-103,-1 0 0,0 0 0,1 0-1,-1 0 1,0 0 0,0 0 0,-1 0-1,1 1 1,0-1 0,-1 1 0,1 0 0,0-1-1,-1 1 1,0 0 0,1 1 0,-1-1-1,1 0 1,-1 1 0,0-1 0,0 1-1,1 0 1,-1 0 0,-5 1 0,1-1 38,-5-1 141,0 2 1,0-1-1,0 2 1,-13 2-1,22-3-190,0 0 0,0 0 0,0 0-1,0 0 1,1 0 0,-1 1 0,0-1 0,0 1-1,1 0 1,-1 0 0,1 0 0,0 0-1,0 0 1,0 1 0,0-1 0,0 1 0,0-1-1,0 1 1,1 0 0,-1 0 0,0 3-1,-8 16 43,8-19-66,1 0 0,-1 1 0,1-1 0,0 1 1,0 0-1,0-1 0,0 1 0,1 0 0,-1 6 0,1 141 228,0-147-214,0 0 1,0 0-1,1 0 0,0 0 0,0 0 0,0 0 0,0 0 0,0 0 0,1 0 0,0 0 1,0-1-1,0 1 0,0-1 0,0 1 0,1-1 0,-1 0 0,1 0 0,0 0 1,0 0-1,0-1 0,0 1 0,1-1 0,-1 0 0,1 0 0,-1 0 0,1 0 0,0 0 1,0-1-1,0 0 0,0 0 0,0 0 0,0 0 0,0-1 0,0 1 0,4-1 1,-3 0-1,1 0 0,-1 0 0,0-1 0,0 0 0,0 0 0,0 0 0,0-1 0,0 1 1,0-1-1,0 0 0,-1 0 0,1-1 0,-1 0 0,1 0 0,-1 0 0,0 0 1,0 0-1,0-1 0,-1 0 0,1 0 0,-1 0 0,0 0 0,4-7 0,3-8-50,-4 9-53,-1-1 0,0 1 0,0-1 0,-1 1 0,-1-1 0,0-1 0,0 1 0,1-17 0,-4-121-2753,0 123 2155</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8:17.942"/>
    </inkml:context>
    <inkml:brush xml:id="br0">
      <inkml:brushProperty name="width" value="0.05" units="cm"/>
      <inkml:brushProperty name="height" value="0.05" units="cm"/>
    </inkml:brush>
  </inkml:definitions>
  <inkml:trace contextRef="#ctx0" brushRef="#br0">21 1 400,'0'0'995,"-3"8"56,1-3-910,-1-1 0,1 0-1,0 1 1,0 0 0,1-1-1,-1 1 1,1 0-1,0 0 1,1 0 0,-1 8-1,1 63 970,2-33-472,-2 121 830,0-152-1381,1 0 1,1 0 0,4 18 0,-3-18-62,-1 1 0,0 0 1,0 19-1,-2 30-386,0-35-3989</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8:18.286"/>
    </inkml:context>
    <inkml:brush xml:id="br0">
      <inkml:brushProperty name="width" value="0.05" units="cm"/>
      <inkml:brushProperty name="height" value="0.05" units="cm"/>
    </inkml:brush>
  </inkml:definitions>
  <inkml:trace contextRef="#ctx0" brushRef="#br0">1 0 544,'0'0'2273,"19"0"-2129,-1 0-64,-5 0 0,5 0-80,13 0-32,-18 0-256,5 0-176,-5 0-176,5 7-49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2:40.241"/>
    </inkml:context>
    <inkml:brush xml:id="br0">
      <inkml:brushProperty name="width" value="0.05" units="cm"/>
      <inkml:brushProperty name="height" value="0.05" units="cm"/>
    </inkml:brush>
  </inkml:definitions>
  <inkml:trace contextRef="#ctx0" brushRef="#br0">1 112 160,'0'0'1806,"0"34"88,0-31-1768,-1-1-54,1-1 0,0 1 0,0-1 1,0 1-1,0 0 0,0-1 0,0 1 0,1-1 0,-1 1 1,1 0-1,-1-1 0,1 1 0,-1-1 0,1 1 0,0-1 1,-1 1-1,1-1 0,2 2 0,4 1 162,0 0 0,1 0 0,0-1 0,0 0 0,0 0 0,14 2 0,24 9-66,-38-12-142,1-1-1,0 0 1,0 0-1,-1-1 0,1 0 1,14-2-1,10 1 13,-26 0-36,0 0 1,0-1-1,0 0 0,-1 0 0,1-1 0,-1 1 0,1-1 0,-1-1 0,0 1 0,0-1 1,-1 0-1,1 0 0,-1-1 0,0 0 0,0 0 0,0 0 0,-1 0 0,6-10 0,-1 2-9,-8 12 8,-1 0 0,1 0 0,0 0 0,0 0 0,-1 0 0,1 0 0,-1 0 0,1 0 0,-1 0 0,0 0 0,1-1 0,-1 1 0,0 0 0,0 0 0,0 0 0,0 0 0,0-2 0,1 0-1,-1-1 1,0 1-1,-1 0 1,1-1-1,0 1 0,-1 0 1,0 0-1,0-1 1,0 1-1,0 0 0,0 0 1,-4-5-1,0-2 8,4 8-15,0 0 0,0 0 0,0 0 0,0 0 1,0 0-1,-1 0 0,1 0 0,-1 1 0,0-1 0,1 0 0,-1 1 0,-3-3 0,-16-9 0,19 11 9,-1 0 1,1 1-1,-1-1 0,1 1 0,-1-1 1,0 1-1,1 0 0,-1 0 1,0 0-1,0 0 0,0 1 0,0-1 1,0 1-1,0 0 0,0 0 0,-4 0 1,7 0-3,-1 0 1,0 0 0,1 0-1,-1 0 1,1 0-1,-1 1 1,1-1 0,-1 0-1,1 0 1,-1 0-1,1 1 1,-1-1 0,1 0-1,-1 0 1,1 1-1,0-1 1,-1 0 0,1 1-1,-1-1 1,1 0-1,0 1 1,-1-1 0,1 1-1,0-1 1,0 1 0,-1 0-1,1 0 1,-1-1 0,1 1 1,-1-1-1,1 1 0,0 0 0,-1-1 0,1 1 1,-1-1-1,1 1 0,-1-1 0,0 1 0,1-1 0,-1 0 1,1 1-1,-1-1 0,0 0 0,1 1 0,-1-1 1,-1 0-1,0 1-1,0 0 1,0 0 0,0 0-1,0 0 1,0 1 0,1-1-1,-1 1 1,0-1 0,0 1-1,1-1 1,0 1-1,-1 0 1,1 0 0,0 0-1,-1 0 1,1 0 0,0 0-1,1 0 1,-2 3 0,-7 13 26,7-15-20,0 1 1,0 0 0,1 0 0,0 0-1,0 0 1,0 0 0,0 0 0,1 0-1,0 0 1,-1 4 0,3 54 71,0-28 58,-3-26-57,2 0 0,-1-1 0,1 1 0,0 0 0,5 15 0,-2-5 208,-4-16-266,0 0 1,1 0-1,-1 0 1,1 0-1,-1-1 1,1 1 0,-1 0-1,1 0 1,0-1-1,0 1 1,0 0-1,0-1 1,0 1 0,1-1-1,1 3 1,30 31 409,-29-32-369,0 0 1,0 0-1,1-1 0,-1 1 1,1-1-1,-1 0 0,1 0 1,0 0-1,0-1 1,-1 1-1,1-1 0,0-1 1,0 1-1,0-1 0,0 1 1,0-1-1,1-1 1,6 0-1,-1-1-122,1-1 0,-1 0-1,0 0 1,1-1 0,-1 0 0,16-10 0,-4 4-616,-21 9 546,0 0 0,1 1 0,-1-2 0,0 1 0,0 0 0,1 0 0,-1-1 0,0 1 0,0-1 0,0 0 0,2-2 0,-2 2-21,-1 1-1,1-1 0,0 1 0,1-1 1,-1 1-1,0 0 0,0 0 0,1 0 1,3-1-1,-4 1-39,0 1 0,0-1 0,0 0 0,0 0 1,0 0-1,0 0 0,-1 0 0,1 0 0,0 0 0,-1-1 0,3-1 1,-2-9-1327</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8:18.700"/>
    </inkml:context>
    <inkml:brush xml:id="br0">
      <inkml:brushProperty name="width" value="0.05" units="cm"/>
      <inkml:brushProperty name="height" value="0.05" units="cm"/>
    </inkml:brush>
  </inkml:definitions>
  <inkml:trace contextRef="#ctx0" brushRef="#br0">0 270 512,'16'7'657,"-3"-7"-421,-9 1-208,0-1 0,-1 1-1,1-1 1,0 0 0,0-1 0,0 1-1,-1-1 1,1 1 0,0-1 0,0 0-1,-1 0 1,1-1 0,-1 1-1,1-1 1,-1 0 0,0 0 0,1 0-1,-1 0 1,0-1 0,3-2 0,9-13-9,0-1 0,-2 0 0,0-1 0,-1 0 0,15-36 0,-26 52-18,0 0 0,0 0 0,0 0 0,-1 0 0,0 0 0,1 0 0,-2 0 0,1-6 0,-1-1 1,1 10-2,0-1 0,0 1 0,-1-1 0,1 1 0,-1-1 0,1 1 0,-1-1 0,1 1 0,-1-1 0,0 1 0,0 0 0,0-1 0,0 1 0,0 0 0,-2-2 0,-6-9 0,8 11 11,1 0 0,-1 0 1,0 0-1,-1 0 0,1 0 0,0 0 1,0 1-1,0-1 0,0 0 0,-1 1 0,1-1 1,0 1-1,-1-1 0,1 1 0,0 0 1,-1 0-1,1-1 0,-3 1 0,-33 1 352,19-1-251,15 1-84,1-1-1,0 1 0,0 0 1,-1 0-1,1 0 0,0 0 1,0 0-1,0 0 0,0 1 1,0-1-1,0 0 0,0 1 1,1 0-1,-1-1 0,0 1 1,1 0-1,0 0 0,-1 0 1,1 0-1,0 0 0,-2 4 1,-1 3 134,0 1 1,0 0-1,-4 17 1,3-1 154,2 0 1,1 0 0,1 36 0,1-44-146,1-5-93,0-1 1,1 0 0,1 0-1,-1 0 1,2-1-1,0 1 1,0-1-1,1 0 1,0 0 0,1 0-1,1 0 1,-1-1-1,2 0 1,-1-1-1,1 0 1,10 9-1,1 4-41,-15-17-32,0 0 1,0-1-1,0 1 1,0-1-1,1 0 1,0 0-1,-1-1 0,2 0 1,-1 1-1,0-2 1,11 6-1,-10-7-139,0 1 0,-1-1-1,1 1 1,0-2 0,0 1-1,0-1 1,8 0 0,-12 0 51,1 0 0,0-1 1,0 1-1,-1-1 1,1 0-1,0 1 0,-1-1 1,1 0-1,0-1 1,-1 1-1,0 0 0,1-1 1,-1 1-1,0-1 0,0 0 1,1 0-1,-1 0 1,3-4-1,8-15-822,0 0 1,10-26-1,-5 12 197</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8:19.090"/>
    </inkml:context>
    <inkml:brush xml:id="br0">
      <inkml:brushProperty name="width" value="0.05" units="cm"/>
      <inkml:brushProperty name="height" value="0.05" units="cm"/>
    </inkml:brush>
  </inkml:definitions>
  <inkml:trace contextRef="#ctx0" brushRef="#br0">31 1 384,'0'0'918,"0"22"282,-12 30-260,12-42-867,-1 0 1,-1 0 0,-4 17-1,3-16-34,1 0-1,0 0 0,-1 22 1,3 108-381,0-144 340,1 0-1,-1 0 1,1 0 0,-1 0-1,1 1 1,0-1-1,0 0 1,0 0 0,1 0-1,-1 1 1,1-1-1,2-3 1,10-24-23,-11 18 21,1-1 0,0 1 1,0 1-1,1-1 0,1 0 0,0 1 0,1 0 0,0 1 0,0 0 0,1 0 0,0 0 0,20-16 1,-27 25 35,1-1-1,0 1 1,0 0 0,0 0 0,0 1 0,0-1 0,0 0 0,0 1 0,0-1 0,0 1 0,0 0 0,0-1 0,0 1 0,1 0 0,-1 0 0,0 1 0,0-1 0,0 0 0,0 1 0,0-1-1,0 1 1,0 0 0,0-1 0,0 1 0,0 0 0,0 0 0,0 1 0,0-1 0,-1 0 0,1 0 0,0 1 0,-1-1 0,3 4 0,5 5 224,-1 1-1,0 1 1,-1-1 0,8 18 0,-2-7-138,0 12-23,-13-31-93,1 1 1,1 0-1,-1 0 0,0-1 0,1 1 1,0-1-1,0 1 0,0-1 0,3 4 1,8 17-2247</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8:20.652"/>
    </inkml:context>
    <inkml:brush xml:id="br0">
      <inkml:brushProperty name="width" value="0.05" units="cm"/>
      <inkml:brushProperty name="height" value="0.05" units="cm"/>
    </inkml:brush>
  </inkml:definitions>
  <inkml:trace contextRef="#ctx0" brushRef="#br0">2298 307 416,'3'0'291,"10"0"-59,-10 0-34,-2 0-170,0 0 1,-1 0-1,1-1 1,0 1 0,0 0-1,-1-1 1,1 1-1,0-1 1,-1 1 0,1-1-1,0 1 1,-1-1-1,1 1 1,-1-1 0,1 0-1,-1 1 1,1-2-1,0-17 97,0 15-114,-1 0 0,1 0 0,-1-1 1,0 1-1,-1 0 0,1 0 0,-1 0 1,1 0-1,-1 0 0,0 1 0,0-1 1,-1 0-1,1 0 0,-1 1 0,-4-7 1,-4-1 66,0 2 0,-1-1 0,0 2 0,-1-1 1,-22-11-1,-71-29 403,42 21-244,38 19-93,0 1 0,-1 1 1,0 1-1,-33-3 0,-13-4 218,26 6-93,1 3 1,-1 1-1,-62 5 1,22 0-51,-247-2 885,322 0-1048,0 2 1,0-1-1,0 1 0,0 1 0,-12 5 0,-23 4 117,-59 12 96,-136 50 1,130-28 290,62-26-430,1 2 0,0 2 1,2 2-1,2 3 0,-55 44 0,28-13 7,63-53-122,0 0 0,0 1 1,0 0-1,-10 15 1,-13 13 67,23-27-61,-1 0 0,1 0 1,0 1-1,1 0 0,0 1 1,1 0-1,0 0 1,1 0-1,0 1 0,1-1 1,0 1-1,1 0 1,-2 14-1,-1 15 15,3 1 0,2 64-1,1-59-38,1-30 17,1 0-1,0 0 1,1 0 0,1-1-1,1 1 1,0-1-1,1 0 1,10 18-1,73 117 155,-67-116-93,-6-9-21,1-1-1,1-1 0,1-1 0,1 0 1,32 28-1,5 4 12,-41-38-40,1 0 0,19 15 0,233 161 481,-252-182-450,-1-1 1,31 13-1,-3-1-13,-7 1 2,-19-12 11,37 16 0,118 46 226,-79-37-110,70 24-43,-138-53-117,-1 0-1,1-2 0,1-1 1,42 0-1,-63-4-8,243-5 57,-197 1-50,1-3 0,87-22 1,-81 14-35,-24 6 18,1-2-1,39-17 0,133-53-18,10-23 35,-31 5 15,-148 74-16,-2-2 1,-1-1-1,-1-2 0,40-43 0,-45 40-12,50-73-1,-31 40-8,61-96 16,-106 153-2,-1 0 0,0 0 0,-1 0 0,0 0-1,-1 0 1,1-1 0,-2 1 0,1-1 0,-2 1-1,-1-16 1,1-9-18,1 12 30,-1 0 1,0 0-1,-9-37 0,8 51-11,-1-1 1,0 1-1,0 0 1,-1-1-1,0 2 1,0-1-1,-1 0 1,0 1-1,0 0 1,-1 0-1,-11-10 1,-24-25-1,27 27-10,-32-26 0,-29-22-42,44 39 53,18 13 1,-1 0 1,-28-16-1,-78-43-17,-150-89 107,209 132-66,47 22-29,1 0-1,-21-12 1,23 10-11,-28-17-121,0 1 0,-64-25 1,61 31-908,35 13 404,-1 1 1,0-1-1,-1 2 1,1-1-1,0 1 1,-1 0-1,1 1 1,-12-1-1,-11 2-1911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8:22.084"/>
    </inkml:context>
    <inkml:brush xml:id="br0">
      <inkml:brushProperty name="width" value="0.05" units="cm"/>
      <inkml:brushProperty name="height" value="0.05" units="cm"/>
    </inkml:brush>
  </inkml:definitions>
  <inkml:trace contextRef="#ctx0" brushRef="#br0">1 0 608,'5'1'194,"1"-1"-1,-1 1 1,1-1-1,-1 2 0,1-1 1,-1 0-1,10 5 1,8-1 43,-18-4-160,0 0 0,-1 0 0,1 0 0,0 0 0,-1 1 0,7 2 0,18 9 513,47 13 1,-40-16-4,45 22 1,90 49 1207,-131-63-1098,0 2-1,57 38 0,-77-46-481,1-1-1,0-1 1,0 0 0,1-2-1,24 6 1,52 20 618,34 13-70,1 0 139,-82-29-80,2-2-1,62 10 1,-60-15-467,32 6 146,90 4 1,-160-19-417,-1 1-1,0 1 1,21 6 0,20 6 99,80 17 481,-22-5-49,-27-4 181,-38-11-395,-40-11-331,0 0 1,-1 1 0,14 5 0,-13-5-83,0 0 1,0-1-1,0 0 1,1-1-1,-1 0 0,0-1 1,12 0-1,-12 0-481,-9-2-228,-1 0 0,1 0 1,-1 0-1,0 0 0,0 0 0,0 0 0,0 0 0,0 0 0,0-1 0,0 1 1,-2-3-1,-11-13-3157,-15 1 420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8:23.556"/>
    </inkml:context>
    <inkml:brush xml:id="br0">
      <inkml:brushProperty name="width" value="0.05" units="cm"/>
      <inkml:brushProperty name="height" value="0.05" units="cm"/>
    </inkml:brush>
  </inkml:definitions>
  <inkml:trace contextRef="#ctx0" brushRef="#br0">13 0 624,'0'0'328,"0"0"-309,0 1-1,0-1 1,-1 0-1,1 1 0,0-1 1,0 0-1,0 1 0,0-1 1,0 0-1,0 1 0,0-1 1,0 0-1,0 0 0,0 1 1,0-1-1,0 0 1,1 1-1,-1-1 0,0 0 1,0 1-1,0-1 0,0 0 1,0 0-1,1 1 0,-1-1 1,0 0-1,0 1 1,0-1-1,1 0 0,-1 0 1,0 0-1,0 1 0,1-1 1,1 1 18,-1 0 1,0 1 0,1-1 0,-1 0 0,0 1-1,0-1 1,0 1 0,0 0 0,0-1-1,0 1 1,0 0 0,-1-1 0,1 1 0,-1 0-1,1 0 1,-1 0 0,0 0 0,1-1-1,-1 1 1,0 0 0,0 0 0,0 0 0,-1 0-1,1 2 1,0 232 984,0-230-999,-1 1 1,1-1-1,-1 1 0,0-1 1,-1 0-1,1 1 1,-4 7-1,-5 18 49,8-25-64,-6 46 45,8-50-53,0-21-296,0 6 224,2 0 1,-1 0-1,2 1 0,-1-1 1,2 1-1,0-1 1,0 1-1,10-18 0,-2 8 2,0 1 0,1 0-1,25-27 1,-1 18 26,-13 12-2,-19 14 56,-1 0 0,0 0 0,1 0 1,0 1-1,0-1 0,0 1 0,0 0 1,0 1-1,0-1 0,0 1 0,1 0 1,-1 1-1,0-1 0,1 1 1,-1 0-1,1 0 0,-1 0 0,0 1 1,9 2-1,-12-3 6,0 1 1,-1 0-1,1 0 0,0-1 1,-1 1-1,1 0 1,0 0-1,-1 0 0,1 1 1,2 1-1,9 8 65,-5-5-52,-1 0 0,0 1 0,0-1-1,-1 1 1,0 1 0,0-1 0,-1 1-1,6 10 1,26 38 62,-25-40-193,-1 1 0,0 0 0,14 35 0,-23-49-30,1 1 1,-1 0 0,0-1-1,1 0 1,0 1 0,0-1 0,4 4-1,-6-6 49,2 2-670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8:24.173"/>
    </inkml:context>
    <inkml:brush xml:id="br0">
      <inkml:brushProperty name="width" value="0.05" units="cm"/>
      <inkml:brushProperty name="height" value="0.05" units="cm"/>
    </inkml:brush>
  </inkml:definitions>
  <inkml:trace contextRef="#ctx0" brushRef="#br0">298 224 112,'0'-22'107,"1"7"-21,-1-1-1,-4-21 0,3 31-56,0 0 0,-1 0 0,0 1 0,0-1 0,0 1 0,-1 0 1,0-1-1,0 1 0,-7-8 0,4 5 38,0 1 1,-1 0 0,0 1-1,0-1 1,-1 1 0,1 1-1,-14-8 1,17 11-19,1 0-1,-1 1 1,0-1-1,1 1 1,-1 0 0,0 0-1,0 1 1,0-1 0,0 1-1,0-1 1,0 1 0,0 1-1,0-1 1,0 0 0,0 1-1,0 0 1,1 0 0,-1 0-1,0 0 1,0 1-1,-4 2 1,-3 3 88,0 0 1,1 0-1,-15 14 1,21-17-106,0 0 1,0 0 0,0 1 0,0 0-1,1-1 1,0 1 0,0 0 0,0 1-1,0-1 1,-2 10 0,2-3 19,0 0 1,1 1 0,1-1-1,0 0 1,2 21-1,-1-28-45,1 0-1,0 0 1,0 0 0,0 0-1,1 0 1,0-1-1,0 1 1,0 0-1,0-1 1,1 0-1,-1 1 1,1-1 0,0 0-1,1 0 1,-1-1-1,8 7 1,-6-7-3,0 0-1,0 0 1,0-1 0,1 1 0,-1-1 0,1-1 0,-1 1 0,1-1-1,0 0 1,-1 0 0,1 0 0,0-1 0,0 0 0,0 0-1,8-2 1,-3 1-12,0-1 0,-1-1 0,1 1 0,-1-2 0,1 1 0,16-10 0,70-56-189,-96 69 205,-1 0 1,0 0-1,1 0 0,-1-1 1,0 1-1,1 0 1,-1 0-1,0 0 1,1 0-1,-1 0 1,0 0-1,1-1 1,-1 1-1,1 0 1,-1 0-1,0 0 1,1 0-1,-1 1 1,1-1-1,-1 0 1,0 0-1,1 0 0,-1 0 1,0 0-1,1 0 1,-1 0-1,0 1 1,1-1-1,-1 0 1,0 0-1,1 1 1,-1-1-1,0 0 1,1 0-1,-1 1 1,6 17 510,-6 33 669,-1-37-829,1 254 5084,-1-256-5301,0-1 1,0 0-1,-1 0 1,-1 0-1,0 0 1,-7 16-1,-33 63 320,25-54-387,14-29-125,0 0 0,0 0-1,-1-1 1,1 1 0,-2-1 0,1 0 0,-1-1 0,0 1 0,0-1 0,0 0-1,-1 0 1,0-1 0,-9 5 0,9-6-320,1 0 0,-1-1 0,0 0 0,0 0 0,0 0 0,-1-1 0,1 0 1,0-1-1,-1 1 0,1-1 0,0-1 0,0 1 0,-1-1 0,-10-3 0,15 3 110,-1-1 1,0 1-1,1-1 0,-1 0 0,1 0 1,-1 0-1,1 0 0,0 0 0,0-1 1,0 1-1,0-1 0,0 0 0,-2-4 1,-9-19-1171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8:25.052"/>
    </inkml:context>
    <inkml:brush xml:id="br0">
      <inkml:brushProperty name="width" value="0.05" units="cm"/>
      <inkml:brushProperty name="height" value="0.05" units="cm"/>
    </inkml:brush>
  </inkml:definitions>
  <inkml:trace contextRef="#ctx0" brushRef="#br0">289 277 112,'17'1'332,"6"-2"-14,-22 1-313,0-1 0,-1 1 0,1-1 0,0 1 1,-1-1-1,1 1 0,-1-1 0,1 1 0,-1-1 1,1 0-1,-1 1 0,1-1 0,-1 0 0,0 0 1,1 1-1,-1-1 0,0 0 0,0 0 0,0 1 1,1-1-1,-1 0 0,0 0 0,0 0 0,0 1 1,0-1-1,0 0 0,-1-1 0,3-26 25,-1 18-31,0 0 0,-1 0 0,0 0 0,-1 0 1,0 0-1,-4-15 0,1 13 17,0 0-1,-1 1 1,-1 0-1,0 0 1,0 0-1,-1 1 1,-14-15-1,18 21 43,-1 0 0,0 0 0,-1 1 0,1 0 0,-1 0 0,1 0 0,-1 0 0,0 1 0,0 0 0,0 0 0,0 0 0,0 0 0,-1 1 1,1 0-1,-1 0 0,1 1 0,0-1 0,-1 1 0,1 0 0,-1 1 0,-5 0 0,1 2 84,0 1 0,1 0 1,-1 0-1,1 1 1,0 0-1,1 1 0,-16 12 1,6-5 52,14-10-143,-1 1 0,1 0 0,0 0 0,1 0 1,-1 1-1,1-1 0,0 1 0,0-1 1,0 1-1,0 0 0,1 0 0,0 1 0,0-1 1,0 0-1,1 1 0,-1 8 0,-1 8 167,2 0-1,2 43 1,0-23 156,0-33-334,1-1 1,-1 0-1,1 1 0,1-1 1,-1 0-1,2 0 0,-1-1 1,1 1-1,0 0 0,0-1 1,1 0-1,0 0 0,1-1 1,-1 1-1,1-1 1,0 0-1,11 7 0,-15-12-39,-1 1 1,1-1-1,0 0 0,0 0 0,0 0 0,0 0 0,0 0 0,0-1 1,1 1-1,-1 0 0,0-1 0,0 0 0,0 1 0,1-1 0,-1 0 1,0 0-1,0 0 0,3-1 0,-1 0-4,1 0 0,-1-1 1,0 0-1,0 1 0,0-1 0,-1 0 0,1-1 0,6-4 1,2-4-61,0 0 1,0-1 0,16-23-1,-22 27-10,10-12-133,-8 11 89,0 0-1,-1-1 0,-1 0 1,0 0-1,8-19 0,17-29-209,-22 43 212,0-1-1,12-30 1,-18 36 100,4-21 132,-7 29 181,-1 7-111,0 0 0,0 0 1,1 0-1,0 0 1,0 1-1,0-1 1,2 6-1,-1 5 231,-1 250 2579,0-264-3051,0 0-1,0 0 1,1 0-1,-1 0 1,0 0-1,1 0 0,0 0 1,-1-1-1,1 1 1,0 0-1,0 0 0,0 0 1,0-1-1,0 1 1,0 0-1,2 1 0,-2-2-107,0 0-1,1 0 1,-1 0-1,0-1 0,1 1 1,-1 0-1,0 0 1,1-1-1,-1 1 0,1-1 1,-1 1-1,1-1 1,-1 0-1,1 1 0,-1-1 1,1 0-1,-1 0 1,1 0-1,0 0 0,-1 0 1,1-1-1,-1 1 1,1 0-1,-1-1 0,1 1 1,-1-1-1,1 0 1,-1 1-1,0-1 0,1 0 1,-1 0-1,0 0 0,2-1 1,15-14-1205</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8:25.536"/>
    </inkml:context>
    <inkml:brush xml:id="br0">
      <inkml:brushProperty name="width" value="0.05" units="cm"/>
      <inkml:brushProperty name="height" value="0.05" units="cm"/>
    </inkml:brush>
  </inkml:definitions>
  <inkml:trace contextRef="#ctx0" brushRef="#br0">63 1 736,'0'9'1654,"-13"98"3765,13-84-5044,-1-14-262,1-1 0,0 0 0,0 1 0,1-1 0,0 1 0,1-1 0,3 12 0,-4-17-152,1-1 1,-1 1-1,1-1 1,0 0-1,0 1 1,0-1-1,0 0 1,0 0-1,0 0 1,0-1-1,1 1 0,-1 0 1,1-1-1,-1 1 1,1-1-1,0 0 1,-1 0-1,1 0 1,0 0-1,0-1 1,0 1-1,-1-1 1,1 0-1,0 0 1,0 0-1,0 0 1,3 0-1,-1 0-139,1 0 1,-1 0-1,1 0 0,-1-1 1,0 0-1,1 0 1,-1 0-1,0-1 0,0 0 1,0 0-1,0 0 0,0 0 1,0-1-1,-1 0 1,1 0-1,-1 0 0,0 0 1,4-5-1,3-2-186,-1 0 0,18-22-1,-25 28 364,-1 0 0,1-1-1,0 1 1,-1-1 0,0 0-1,0 0 1,0 0 0,-1 0 0,0 0-1,0 0 1,0 0 0,0-7-1,-1 9 2274,0 16-1248,-2 20 74,-6-3-306,-2 9 416,2-1 0,2 1 0,-4 64 0,9-80-583,-7 37 0,4-37 51,-1 40-1,5-46-470,0 0-1,-1 0 0,0 0 0,-2 0 1,0 0-1,0 0 0,-2-1 0,-9 24 1,3 2-93,10-37-120,1-1 0,-1 0 0,0 1 1,0-1-1,-1 0 0,1 0 0,-1 0 0,0 0 1,0 0-1,0 0 0,-4 5 0,5-8-18,-3 3-247,0 1-1,0-1 0,0 0 0,-1 0 0,-9 6 1,12-9 40,0 0 1,0 0 0,-1 0-1,1-1 1,-1 1 0,1-1-1,0 0 1,-1 1 0,1-1-1,-1 0 1,1 0 0,-1-1-1,1 1 1,0 0 0,-1-1-1,1 1 1,-1-1 0,-1-1-1,-3-2-450,1 0 0,-1 0 0,1-1 0,0 0-1,1 0 1,-1 0 0,1-1 0,0 1 0,0-1-1,1-1 1,-5-6 0,-11-30-3004</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8:26.026"/>
    </inkml:context>
    <inkml:brush xml:id="br0">
      <inkml:brushProperty name="width" value="0.05" units="cm"/>
      <inkml:brushProperty name="height" value="0.05" units="cm"/>
    </inkml:brush>
  </inkml:definitions>
  <inkml:trace contextRef="#ctx0" brushRef="#br0">175 38 576,'16'1'293,"15"-1"787,-30-1-1051,0 1-1,-1 0 1,1 0 0,0-1 0,0 1-1,-1 0 1,1-1 0,0 1 0,-1-1-1,1 1 1,0-1 0,-1 1 0,1-1-1,-1 1 1,1-1 0,-1 0-1,1 1 1,-1-1 0,1 0 0,-1 1-1,0-1 1,1 0 0,-1 0 0,0 1-1,0-1 1,0 0 0,1 0 0,-1 0-1,0 1 1,0-1 0,0 0 0,0-1-1,-1 2-12,1-1-1,0 0 1,0 1-1,0-1 0,-1 1 1,1-1-1,0 1 1,0-1-1,-1 1 0,1-1 1,-1 1-1,1-1 1,0 1-1,-1-1 1,1 1-1,-1-1 0,1 1 1,-1 0-1,1-1 1,-1 1-1,1 0 0,-1-1 1,0 1-1,1 0 1,-2 0-1,-24-6 402,20 6-313,-1 0 0,1 0 0,0 0 0,0 1-1,-1-1 1,-7 4 0,-33 22 768,40-22-780,0 0 0,0 0 0,1 1-1,-1 0 1,1 1 0,0-1 0,1 1-1,-1 0 1,1 1 0,0-1-1,1 1 1,0 0 0,0 0 0,0 1-1,1-1 1,0 1 0,0-1-1,1 1 1,0 0 0,-1 14 0,3-18-82,1 1-1,-1-1 1,1 0 0,0 0 0,1 1 0,-1-1 0,1 0 0,0 0 0,0 0 0,0-1 0,0 1 0,0 0-1,1-1 1,3 4 0,0 0-13,1-1 0,-1 0 0,1 0 0,0 0 0,13 6 0,4 2-5,-3-2 3,0 0 0,38 13-1,6 4 25,-64-27 4,1-1-1,-1 0 1,0 0-1,0 1 1,1-1 0,-1 1-1,0-1 1,0 1-1,-1-1 1,1 1 0,0-1-1,0 1 1,-1 0-1,1 0 1,-1-1 0,1 1-1,-1 0 1,0 0-1,0-1 1,0 1 0,0 0-1,0 0 1,-1 3-1,2-2 18,-1-1-1,-1 1 1,1-1-1,0 1 1,-1-1-1,1 0 1,-1 1-1,0-1 1,1 0-1,-1 1 1,0-1-1,-1 0 1,1 0-1,0 0 1,-1 0-1,-2 4 1,-6-3-172,1 0 0,-1-1 0,0 0 1,0 0-1,1-1 0,-1 0 0,0-1 0,-16-2 0,4 2-983,20 0 1008,1 1 0,0-1 0,0 0 0,0 0 0,0 0 0,0 0 0,0 0 0,0 0 0,0 0 0,0 0 0,-1-1 0,1 1 1,0 0-1,0-1 0,0 1 0,0-1 0,0 1 0,0-1 0,0 1 0,1-1 0,-1 0 0,0 1 0,0-1 0,0 0 1,1 0-1,-1 1 0,0-1 0,1 0 0,-1 0 0,0 0 0,1 0 0,-1 0 0,1 0 0,0 0 0,-1 0 0,1 0 0,0 0 1,-1-2-1,1-13-1985</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8:26.349"/>
    </inkml:context>
    <inkml:brush xml:id="br0">
      <inkml:brushProperty name="width" value="0.05" units="cm"/>
      <inkml:brushProperty name="height" value="0.05" units="cm"/>
    </inkml:brush>
  </inkml:definitions>
  <inkml:trace contextRef="#ctx0" brushRef="#br0">1 1 528,'1'-1'116,"1"1"0,-1 0 0,1 0 1,-1 0-1,1 0 0,-1 0 0,1 1 0,-1-1 0,1 0 0,-1 1 0,1-1 0,-1 1 0,0-1 0,1 1 1,-1 0-1,0-1 0,3 3 0,-3-2 36,-1 1-1,1 0 1,-1-1 0,1 1 0,-1 0 0,0 0 0,1-1-1,-1 1 1,0 0 0,0 0 0,0-1 0,-1 4 0,1 8 632,0 103 2042,0-3-3371,0-112 422,-1 0 0,1 0 0,0 0 0,0 0 1,-1 0-1,1 0 0,0 0 0,-1-1 0,1 1 0,-1 0 0,1 0 1,-1-1-1,0 1 0,1 0 0,-1 0 0,0-1 0,1 1 0,-1-1 1,0 1-1,0-1 0,0 1 0,1-1 0,-1 1 0,0-1 0,0 0 1,0 1-1,0-1 0,0 0 0,0 0 0,0 0 0,0 0 0,1 0 1,-1 0-1,0 0 0,0 0 0,0 0 0,0 0 0,0 0 0,-1-1 1,0-5-1164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2:41.106"/>
    </inkml:context>
    <inkml:brush xml:id="br0">
      <inkml:brushProperty name="width" value="0.05" units="cm"/>
      <inkml:brushProperty name="height" value="0.05" units="cm"/>
    </inkml:brush>
  </inkml:definitions>
  <inkml:trace contextRef="#ctx0" brushRef="#br0">25 113 176,'-1'1'51,"1"0"-1,-1 0 1,1-1 0,-1 1 0,0 0-1,1 0 1,-1 0 0,0-1-1,0 1 1,1 0 0,-1-1-1,0 1 1,0-1 0,0 1-1,0-1 1,0 1 0,0-1-1,0 0 1,0 1 0,0-1 0,0 0-1,0 0 1,0 0 0,-3 0 3134,16 0-2283,-5-1-864,0-1 1,0 0-1,0-1 1,0 0-1,0 0 1,0 0-1,-1-1 1,10-7-1,7-3 5,-17 11-40,-1 0 0,1-1 0,-1 1 0,1-1 0,-1 0 0,-1-1 0,1 1 0,6-9 0,0 2-41,-10 10 39,0 1-1,0-1 1,-1 1-1,1-1 0,0 1 1,0-1-1,-1 0 1,1 1-1,-1-1 1,1 0-1,0 0 1,-1 0-1,1 1 0,-1-1 1,0 0-1,1 0 1,-1 0-1,1-1 1,-1 2 3,0-1 1,0 1-1,0 0 1,0-1 0,0 1-1,0-1 1,0 1-1,0 0 1,0-1-1,0 1 1,0 0-1,0-1 1,0 1 0,1-1-1,-1 1 1,0 0-1,0 0 1,1-1-1,-1 1 1,0 0 0,0-1-1,1 1 1,-1 0-1,0 0 1,1-1-1,-1 1 1,0 0-1,1 0 1,-1 0 0,0 0-1,1-1 1,-1 1-1,0 0 1,1 0-1,-1 0 1,0 0 0,1 0-1,-1 0 1,1 0-1,-1 0 1,0 0-1,1 0 1,-1 0 0,1 0-1,-1 0 1,0 0-1,1 1 1,-1-1-1,0 0 1,1 0-1,0 1 19,1-1 0,-1 1-1,1 0 1,-1-1-1,0 1 1,0 0-1,0 0 1,1 0-1,-1 0 1,0 0-1,0 0 1,0 0 0,0 0-1,1 2 1,45 92 1665,-46-93-1729,0 0 0,1 0-1,-1 0 1,0 0 0,1-1 0,-1 1-1,1 0 1,-1-1 0,1 1-1,0-1 1,0 1 0,-1-1-1,4 2 1,10 7-2582,-11-9 1137,8-1 16</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8:26.702"/>
    </inkml:context>
    <inkml:brush xml:id="br0">
      <inkml:brushProperty name="width" value="0.05" units="cm"/>
      <inkml:brushProperty name="height" value="0.05" units="cm"/>
    </inkml:brush>
  </inkml:definitions>
  <inkml:trace contextRef="#ctx0" brushRef="#br0">13 0 768,'0'0'1601,"0"11"-1393,-12-4-80,12 3-80,0-3-624,0 4-769</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8:27.092"/>
    </inkml:context>
    <inkml:brush xml:id="br0">
      <inkml:brushProperty name="width" value="0.05" units="cm"/>
      <inkml:brushProperty name="height" value="0.05" units="cm"/>
    </inkml:brush>
  </inkml:definitions>
  <inkml:trace contextRef="#ctx0" brushRef="#br0">50 1 336,'2'1'54,"-1"0"0,1 1 0,-1-1 0,1 0 0,-1 1 0,0-1 1,1 1-1,-1 0 0,0-1 0,0 1 0,0 0 0,0 0 0,-1-1 0,1 1 0,0 0 0,-1 0 0,1 0 0,-1 0 0,0 0 0,1 0 0,-1 0 0,-1 3 0,1 59 1881,-1-39-1212,1-22-636,0 9 203,1 0-1,-2 0 1,0 0 0,0 0-1,-1 0 1,0 0 0,-1-1 0,-6 15-1,-2 15 165,10-35-416,0 0 1,-1 0-1,1 0 1,-1-1-1,0 1 1,-1-1-1,1 1 1,-5 5 0,5-8-35,0 0 0,0 0 0,0 0 0,0 1 0,1-1 0,-1 1 0,1-1 0,0 0 0,0 1 0,0 0 0,0-1 0,1 1 0,-1 6 0,1-8-127,3-16-859,62-106-613,-21 29 1020,-38 81 556,0 0-1,1 0 1,0 0 0,1 1 0,0 0-1,13-11 1,-19 19 46,-1 0 0,1 0 0,-1 0 1,1 0-1,0 0 0,0 1 0,-1-1 0,1 0 0,0 1 0,0-1 1,0 1-1,0 0 0,-1-1 0,1 1 0,0 0 0,0 0 0,0 0 1,0 0-1,0 1 0,0-1 0,0 1 0,-1-1 0,1 1 0,0-1 0,0 1 1,-1 0-1,1 0 0,0 0 0,-1 0 0,1 0 0,-1 0 0,1 0 1,1 3-1,1 0 82,0 0-1,0 0 1,-1 1 0,0-1 0,0 1 0,0 0 0,-1 0 0,1 0 0,2 11 0,1 7 58,-2 0 1,-1 1-1,-1-1 1,-1 34-1,0-48-227,0 1-1,1 0 0,0-1 1,1 1-1,0-1 1,0 0-1,8 14 0,-8-16-179,-3-6 189,0-1 1,0 0-1,0 1 1,0-1-1,0 1 1,0-1-1,1 0 1,-1 1 0,0-1-1,0 0 1,0 1-1,0-1 1,1 0-1,-1 1 1,0-1-1,0 0 1,1 0-1,-1 1 1,0-1-1,0 0 1,1 0 0,-1 1-1,0-1 1,1 0-1,-1 0 1,0 0-1,1 0 1,-1 0-1,1 1 1,-1-1-1,0 0 1,1 0 0,-1 0-1,0 0 1,1 0-1,-1 0 1,1 0-1,-1 0 1,0 0-1,1 0 1,-1-1-1,0 1 1,1 0-1,-1 0 1,0 0 0,1 0-1,-1-1 1,0 1-1,1 0 1,-1 0-1,0 0 1,1-1-1,-1 1 1,0 0-1,0 0 1,1-1 0,-1 1-1,0 0 1,0-1-1,0 1 1,0 0-1,1-1 1,0 0 73,2-10-1205,-3-13 155</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8:27.429"/>
    </inkml:context>
    <inkml:brush xml:id="br0">
      <inkml:brushProperty name="width" value="0.05" units="cm"/>
      <inkml:brushProperty name="height" value="0.05" units="cm"/>
    </inkml:brush>
  </inkml:definitions>
  <inkml:trace contextRef="#ctx0" brushRef="#br0">1 8 608,'0'-1'25,"0"1"0,0 0 0,0-1 0,0 1 0,0 0 0,1-1 0,-1 1 0,0 0 0,0-1 0,0 1 0,0 0 0,1 0 0,-1-1 0,0 1 0,0 0 0,1-1 0,-1 1 0,0 0 0,1 0 1,-1 0-1,0-1 0,1 1 0,-1 0 0,0 0 0,1 0 0,-1 0 0,0 0 0,1 0 0,-1 0 0,0 0 0,1 0 0,-1 0 0,0 0 0,1 0 0,-1 0 0,0 0 0,1 0 0,-1 0 0,1 0 0,-1 0 0,0 0 0,1 0 0,-1 0 0,0 1 0,0-1 0,1 0 0,-1 0 0,0 0 0,1 1 0,-1-1 0,0 0 0,0 0 0,1 1 0,-1-1 0,0 1 0,2 4 116,-1 0 1,0 1-1,0-1 1,0 1-1,-1-1 0,1 1 1,-2-1-1,1 1 1,-1 6-1,-1 13 395,15 151 2057,2 79-106,-10 19-1127,-7-161-1221,2-5-139,0-108-7,0 1-1,0-1 0,0 1 1,0-1-1,0 1 0,0-1 1,0 0-1,0 1 0,0-1 1,0 1-1,1-1 0,-1 0 1,0 1-1,0-1 0,0 1 1,0-1-1,1 0 0,-1 1 1,0-1-1,0 0 0,1 1 1,-1-1-1,0 0 0,0 1 1,1-1-1,0 0 0,5-4-217,13-55-466,32-113-961,-25 75 1231,-22 85 385,1 1-1,0 0 0,1 0 1,0 0-1,12-15 1,4-7 23,-21 31 19,1 0 1,-1 0 0,0 0-1,1 0 1,-1 0-1,1 0 1,-1 0-1,1 0 1,0 1-1,0-1 1,0 1-1,0 0 1,0-1 0,0 1-1,0 0 1,0 0-1,3-1 1,-3 2 2,-1 0 0,1 0 0,0 0 0,0 0 0,-1 0 0,1 0 0,0 1 0,-1-1 0,1 0 0,0 1 0,-1-1 0,1 1 0,-1 0 0,1 0 1,-1 0-1,1-1 0,-1 1 0,3 2 0,-1 1 6,1-1 0,-1 1 0,1 0 0,-1 0-1,0 1 1,0-1 0,-1 1 0,1-1 0,-1 1 0,0 0 0,-1 0 0,1 0 0,1 7 0,2 14-37,1-1 0,1 0 0,2 0 0,16 33 0,-13-23-629,-10-28 6,0-1 1,0 0 0,0 0-1,7 10 1,-7-13-1109</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8:28.876"/>
    </inkml:context>
    <inkml:brush xml:id="br0">
      <inkml:brushProperty name="width" value="0.05" units="cm"/>
      <inkml:brushProperty name="height" value="0.05" units="cm"/>
    </inkml:brush>
  </inkml:definitions>
  <inkml:trace contextRef="#ctx0" brushRef="#br0">4776 906 752,'4'-2'52,"-1"0"0,1 0-1,-1 0 1,0 0-1,0-1 1,0 1 0,-1-1-1,1 0 1,0 1 0,-1-1-1,0 0 1,1-1-1,-1 1 1,-1 0 0,3-4-1,-2-1 52,-1 1-1,0-1 1,0 1-1,0-1 0,-1 0 1,-1-8-1,1-3 207,0 12-238,-1 1 0,0-1 0,0 1 0,-1 0 0,0-1 0,0 1 0,0 0 0,-1 0 0,0 0 0,0 1 0,-4-7 0,-6-6 262,-30-32 0,-2 8 198,-2 2 0,-2 2-1,-64-39 1,71 50-314,-243-134 914,192 113-766,28 17 72,0 2 0,-2 4 0,0 3-1,-2 2 1,-81-12 0,22 14 850,-253-2 0,332 20-1160,-235 5 247,206 1-295,-127 25 0,107-7 205,1 5 1,-104 45-1,34-5 287,-48 22 21,-80 41-31,196-83-311,43-21-55,-54 35 0,-58 34 282,-17 13-71,-6 41-206,76-56-53,72-61-86,2 2 1,-67 74-1,45-36-50,21-27 56,-58 86-1,93-121-64,0 2 0,1-1 0,-8 26 0,1 0 60,7-17-60,1 1 1,1 0 0,2 1 0,0-1 0,3 47 0,-1-36 38,1-13-38,1 0-1,7 36 1,0-4-29,-5-14 27,3 1 0,1-1 0,1 0 0,25 61 0,-12-44-2,28 58-19,141 199 16,-144-248 10,4-2-1,89 88 1,-110-126-3,1-1 1,2-1-1,0-2 1,39 17-1,25 18 1,-41-24 15,2-2-1,1-3 1,1-2 0,1-2-1,1-4 1,94 17-1,-1-12 12,233 6 0,201-18-49,-279-22 6,-277 7 13,303-30 18,-229 17-14,115-31 0,156-69-81,-144 48 74,-172 49 16,-1-3 0,-1-2 1,66-37-1,-54 25-10,15-11-12,84-60 0,-70 42 3,-80 50 11,-1 0 0,31-31 0,2-2-1,-36 33 11,-1-1 1,24-30-1,12-12-21,-38 45 2,-5 5 4,0-1-1,0 1 1,-1-2 0,0 1 0,12-21 0,-4-2 0,-3 9 6,-1-2-1,-1 0 0,-1 0 0,-1 0 1,-1-2-1,7-39 0,-8 3 28,7-121-69,-14 150 21,1 7 13,-1-1 0,-2 1 1,0 0-1,-13-54 0,-16-79 40,20 123-93,-2 1-1,-2 0 1,-1 1 0,-1 1 0,-39-56 0,35 64-151,0 0 1,-2 2 0,0 0-1,-46-34 1,15 19-442,-80-45 0,-129-40-1875,178 88 1501,-7-1-1218,-1 4-1,-149-31 1,86 30-135</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0:15.764"/>
    </inkml:context>
    <inkml:brush xml:id="br0">
      <inkml:brushProperty name="width" value="0.05" units="cm"/>
      <inkml:brushProperty name="height" value="0.05" units="cm"/>
    </inkml:brush>
  </inkml:definitions>
  <inkml:trace contextRef="#ctx0" brushRef="#br0">1 0 368,'0'0'699,"18"2"-595,-15-1-54,0 1-1,0-1 1,0 0 0,0 0-1,0 0 1,0 0 0,0-1-1,0 1 1,0-1-1,0 0 1,1 1 0,-1-2-1,0 1 1,5-1 0,6 1 272,-12 0 87,29 0 132,155 6 1700,-140 4-1763,42-3-91,11 2-65,-66-10-80,-14 0-35,0 1 0,0 1 0,33 5 0,8 3-7,-53-7-154,0-1-1,0 0 0,1-1 1,-1 0-1,0 0 1,10-1-1,19 1 139,22 4-35,-41-3-74,1 0-1,24 6 1,-25-5-15,1 0-1,-1-1 1,0-1-1,21-2 0,14 1 13,134 1 101,-129-10-98,233 4 367,-256-2-483,-30 6 64,1 1 0,0-1 0,-1 1 0,1 0 0,9 0 0,43-9 350,-42 9-320,0 0 0,22-5 0,27-2 57,36 2-64,-97 6 15,-6 8-6384,-11 6 4237</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0:21.217"/>
    </inkml:context>
    <inkml:brush xml:id="br0">
      <inkml:brushProperty name="width" value="0.05" units="cm"/>
      <inkml:brushProperty name="height" value="0.05" units="cm"/>
    </inkml:brush>
  </inkml:definitions>
  <inkml:trace contextRef="#ctx0" brushRef="#br0">796 244 64,'0'0'275,"-17"1"128,16 4-336,-1-1 1,1 0 0,-1 0 0,1 0 0,-1 0-1,0 0 1,-1 0 0,1-1 0,-1 1 0,1-1-1,-1 1 1,0-1 0,0 0 0,-1 0 0,1 0-1,-5 2 1,6-3-26,0 0 1,0 0-1,0 0 0,0 0 0,1 1 1,-1-1-1,1 0 0,-3 5 0,-6 9 154,-4 5 11,-1 1-5,-13 24 390,26-44-557,-1-1 4,1 2 0,-1-1 0,1 0 0,-1 0 0,1 1-1,0-1 1,0 1 0,1 0 0,-1-1 0,0 1-1,1 0 1,-1 0 0,0 5 0,-1-1 23,-1-1 0,1 0 0,-1-1 0,0 1 0,0-1 0,-7 8 0,-14 19 262,6-6-84,16-23-207,0 1 1,0 0-1,0 0 1,0 1-1,0-1 1,1 0-1,0 1 1,-2 4-1,2-2 38,-1 0 0,-1-1 0,1 0 0,-1 1 0,-9 10 0,8-11 15,1 0-1,-1 1 1,1 0-1,-6 12 1,9-16-76,0-1 0,-1 1 0,1 0-1,-1-1 1,0 0 0,0 1 0,0-1 0,-3 2 0,3-2 3,0 0 0,0 0 0,0 1 0,0-1 0,1 0-1,-1 1 1,0-1 0,-1 4 0,-25 45 273,27-49-275,0 0 1,0 0 0,0 0-1,0-1 1,0 1 0,0 0-1,-1 0 1,1-1-1,-1 1 1,1-1 0,-1 1-1,0-1 1,0 0 0,-3 2-1,3-2-1,0 1-1,0-1 0,0 0 1,0 1-1,0 0 0,1-1 1,-1 1-1,0 0 0,1 0 1,-2 3-1,1-3 4,0 1-1,0-1 1,0 1 0,0-1-1,0 0 1,0 0 0,-1 0-1,1 0 1,-5 3 0,-12 12 47,16-9-55,2-7-4,1 0 1,0 0-1,0 0 0,-1 0 0,1 0 1,0-1-1,-1 1 0,1 0 1,-1 0-1,1-1 0,-1 1 0,1 0 1,-1-1-1,0 1 0,1 0 1,-1-1-1,0 1 0,1-1 0,-1 1 1,-1 0-1,1-1 1,0 1-1,-1 0 1,1 0-1,0 0 1,0 0-1,0 0 1,0 0 0,1 0-1,-1 0 1,0 0-1,0 1 1,0 1-1,0-2 7,0 1 1,0-1-1,1 0 0,-1 1 0,0-1 0,0 0 0,0 0 0,0 0 0,0 0 0,-1 0 0,1 0 0,-2 2 0,-6 1 18,5-2-26,-1 0 0,1 1 0,0-1 0,0 1-1,0 0 1,0 0 0,0 1 0,0-1 0,-4 7-1,7-9 3,0 0-1,0 0 1,0 0-1,1 0 1,-1-1-1,0 1 1,0 0-1,0 0 1,0-1-1,-1 1 1,1-1-1,0 1 1,0-1-1,0 1 1,0-1-1,0 0 1,-3 1-1,3-1 0,-1 0 0,1 1-1,0-1 1,-1 0 0,1 1 0,0-1-1,-1 1 1,1 0 0,0-1 0,0 1 0,-1 0-1,1 0 1,0 0 0,0-1 0,0 1-1,0 0 1,0 1 0,0-1 0,1 0-1,-2 1 1,0 2-3,0 0 0,-1 0 1,0 0-1,1-1 0,-1 1 0,-1-1 0,1 0 0,0 0 1,-1 0-1,-6 4 0,-8 6 49,14 0-21,0-11-21,4-2-5,-1 0-1,1 0 0,-1 0 0,1 0 0,-1 0 1,1 0-1,-1 1 0,1-1 0,-1 0 0,1 0 1,-1 1-1,1-1 0,0 0 0,-1 1 0,1-1 1,-1 0-1,1 1 0,0-1 0,-1 0 0,1 1 1,0-1-1,0 1 0,-1-1 0,1 1 0,0-1 0,0 1 1,0-1-1,0 1 0,-1-1 0,1 1 0,0-1 1,0 1-1,0-1 0,0 1 0,0 0 0,0 0 1,0-1-1,0 1 1,0 0 0,-1 0-1,1-1 1,0 1-1,-1 0 1,1 0-1,-1-1 1,1 1-1,-1 0 1,1-1-1,-1 1 1,1-1 0,-1 1-1,1-1 1,-1 1-1,0-1 1,1 1-1,-1-1 1,0 0-1,0 1 1,1-1-1,-1 0 1,-1 1 0,1-1 1,0 0 1,1 0-1,-1 1 1,0-1-1,0 0 1,1 1 0,-1-1-1,0 0 1,1 1-1,-1-1 1,1 1 0,-1-1-1,1 1 1,-1-1-1,1 1 1,-1 0-1,1-1 1,-1 1 0,1-1-1,-1 1 1,1 0-1,0 0 1,0-1 0,-1 1-1,1 1 1,0-1-3,-1 0 1,1 1-1,0-1 1,-1 0 0,1 1-1,-1-1 1,0 0-1,1 0 1,-1 0-1,0 1 1,0-1-1,0 0 1,1 0 0,-1 0-1,0 0 1,-1 0-1,1-1 1,-2 3-1,2-3-2,0 1 0,0-1 0,0 1-1,1 0 1,-1-1 0,0 1 0,0 0-1,1 0 1,-1 0 0,0 0 0,1 0-1,-1-1 1,1 1 0,-1 0 0,1 0 0,-1 0-1,1 2 1,-11-1 42,11-3-40,-1 1 0,0 0-1,1 0 1,-1 0 0,1-1 0,-1 1 0,0 0 0,1 0 0,-1 0 0,1 0 0,-1 0 0,0 0 0,1 0-1,-1 0 1,1 1 0,-1-1 0,1 0 0,-1 0 0,0 0 0,1 1 0,-1-1 0,1 0 0,-1 1 0,1-1-1,-1 0 1,1 1 0,-1-1 0,1 0 0,0 1 0,-1-1 0,1 1 0,-1 0 0,1 0 35,0 11-212,2-9 177,0 0 0,0 0 0,0 0 0,1 0 0,-1 0 0,1-1 0,0 0 1,-1 1-1,1-1 0,0 0 0,0 0 0,1 0 0,-1-1 0,5 3 0,-7-4 0,0 0-1,0 1 0,0-1 0,0 1 0,0 0 1,0-1-1,0 1 0,0 0 0,0-1 1,0 1-1,0 0 0,0 0 0,-1 0 0,2 2 1,11 9-2,2 1 22,-13-11-19,-1-1 1,0 1 0,1-1-1,-1 1 1,1-1-1,0 0 1,-1 0-1,1 0 1,0 0-1,0 0 1,-1 0 0,1 0-1,4 0 1,-3 0-1,-1 0 0,1 1 1,0-1-1,-1 0 0,1 1 1,-1-1-1,1 1 1,3 4-1,-3-4 0,1 1 0,-1-1 0,0 1 0,0-1-1,1 0 1,6 2 0,-9-3 1,0-1 0,0 1 0,1 0 0,-1 0 0,0 0-1,0-1 1,0 1 0,0 0 0,0 1 0,0-1 0,0 0-1,0 0 1,0 0 0,1 3 0,13 12 21,1-5-14,0 0 0,-1 2 0,16 15 0,-11-9 8,-4-5-14,-3-2 28,-1-1 0,2 0 1,20 12-1,-13-9 14,0 0-1,26 25 1,-9-8 22,-25-21-68,8 7 21,1-1-1,24 14 1,55 34 15,145 91 406,-220-142-385,-19-10-27,-1 0 1,0 0 0,0 1 0,0 0-1,9 7 1,-7-3 15,0-2 1,1 1-1,-1-1 0,16 7 1,34 28 152,-35-24-81,-20-14-89,0 0 1,1 0 0,-1 0 0,1-1 0,0 1 0,0-1 0,5 2 0,-1-1-2,0 1-1,0-1 1,-1 2 0,0-1 0,0 1 0,0 0-1,0 0 1,9 10 0,-14-12-19,1-1-1,-1 0 1,0 0-1,1 0 1,-1 0 0,1 0-1,0 0 1,4 1-1,-4-2 1,-1 1-1,1-1 0,0 1 0,0 0 0,-1 0 0,1 0 0,-1 0 1,3 4-1,52 48 4,-57-53-8,1-1 0,-1 0 1,1 1-1,-1-1 0,1 0 0,-1 1 0,1-1 0,-1 0 0,1 1 0,0-1 0,-1 0 0,1 0 0,-1 0 0,1 1 0,0-1 1,-1 0-1,1 0 0,0 0 0,-1 0 0,1 0 0,-1 0 0,2-1 0,0 1 6,6 8-106,-3-4 1441,-4-17-709,-1 13-635,0-1 0,0 1 1,0-1-1,0 1 0,0-1 0,1 1 1,-1-1-1,0 1 0,0-1 1,0 1-1,0 0 0,1-1 1,-1 1-1,0-1 0,0 1 1,1 0-1,-1-1 0,0 1 1,1-1-1,-1 1 0,0 0 0,1-1 1,-1 1-1,0 0 0,1 0 1,-1-1-1,1 1 0,-1 0 1,1 0-1,0 0 0,-1-1 0,1 1 0,-1 0 0,1 0 0,-1 0 0,1-1 0,-1 1 0,0 0 0,1 0 0,-1-1 0,1 1 0,-1 0 0,0-1 0,1 1 0,-1 0 0,0-1 0,0 1 0,1 0 0,-1-1 0,0 1 0,0-1 0,1 1 0,-1-1-1,0 1 1,0-1 0,0 1 0,0-1 0,0 1 0,0 0 0,0-1 0,0 0 0,12-33-7,-12 31 8,1 0 0,0 0-1,0 1 1,1-1-1,-1 1 1,0-1 0,1 1-1,-1-1 1,3-1 0,8-17 35,-11 13-27,-1 7-8,0 0-1,0 0 0,0 0 1,0 1-1,0-1 1,0 0-1,0 0 0,0 0 1,0 0-1,1 0 1,-1 1-1,0-1 1,1 0-1,-1 0 0,0 0 1,1 1-1,0-2 1,18-27-10,23-47 1,-35 60-2,-5 12 16,0-1 1,0 1 0,0-1 0,1 1 0,5-8 0,10-16 40,-16 24-47,0 0 0,0 0 0,0 0 0,1 0 0,0 1 0,-1-1-1,6-4 1,35-50-33,-37 51 46,-1 0 1,-1 0 0,8-16 0,5-5 109,-2-4-55,13-18 63,-24 45-117,0 0 0,0-1 0,-1 1 0,4-11 0,-5 11-6,1 0 0,-1 0 0,1 0 0,0 0 1,0 1-1,0-1 0,1 1 0,0 0 0,4-4 0,-3 3-11,-1 0 0,0 0-1,0 0 1,0-1-1,4-6 1,5-8-10,-1 0-2,-12 18 18,1 1 0,0-1 0,0 0 0,0 1 0,0-1 0,0 1 0,0 0 0,0-1 0,1 1 0,-1 0 0,0 0 0,1 0 0,-1 0 0,3-2 0,-2 2 1,-1 0 1,0 0-1,1-1 1,-1 1-1,0 0 1,0-1-1,1 1 1,-1-1-1,0 0 1,-1 1-1,1-1 1,0 0-1,0 0 1,0-2-1,11-20 43,5 7-32,-13 14-12,-1 0 0,0 0 0,0 0-1,0-1 1,0 0 0,0 1-1,-1-1 1,4-6 0,-5 8 1,-1 1-1,1-1 1,0 1 0,0-1 0,0 1-1,1 0 1,-1-1 0,0 1 0,0 0-1,1 0 1,-1 0 0,0 0 0,3-1-1,-2 1 3,-1 0 0,1 0-1,-1 0 1,1 0-1,-1-1 1,1 1-1,-1 0 1,0-1 0,0 1-1,0-1 1,2-2-1,1-4 0,1-1 0,1 1 0,-1 0 0,13-13 0,7-11 46,76-109 545,-33 64-347,-56 67-264,-12 10 14,1 0 0,-1 0 0,1 0 0,-1 0 0,0-1 0,1 1 0,-1 0 0,1 0 0,-1-1 0,0 1 0,1 0 0,-1-1 0,0 1-1,1 0 1,-1-1 0,0 1 0,0 0 0,1-1 0,-1 1 0,0-1 0,0 1 0,0 0 0,1-1 0,-1 0 0,0 0 3,0-1 0,1 1 0,-1 0 0,0 0 0,1-1 0,-1 1 0,1 0 0,0 0 0,-1 0-1,1-1 1,0 1 0,0 0 0,0 0 0,0 0 0,0 0 0,0 1 0,0-1 0,2-1 0,-2 1 1,0 0 1,0 1-1,0-1 1,0 0-1,0 0 1,-1 1-1,1-1 0,0 0 1,0 0-1,-1 0 1,1 0-1,-1 0 0,1 0 1,-1 0-1,1 0 1,-1 0-1,1 0 1,-1-1-1,5-7-20,-5 9 44,1 0 0,-1-1 0,1 1 0,-1-1 0,1 1 0,-1-1-1,1 1 1,-1-1 0,0 1 0,1-1 0,-1 0 0,0 1 0,1-1-1,-1 1 1,0-1 0,0 0 0,0 1 0,0-1 0,1 1 0,-1-1-1,0 0 1,0 1 0,0-2 0,-43 2 81,41 0-101,0 0-3,0 0 1,1 0-1,-1 0 1,0 0-1,0 0 1,0 0 0,1-1-1,-1 1 1,0-1-1,0 1 1,1-1-1,-1 0 1,0 1 0,1-1-1,-1 0 1,-1-1-1,-9-3 72,10 5-72,0-1 0,0 1 0,1-1 1,-1 1-1,1-1 0,-1 0 0,0 1 1,1-1-1,-1 0 0,1 0 1,0 0-1,-1 0 0,-1-3 0,-4-1 34,0 0-1,0 0 0,0 1 1,-1-1-1,-14-5 1,-8-4 38,22 9-46,0-1-1,1 0 1,0 0 0,-7-7 0,7 6-31,0 0 1,0 1-1,-1 0 0,-8-6 1,-41-28-23,41 30 23,0-1 1,-15-15-1,7 7 8,2 1 47,2 1 18,-39-23 0,2 2-110,42 30 44,2 0 0,-1-1 0,-18-16 0,-9-6-3,13 8 61,22 17-75,0 1 0,0 0 0,-1 0-1,-13-8 1,-38-26 59,38 24-65,17 13 20,0-1-1,0 1 1,0-1-1,-1 1 1,1 0-1,-1 0 0,0 1 1,-5-3-1,2 2-4,1-1-1,0 0 0,1-1 0,-1 1 0,1-1 1,-1 0-1,-7-8 0,-22-15-1,-92-54 38,40 32-44,79 44 3,1 0 1,1 0 0,-1 0-1,-7-9 1,-3-3 8,2 6-5,11 8 4,1 0 1,-1 0-1,1 0 0,-1 0 0,1 0 0,-5-7 1,4 5 9,-1 1 1,1-1-1,-1 1 1,-1 0-1,-10-6 1,14 5-34,-1 2 33,1 3-16,2 1 3,-1-1 0,1 0 1,0 0-1,-1 0 0,1 0 0,-1 0 1,1 0-1,0 0 0,-1 0 0,1 0 1,-1 0-1,1 0 0,0 0 0,-1 0 1,1 0-1,-1-1 0,1 1 0,0 0 1,-1 0-1,1 0 0,0 0 0,-1-1 1,1 1-1,0 0 0,-1 0 0,1-1 1,0 1-1,0 0 0,-1-1 0,1 1 1,0 0-1,0-1 0,0 1 0,-1 0 1,1-1-1,0 1 0,0-1 0,0 1 1,0 0-1,0-2 0,0 1-11,-4-4-11,-4 2 45,8-3-53,1 6 32,-1-1 0,0 1-1,0-1 1,0 0 0,0 1 0,0-1 0,0 1-1,0-1 1,0 0 0,0 1 0,0-1 0,0 1-1,0-1 1,0 0 0,0 1 0,0-1-1,0 1 1,-1-1 0,1 1 0,0-1 0,-1 1-1,1-1 1,0 1 0,-1-1 0,1 1 0,0-1-1,-1 1 1,1-1 0,-1 1 0,1 0 0,-1-1-1,1 1 1,-1 0 0,1-1 0,-1 1 0,1 0-1,-1 0 1,1 0 0,-1-1 0,0 1 0,1 0-1,-1 0 1,1 0 0,-1 0 0,1 0 0,-1 0-1,0 0 1,1 0 0,-1 0 0,1 0 0,-2 1-1,2 26-17,-11 18-44,11-43 65,0-1 1,-1 0-1,1 1 0,0-1 0,-1 0 0,1 1 0,0-1 1,-1 0-1,0 0 0,1 0 0,-1 1 0,0-1 0,0 0 0,1 0 1,-1 0-1,0 0 0,0 0 0,0 0 0,0 0 0,-1 0 1,0 0-2,1 0 1,0-1 0,0 1-1,0 0 1,0 0 0,1 0-1,-1 0 1,0 0 0,0 0-1,1 0 1,-1 1 0,0-1-1,1 0 1,-1 0 0,1 1 0,-1-1-1,1 0 1,0 0 0,0 1-1,-1 0 1,1 0-3,0 0-1,-1 0 1,1-1-1,-1 1 1,1 0-1,-1-1 1,0 1-1,0-1 1,1 1-1,-1-1 1,0 1 0,-1-1-1,1 1 1,0-1-1,0 0 1,-1 0-1,1 0 1,0 1-1,-1-1 1,1-1 0,-1 1-1,0 0 1,1 0-1,-1 0 1,1-1-1,-4 1 1,-5 4-4,7-3 7,3-2-3,-1 0 0,1 0 1,-1 0-1,1 0 1,-1 0-1,1 0 0,-1 0 1,1 0-1,0 0 0,-1 0 1,1 0-1,-1 0 1,1 0-1,-1 1 0,1-1 1,0 0-1,-1 0 0,1 0 1,0 1-1,-1-1 1,1 0-1,0 1 0,-1-1 1,1 0-1,0 1 1,-1-1-1,1 0 0,0 1 1,0-1-1,-1 1 0,-1 1-49,-2 1 54,0 0 0,1 0-1,-1 1 1,1-1 0,0 1 0,0 0-1,0 0 1,-2 4 0,-22 27-42,25-33 39,0 1 0,0-1 0,0 1 0,0 0 0,1 0 1,-1 0-1,1 0 0,0 0 0,0 0 0,-1 4 0,-6 15-7,7-19-3,0 0-1,0-1 1,0 1 0,1 0-1,-1 0 1,1 0-1,0 0 1,0-1 0,0 1-1,0 0 1,1 4-1,0 3 30,-2-9-16,1 0-1,0 0 0,0 0 1,-1-1-1,1 1 0,-1 0 1,1 0-1,-1 0 0,1-1 1,-1 1-1,1 0 0,-1-1 1,0 1-1,1-1 0,-1 1 1,0 0-1,1-1 0,-1 1 1,0-1-1,0 0 0,0 1 1,1-1-1,-1 0 0,0 1 1,-1-1-1,1 0-3,1 0 1,-1 0-1,0 1 0,1-1 1,-1 0-1,1 0 0,-1 1 0,1-1 1,-1 0-1,0 1 0,1-1 1,-1 0-1,1 1 0,-1-1 1,1 1-1,0-1 0,-1 1 0,1-1 1,-1 1-1,1-1 0,-1 2 1,-2 0-56,2-2 54,1 0 1,0 0-1,-1 0 0,1 0 0,0 0 1,0 0-1,-1 0 0,1 0 0,0 0 1,-1 0-1,1 1 0,0-1 0,0 0 1,-1 0-1,1 0 0,0 0 1,0 0-1,-1 1 0,1-1 0,0 0 1,0 0-1,0 0 0,-1 1 0,1-1 1,0 0-1,0 0 0,0 1 0,0-1 1,-1 0-1,1 0 0,0 1 1,0-1-1,0 0 0,0 1 0,0-1 1,0 0-1,0 0 0,0 1 0,0-1 1,0 1-1,0-1-2,0 1 0,0 0 1,0-1-1,0 1 0,0 0 0,0-1 1,-1 1-1,1 0 0,0-1 0,0 1 1,-1 0-1,1-1 0,0 1 0,-1-1 1,1 1-1,0-1 0,-1 1 0,1-1 1,-1 1-1,1-1 0,-1 1 0,1-1 1,-2 1-1,2 0-2,-1-1 1,0 1-1,0-1 0,1 1 1,-1 0-1,1-1 1,-1 1-1,0 0 1,1 0-1,-1-1 0,1 1 1,0 0-1,-1 0 1,1 0-1,0 0 1,-1 0-1,1-1 0,0 1 1,0 0-1,0 0 1,0 0-1,0 0 0,0 1 1,-1 2 162</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0:23.031"/>
    </inkml:context>
    <inkml:brush xml:id="br0">
      <inkml:brushProperty name="width" value="0.05" units="cm"/>
      <inkml:brushProperty name="height" value="0.05" units="cm"/>
    </inkml:brush>
  </inkml:definitions>
  <inkml:trace contextRef="#ctx0" brushRef="#br0">114 434 176,'0'0'715,"17"-1"-427,-12-13-219,2-6 86,-7-36 16,-1 55-155,0 0-1,0 0 1,0 1-1,0-1 1,0 0-1,0 1 1,0-1-1,0 0 1,0 1-1,0 0 1,0-1-1,0 1 1,-1-1-1,1 1 1,0 0-1,0 0 1,0 0 0,-1 0-1,1 0 1,0 0-1,0 0 1,-2 0-1,-42 1 516,34-1-496,10 0-24,0 0-1,0 0 0,0 0 1,0 1-1,0-1 1,0 0-1,0 0 1,0 1-1,0-1 1,0 1-1,0-1 0,0 1 1,0-1-1,0 1 1,0 0-1,0-1 1,-1 2-1,-7 5 58,3 5 31,4-9-87,0 0 0,1 1 0,-1-1 0,1 1 0,-1-1 0,1 1 0,0 0 0,0-1 0,1 1 0,-1 0 0,1 0 0,0-1 0,0 7 0,0-9-10,0 0-1,0 0 1,0 0-1,0 0 0,0 0 1,-1-1-1,1 1 1,0 0-1,-1 0 1,1 0-1,0 0 1,-1 0-1,1 0 1,-1 0-1,0 1 1,0-2 2,0 1 1,1 0-1,-1 0 1,1 0-1,-1 0 1,1 0-1,-1 0 1,1 0-1,0 0 1,-1 0 0,1 0-1,0 0 1,0 0-1,0 0 1,0 2-1,0 67 210,0-68-211,0 0 1,0 0 0,1-1 0,-1 1 0,0 0 0,1 0 0,0-1 0,-1 1 0,1-1 0,0 1 0,0-1-1,0 1 1,0-1 0,0 1 0,0-1 0,0 0 0,0 1 0,1-1 0,-1 0 0,0 0 0,1 0 0,-1 0-1,1 0 1,2 1 0,13 13 19,-16-15-24,-1 1 1,0 0 0,1 0 0,-1 0-1,1-1 1,-1 1 0,1 0 0,-1-1-1,1 1 1,-1 0 0,1-1 0,0 1 0,-1-1-1,1 1 1,0-1 0,0 1 0,-1-1-1,1 1 1,0-1 0,0 0 0,0 1-1,-1-1 1,1 0 0,0 0 0,2 0-1,9 3 34,-5-2 16,1 1 0,0-1 1,0 0-1,14-1 0,-20 0-41,1 0 1,0 0 0,0-1-1,-1 0 1,1 1 0,-1-1 0,1 0-1,0 0 1,-1 0 0,0-1-1,1 1 1,-1-1 0,0 1 0,0-1-1,0 0 1,0 0 0,0 0-1,2-2 1,9-10 7,-9 10-17,0 0 1,0 0 0,-1 0-1,1-1 1,4-8-1,-3-1-50,-1 0-1,0-1 0,-1 0 1,-1 1-1,2-23 0,-5-83-266,0 50-27,1 68 318,-1-1 1,1 1 0,0-1 0,-1 1 0,0-1-1,1 1 1,-1 0 0,0-1 0,0 1 0,-2-3-1,2 3 4,0 0-1,0 0 0,0 0 0,0-1 1,0 1-1,0 0 0,1 0 0,-1-1 1,1 1-1,0-3 0,-1 2 3,1 0 0,0 0 0,-1 1 0,1-1 0,-1 0 0,0 1 0,0-1 0,0 0 0,0 1 0,-1-1 0,1 1 0,-4-5 0,4 5 16,-1 0-1,0 0 0,1 0 0,0-1 1,0 1-1,0-1 0,0 1 1,0-1-1,0 1 0,1-1 1,-1 1-1,0-6 0,1 6 4,0 0 0,-1-1-1,1 1 1,-1 0-1,1 0 1,-1 0 0,0 0-1,0 0 1,0 0 0,0 0-1,0 0 1,-1 0 0,1 0-1,-2-1 1,1 1 0,1 1-1,0-1 1,-1 0 0,1 0 0,0 1-1,0-1 1,0 0 0,0 0 0,0 0 0,1 0-1,-1 0 1,1 0 0,-1-5 0,1 7 1,0-1 0,0 1 1,0-1-1,0 1 1,0 0-1,0-1 1,0 1-1,0-1 1,-1 1-1,1-1 1,0 1-1,0-1 1,0 1-1,0 0 0,-1-1 1,1 1-1,0-1 1,-1 1-1,1 0 1,0-1-1,0 1 1,-1 0-1,1-1 1,-1 1-1,1 0 0,0 0 1,-1-1-1,1 1 1,-1 0-1,1 0 1,0 0-1,-1-1 1,0 1 0,1 0 0,-1 0 1,1 0-1,-1 0 1,1-1-1,-1 1 0,1 0 1,-1 0-1,1-1 0,0 1 1,-1 0-1,1-1 1,0 1-1,-1-1 0,1 1 1,0 0-1,-1-1 1,1 1-1,0-1 0,0 1 1,-1-1-1,1 1 0,0-1 1,0 1-1,0-1 1,0 1-1,0-1 0,0 1 1,0-1-1,0 1 0,0-1 1,0 0-1,0 0 24,0-1 330,0 5-145,0 6-91,1 0 0,1 0 0,0 0 0,0 0 1,1 0-1,3 8 0,4 15 216,35 116 2005,-40-133-2071,-2-9-188,0 1 0,-1 0 0,0 0 0,0 0 0,-1 0 0,1 9-1,-2-11-40,0-1-1,1 0 0,0 1 1,0-1-1,0 0 0,1 1 1,-1-1-1,1 0 0,4 7 0,-4-8-30,0 0-1,-1 1 0,1-1 1,-1 1-1,0 0 0,0 0 1,0-1-1,0 1 0,0 6 1,10 35 45,-11-43-52,1-1-1,-1 0 1,0 0 0,0 0-1,0 0 1,0 0 0,1 0-1,-1 0 1,1 0 0,-1 0-1,1 0 1,-1 0 0,1 0-1,-1 0 1,1 0 0,0 0-1,1 0 1,-2 0 1,1 0 0,0 0 0,0 0 0,0 0 0,-1 0 0,1 1 0,0-1 0,-1 0 0,1 0 0,-1 0 0,0 1 0,1-1 0,-1 0 0,0 0 0,0 1 0,0-1 0,1 2 0,-2-3-9,1 1-1,0-1 1,0 0 0,0 1-1,0-1 1,0 0 0,0 0-1,1 1 1,-1-1 0,0 0 0,0 1-1,0-1 1,0 0 0,0 1-1,0-1 1,0 0 0,1 0-1,-1 1 1,0-1 0,0 0-1,0 0 1,1 1 0,-1-1-1,0 0 1,0 0 0,1 0-1,-1 0 1,0 1 0,0-1-1,1 0 1,-1 0 0,0 0-1,1 0 1,-1 0 0,0 0-1,0 0 1,1 0 0,-1 0-1,0 0 1,1 0 0,-1 0 0,0 0-1,1 0 1,-1 0 0,0 0-1,1 0 1,1 0-156,-2 16-5463</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0:24.020"/>
    </inkml:context>
    <inkml:brush xml:id="br0">
      <inkml:brushProperty name="width" value="0.05" units="cm"/>
      <inkml:brushProperty name="height" value="0.05" units="cm"/>
    </inkml:brush>
  </inkml:definitions>
  <inkml:trace contextRef="#ctx0" brushRef="#br0">0 42 144,'0'0'2980,"14"0"-2198,67-11 426,-24-4-912,48 9-173,-64-4-136,-38 10-24</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0:24.685"/>
    </inkml:context>
    <inkml:brush xml:id="br0">
      <inkml:brushProperty name="width" value="0.05" units="cm"/>
      <inkml:brushProperty name="height" value="0.05" units="cm"/>
    </inkml:brush>
  </inkml:definitions>
  <inkml:trace contextRef="#ctx0" brushRef="#br0">1 1 496,'0'0'2004,"0"17"-1473,0 418 1859,0-434-2391,0-1-1,0 1 1,0-1 0,0 1 0,0-1-1,0 0 1,0 1 0,0-1-1,0 1 1,0-1 0,1 0-1,-1 1 1,0-1 0,0 0-1,0 1 1,1-1 0,-1 0-1,0 1 1,0-1 0,1 0-1,-1 1 1,0-1 0,1 0-1,-1 0 1,0 1 0,1-1-1,-1 0 1,1 0 0,-1 0-1,0 1 1,1-1 0,-1 0-1,1 0 1,-1 0 0,0 0-1,1 0 1,-1 0 0,1 0-1,-1 0 1,0 0 0,1 0-1,-1 0 1,1 0 0,-1 0 0,0 0-1,1-1 1,-1 1 0,1 0-1,0 0 1,0-1 0,-1 1 0,1 0 0,0-1 0,0 1 0,-1-1 0,1 1 0,0-1 0,-1 1 0,1-1 0,0 1 0,-1-1 0,1 1 0,-1-1 0,1 0 0,-1 1 0,1-1 0,-1 0 0,1 0 0,-1 1 0,0-1 0,0 0 0,1 0 0,-1 0 0,0 0 0,1-4-9,0 1-1,-1 0 0,2 0 0,-1-1 1,0 1-1,1 0 0,0 0 1,0 1-1,3-6 0,9-19-28,-5 14 19,6-14-48,-10 15 45,1 0 1,0 1 0,1-1 0,0 1 0,9-12-1,22-39-166,-12 26-98,-21 32-2812,-5 14 1776</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0:25.043"/>
    </inkml:context>
    <inkml:brush xml:id="br0">
      <inkml:brushProperty name="width" value="0.05" units="cm"/>
      <inkml:brushProperty name="height" value="0.05" units="cm"/>
    </inkml:brush>
  </inkml:definitions>
  <inkml:trace contextRef="#ctx0" brushRef="#br0">12 1 368,'-2'2'347,"-6"9"-32,6-8 317,4 6-90,2-5-424,-1-1 1,1 1 0,0-1-1,0 0 1,1 0 0,-1 0-1,0-1 1,1 0 0,0 0-1,0 0 1,-1 0-1,11 1 1,32 16 486,-40-16-804,1 0 0,0-1 0,0 1 1,0-2-1,0 1 0,0-1 0,0 0 0,0-1 0,13-1 0,-15 1-424,-3-1 18,-3-4 63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2:41.614"/>
    </inkml:context>
    <inkml:brush xml:id="br0">
      <inkml:brushProperty name="width" value="0.05" units="cm"/>
      <inkml:brushProperty name="height" value="0.05" units="cm"/>
    </inkml:brush>
  </inkml:definitions>
  <inkml:trace contextRef="#ctx0" brushRef="#br0">30 1 368,'22'24'5635,"-5"-8"-5226,37 26 1,-33-26-237,-19-15-166,0 1 0,0 0 0,0-1-1,0 1 1,0-1 0,0 1 0,1-1 0,-1 0 0,0 0 0,1 0 0,2 0 0,-1 0 13,-3-1-11,-1 0 0,1 0 0,-1 0 0,0 0 0,1 0 0,-1 0 0,1 0 0,-1 0 1,0 0-1,1 0 0,-1 1 0,1-1 0,-1 0 0,0 0 0,1 0 0,-1 1 0,0-1 0,1 0 0,-1 0 0,0 1 0,1-1 0,-1 0 0,0 1 0,0-1 0,1 0 0,-1 1 0,0-1 0,0 0 1,0 1-1,0-1 0,1 0 0,-1 1 0,0-1 0,0 1 0,0-1 0,0 0 0,0 1 0,0-1 0,0 1 0,0-1 0,0 0 0,0 1 0,0-1 0,0 1 0,0-1 0,-1 1 0,1 0 298,-2 0-232,-11 7-12,8-4-55,0-1 1,0 0-1,0 0 1,-1 0-1,1 0 1,-1-1-1,-6 2 1,-1-1-433,0 2 1,0-1-1,1 2 1,0-1 0,-18 13-1,18-11-1042,7-4-133,-7 9-799</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0:25.642"/>
    </inkml:context>
    <inkml:brush xml:id="br0">
      <inkml:brushProperty name="width" value="0.05" units="cm"/>
      <inkml:brushProperty name="height" value="0.05" units="cm"/>
    </inkml:brush>
  </inkml:definitions>
  <inkml:trace contextRef="#ctx0" brushRef="#br0">0 0 320,'0'0'1812,"0"24"-812,0-23-971,1 1 1,-1-1-1,0 0 1,0 0-1,1 0 0,-1 0 1,0 0-1,1 1 1,-1-1-1,1 0 0,0 0 1,-1 0-1,1 0 1,0 0-1,0 1 0,0-1 2,0 0 0,0 0-1,0 0 1,0 0-1,-1 0 1,1 0 0,0 1-1,-1-1 1,1 0 0,-1 0-1,0 1 1,1-1 0,-1 0-1,0 1 1,0 1 0,1 2 45,-1-1 1,1 0-1,-1 1 1,1-1-1,0 0 1,1 1-1,-1-1 1,1 0-1,0 0 1,0 0-1,0 0 1,0 0-1,4 3 1,9 19 49,-13-22-126,0-1 0,1 0-1,-1 0 1,1 0-1,-1 0 1,1 0 0,0-1-1,0 1 1,0-1-1,0 0 1,0 0 0,1 0-1,-1 0 1,1-1-1,5 3 1,-6-3-22,0 0-1,0 0 1,0-1 0,-1 1-1,1-1 1,0 1 0,0-1-1,0 0 1,0 0 0,0 0-1,0-1 1,0 1 0,0-1-1,0 1 1,0-1 0,0 0-1,-1 0 1,1 0 0,0-1-1,-1 1 1,1-1 0,3-2-1,79-53-540,-56 33 247,16-15-128,-38 31 372,17-24-144,-23 31 253,-1 1-1,1-1 1,0 0 0,0 0 0,0 1 0,-1-1 0,1 1-1,0-1 1,0 1 0,0-1 0,0 1 0,0 0-1,0-1 1,0 1 0,0 0 0,0 0 0,0 0 0,1 0-1,-1 0 1,0 0 0,0 0 0,2 0 0,-1 0 663,-2 32 936,0 374 5220,0-404-6850,0 0 1,0-1-1,0 1 0,0 0 0,-1 0 1,1-1-1,0 1 0,-1 0 0,0-1 1,1 1-1,-1-1 0,0 1 0,0 0 1,0-1-1,0 0 0,0 1 1,0-1-1,-1 0 0,1 1 0,0-1 1,-3 1-1,1 0-140,0 0 0,-1 0 1,1-1-1,-1 0 0,1 1 1,-1-1-1,0-1 0,1 1 0,-8 0 1,3-1-378,0 0 0,1 0 0,-1-1 0,0 0 0,0 0 0,1-1 0,-1 0 0,1 0 0,-11-5-1,-11-11-1657,1-6 171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0:28.791"/>
    </inkml:context>
    <inkml:brush xml:id="br0">
      <inkml:brushProperty name="width" value="0.05" units="cm"/>
      <inkml:brushProperty name="height" value="0.05" units="cm"/>
    </inkml:brush>
  </inkml:definitions>
  <inkml:trace contextRef="#ctx0" brushRef="#br0">2 271 480,'0'15'2812,"0"-21"-3491,-1 2 1232,1 0 0,0 0-1,0 0 1,0 0 0,0 0-1,1 0 1,-1 0 0,2-4-1,1 6-536,0 1 0,0-1-1,-1 0 1,1 0 0,0 0 0,-1 0-1,0-1 1,1 1 0,-1-1-1,0 1 1,0-1 0,-1 0-1,1 1 1,0-1 0,1-5-1,-2 6-13,-1 1-1,1-1 0,0 1 0,-1-1 1,1 1-1,0 0 0,0-1 1,0 1-1,0 0 0,0 0 0,1-1 1,-1 1-1,0 0 0,0 0 1,1 1-1,-1-1 0,1 0 1,0 0-1,1-1 0,-1 1 0,0 0 1,0-1-1,0 0 0,0 1 1,0-1-1,0 0 0,-1 0 0,4-4 1,3-8-2,1 0 0,1 0 0,0 1 0,22-23 0,12-16-3,-40 42-2753,-6 19 579,2-1 870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0:30.386"/>
    </inkml:context>
    <inkml:brush xml:id="br0">
      <inkml:brushProperty name="width" value="0.05" units="cm"/>
      <inkml:brushProperty name="height" value="0.05" units="cm"/>
    </inkml:brush>
  </inkml:definitions>
  <inkml:trace contextRef="#ctx0" brushRef="#br0">1 266 80,'0'0'1897,"0"-1"-1751,0 0 1,0 0-1,0 0 0,0 0 1,0 0-1,0 0 0,0 0 1,0 0-1,0 0 0,0 0 1,1 0-1,-1 0 0,1-2 1,35-3 2726,-34 6-2339,24-8 1789,-24 6-2238,1 1-1,-1 0 0,0 0 0,0 0 0,0 0 0,1 0 0,-1 1 0,0-1 0,1 1 0,-1-1 0,0 1 0,4 0 1,-4 0-51,0 0 1,0 0 0,0 0 0,-1-1-1,1 1 1,0 0 0,0-1 0,0 0-1,-1 1 1,1-1 0,2-1-1,0 0 71,0 1 0,-1-1-1,1 1 1,0 0 0,0 0-1,0 0 1,0 1-1,0 0 1,0-1 0,0 1-1,7 1 1,-3 0-75,20-11 277,62 4 499,-18-5 520,-67 10-1242,0 0 0,0 0-1,0-1 1,0 1 0,0-1 0,6-4 0,-6 3-53,0 1 0,0 0 1,0 0-1,0 0 1,0 0-1,0 1 0,6-1 1,57-10 21,-47 7-11,0 2 0,41-3-1,80-10 93,-42 9 450,192 7 224,-209-9-784,-72 9-25,0-1 0,1 0 0,-1-1 0,0 0 0,0 0 0,11-5-1,10 1 36,-27 5-24,0 0 0,0 0-1,0 0 1,-1 0-1,1-1 1,6-2 0,-1 0 36,0 1 0,1 0 0,-1 0 1,1 1-1,0 1 0,19-1 0,31-4 116,-20 0-73,10-4-63,-23 8 11,-27 3-39,1-1-1,-1 0 1,0 1 0,1-1 0,-1 0-1,0 0 1,1 0 0,-1 0-1,1 0 1,-1 0 0,0-1 0,1 1-1,-1 0 1,0-1 0,0 1-1,1-1 1,-1 1 0,0-1 0,0 0-1,1 1 1,0-2 0,28 1 63,-16 0-476,-7-1-4488,-30-6-3367,6 3 3591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2:26.535"/>
    </inkml:context>
    <inkml:brush xml:id="br0">
      <inkml:brushProperty name="width" value="0.05" units="cm"/>
      <inkml:brushProperty name="height" value="0.05" units="cm"/>
    </inkml:brush>
  </inkml:definitions>
  <inkml:trace contextRef="#ctx0" brushRef="#br0">0 81 48,'1'-2'33,"0"0"-1,-1 0 1,1 0 0,0 0-1,0 0 1,0 0 0,0 0 0,0 0-1,0 0 1,1 1 0,-1-1-1,3-2 1,-3 3-15,0 0-1,1-1 1,-1 1 0,0-1 0,0 1-1,0-1 1,0 0 0,0 1-1,0-1 1,-1 0 0,2-3 0,-2-26 1070,0 39-648,0 4-199,-1 3 19,2 1 1,-1-1-1,2 0 0,5 26 0,-4-27-190,-2 0 0,0-1 0,0 1 0,-1 0 0,-2 14 0,0 10 44,1-19-54,1-16-53,-1 0 0,1 0 1,0 0-1,0 0 0,0 0 0,0 0 1,0 0-1,1 0 0,0-1 0,-1 1 0,3 5 1,-1-3-7,1-1 0,-1 1 0,-1-1 0,1 1 0,-1 0 0,0 0 0,0 0 1,0 0-1,-1 0 0,1 0 0,-2 8 0,1 254 28,41-253-141,-31-12 108,0-1 0,1 1 0,-1-2 0,0 0 0,21-2 0,7 1-20,175 1 70,-203-1-51,-1-1 1,1 1 0,-1-2-1,0 1 1,1-1 0,-1-1-1,10-4 1,-17 6-9,3 2-157,12 0 586,-17 0-457,0 0 0,0 0 0,0 0 0,1 0 0,-1 0 0,0 0-1,0 0 1,0 0 0,0 0 0,1 0 0,-1 0 0,0 0 0,0 0 0,0 0 0,1 0 0,-1 0 0,0 0 0,0 0 0,0 0 0,0 0-1,1-1 1,-1 1 0,0 0 0,0 0 0,0 0 0,0 0 0,0 0 0,0 0 0,1-1 0,-1 1 0,0 0 0,0 0 0,0 0-1,0 0 1,0-1 0,0 1 0,0 0 0,0 0 0,0 0 0,0-1 0,0 1 0,0 0 0,0 0 0,0 0 0,0 0 0,0-1 0,0 1-1,0 0 1,0 0 0,0 0 0,0-1 0,0 1 0,0 0 0,0 0 0,0 0 0,-1 0 0,1-1 0,0 1 0,-9-9-946</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2:27.090"/>
    </inkml:context>
    <inkml:brush xml:id="br0">
      <inkml:brushProperty name="width" value="0.05" units="cm"/>
      <inkml:brushProperty name="height" value="0.05" units="cm"/>
    </inkml:brush>
  </inkml:definitions>
  <inkml:trace contextRef="#ctx0" brushRef="#br0">18 0 256,'0'27'1206,"0"134"-235,-1-155-958,1 0 0,-1 0 0,0 0 0,0 0 0,-4 8-1,3-8-5,0 0-1,1 0 0,0 0 0,0 0 1,0 10-1,1 30-550,0-44 159</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2:27.444"/>
    </inkml:context>
    <inkml:brush xml:id="br0">
      <inkml:brushProperty name="width" value="0.05" units="cm"/>
      <inkml:brushProperty name="height" value="0.05" units="cm"/>
    </inkml:brush>
  </inkml:definitions>
  <inkml:trace contextRef="#ctx0" brushRef="#br0">1 1 576,'0'0'448</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2:27.928"/>
    </inkml:context>
    <inkml:brush xml:id="br0">
      <inkml:brushProperty name="width" value="0.05" units="cm"/>
      <inkml:brushProperty name="height" value="0.05" units="cm"/>
    </inkml:brush>
  </inkml:definitions>
  <inkml:trace contextRef="#ctx0" brushRef="#br0">1 254 224,'25'0'201,"-10"1"-130,-1-1 0,1-1 0,27-4-1,-39 5-66,0-1-1,0 0 0,0 0 0,0 0 0,0 0 0,0 0 0,-1 0 1,1-1-1,0 0 0,-1 1 0,1-1 0,-1 0 0,0 0 0,0 0 1,0 0-1,0-1 0,0 1 0,0-1 0,0 1 0,-1-1 0,1 0 1,-1 1-1,0-1 0,1-3 0,3-10 4,-2 5-4,0 0-1,-1 0 1,0 0-1,1-17 1,-3 24-2,0-1 0,-1 1 1,1-1-1,-1 1 1,-1 0-1,1 0 1,0-1-1,-1 1 1,0 0-1,0 0 0,0 0 1,0 0-1,-1 1 1,0-1-1,-3-3 1,4 5-6,-2-3 27,-1 0 1,0 0-1,0 0 1,-11-7-1,15 11-16,-1 0 0,0 0 0,0 0 0,1 0 0,-1 1-1,0-1 1,0 0 0,0 1 0,0 0 0,0-1-1,0 1 1,0 0 0,0 0 0,0 0 0,0 0 0,0 0-1,0 1 1,0-1 0,0 0 0,0 1 0,0 0 0,1-1-1,-4 3 1,-4 5 15,1 0 0,1 0 0,-1 1 1,1 0-1,1 0 0,-8 16 0,9 10 61,3-22-60,-1 0 0,2 1 1,0-1-1,1 1 0,0-1 1,1 1-1,0-1 0,1 0 1,1 1-1,8 24 0,-3-15 8,1-1-1,1 1 1,1-2 0,1 0-1,19 26 1,-28-43-29,-1-1 0,1 0 0,0 0 0,0 0 0,0 0 0,1 0 0,-1-1-1,1 0 1,-1 0 0,1 0 0,0 0 0,0 0 0,0-1 0,7 2 0,0 0-9,1-2 0,0 0 1,20-1-1,-16 0-43,-14 0 25,1 0 1,-1-1 0,0 1-1,0 0 1,0-1-1,0 0 1,0 1-1,0-1 1,0 0 0,0 0-1,0 0 1,0 0-1,0-1 1,0 1-1,-1 0 1,1-1 0,0 1-1,-1-1 1,1 0-1,-1 1 1,0-1 0,0 0-1,1 0 1,-1 0-1,1-2 1,10-22-358</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2:28.392"/>
    </inkml:context>
    <inkml:brush xml:id="br0">
      <inkml:brushProperty name="width" value="0.05" units="cm"/>
      <inkml:brushProperty name="height" value="0.05" units="cm"/>
    </inkml:brush>
  </inkml:definitions>
  <inkml:trace contextRef="#ctx0" brushRef="#br0">29 0 400,'-12'83'753,"12"-80"-743,0-1 1,-1 1 0,1 0 0,-1-1 0,0 1-1,0-1 1,1 1 0,-2-1 0,0 3 0,0-2-5,1-1 1,0 0-1,0 1 1,0 0-1,0-1 1,1 1-1,-1-1 1,1 1-1,-1 3 1,1 121-23,14-133 0,-11 0 13,0 1-1,0-1 1,-1 1 0,0-1 0,0 0 0,1-7-1,10-23-13,-1 0 6,-10 29 8,0 0 0,0 0-1,1 0 1,4-8 0,-2 6-7,1-2 1,1 0 1,0 1-1,11-12 0,-16 19 11,0 1-1,1 0 0,-1 0 1,1 0-1,-1 0 0,1 0 0,0 0 1,0 1-1,0-1 0,0 1 1,0 0-1,0 0 0,0 0 1,1 0-1,-1 1 0,0-1 1,5 1-1,-6 0 7,1 1 0,0 0 0,-1 0 1,1 1-1,-1-1 0,1 0 0,-1 1 0,1-1 1,-1 1-1,0 0 0,0 0 0,0 0 0,0 0 1,0 0-1,0 1 0,-1-1 0,1 0 0,-1 1 1,2 2-1,26 54 185,-21-43-151,-4-8-18,-1 1-1,1 0 1,3 16-1,-6-20-16,1 1 0,0 0 0,0-1 0,0 1 0,1-1 0,-1 0 0,7 9 0,-5-9-3,-1 1-1,0-1 1,0 1 0,0 0-1,2 9 1,-1 6-4,-3-17-8,0 1 1,0-1 0,0 1 0,0-1 0,1 0-1,3 7 1,13 29-468,-9-32 8</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2:28.870"/>
    </inkml:context>
    <inkml:brush xml:id="br0">
      <inkml:brushProperty name="width" value="0.05" units="cm"/>
      <inkml:brushProperty name="height" value="0.05" units="cm"/>
    </inkml:brush>
  </inkml:definitions>
  <inkml:trace contextRef="#ctx0" brushRef="#br0">1 67 368,'0'0'3,"0"1"0,0-1 0,0 1 1,0-1-1,0 1 0,0-1 0,0 1 0,1-1 0,-1 1 0,0-1 0,0 0 0,0 1 1,1-1-1,-1 1 0,0-1 0,1 1 0,-1-1 0,0 0 0,1 1 0,-1-1 0,0 0 0,1 1 1,-1-1-1,1 0 0,-1 0 0,1 0 0,-1 1 0,0-1 0,1 0 0,-1 0 0,1 0 0,-1 0 1,1 0-1,-1 0 0,1 0 0,-1 0 0,1 0 0,0 0 0,29-6 180,-17 1-123,-1 0 0,0-1 0,12-9 0,-15 9-55,0 1 1,0 0-1,1 0 0,0 1 0,0 1 0,16-5 0,-21 7-2,-1 0 1,1 0 0,0 0 0,0 1-1,-1-1 1,1 1 0,0 1 0,0-1-1,0 1 1,-1-1 0,1 1-1,0 1 1,-1-1 0,1 1 0,-1 0-1,9 4 1,-2 2 36,1 1 0,-1 0-1,-1 1 1,0 0 0,0 1-1,-1 0 1,0 0 0,8 16 0,-13-21-59,-1 0 1,2-1 0,-1 1-1,1-1 1,0 0 0,0 0-1,0 0 1,0-1 0,1 0-1,0 0 1,0 0 0,0-1-1,0 1 1,9 2 0,2-5-340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2:29.429"/>
    </inkml:context>
    <inkml:brush xml:id="br0">
      <inkml:brushProperty name="width" value="0.05" units="cm"/>
      <inkml:brushProperty name="height" value="0.05" units="cm"/>
    </inkml:brush>
  </inkml:definitions>
  <inkml:trace contextRef="#ctx0" brushRef="#br0">2 1 448,'0'3'216,"-1"10"-67,1-6-104,-1 0 1,2 0-1,-1 1 1,1-1-1,1 9 1,5 11 42,-2 1-1,2 39 1,-2-21-66,0 58 26,3-53-29,1-1-4,5 102-1,-14-8 5,0-144-19,0-1 1,1 1-1,-1 0 0,0 0 0,0 0 1,0-1-1,1 1 0,-1 0 0,0 0 1,0 0-1,1-1 0,-1 1 0,0 0 1,0 0-1,1 0 0,-1 0 0,0 0 1,1 0-1,-1 0 0,0 0 0,0 0 1,1 0-1,-1 0 0,0 0 0,1 0 1,-1 0-1,0 0 0,0 0 0,1 0 1,-1 0-1,0 0 0,0 0 0,1 0 1,-1 0-1,0 1 0,0-1 0,1 0 1,-1 0-1,0 0 0,0 0 0,1 1 1,-1-1-1,0 0 0,0 0 0,0 1 1,0-1-1,1 0 0,-1 0 0,0 1 1,0-1-1,0 0 0,0 0 0,0 1 1,0-1-1,0 0 0,0 1 0,0-1 1,0 0-1,0 0 0,0 1 0,0-1 1,0 1-1,14-19 0,-4-8-39,2 2 1,1 0-1,1 0 0,1 1 1,0 1-1,2 1 0,34-35 1,-39 49-176,-9 5-127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2:53.262"/>
    </inkml:context>
    <inkml:brush xml:id="br0">
      <inkml:brushProperty name="width" value="0.05" units="cm"/>
      <inkml:brushProperty name="height" value="0.05" units="cm"/>
    </inkml:brush>
  </inkml:definitions>
  <inkml:trace contextRef="#ctx0" brushRef="#br0">85 546 304,'-16'1'281,"8"-1"-94,1 0 0,-1 0 0,0 0 0,1-1 0,-13-3 0,15-2 247,5 6-414,0-1 1,0 1 0,0 0 0,0 0 0,0 0 0,0 0-1,0-1 1,0 1 0,0 0 0,0 0 0,0 0 0,0-1-1,0 1 1,0 0 0,0 0 0,0 0 0,0 0-1,-1 0 1,1-1 0,0 1 0,0 0 0,0 0 0,0 0-1,0 0 1,0 0 0,-1 0 0,1 0 0,0 0-1,0-1 1,0 1 0,0 0 0,-1 0 0,1 0 0,0 0-1,0 0 1,0 0 0,-1 0 0,1 0 0,0 0 0,0 0-1,0 0 1,0 0 0,-1 0 0,1 0 0,0 0-1,0 0 1,0 1 0,16-11 350,1 0 0,0 2-1,26-10 1,-42 18-371,74-24 318,-56 20-262,0-2 0,0 0 0,-1-1 0,29-16 0,-11 2 5,46-31 134,-53 31-139,54-43-13,-64 49-19,1 1-1,0 1 1,1 1 0,25-11 0,10-6 49,38-8 20,66-24-31,-148 58-62,-1 0-1,1 0 1,13-1 0,-13 2 1,0 0 0,0 0 0,12-5-1,-6 1-74,-16 6-106,0 0 0,0-1-1,0 1 1,0-1-1,1 1 1,-1-1 0,0 0-1,0 0 1,0 0-1,-1 0 1,1 0 0,0 0-1,0-1 1,2-1-1,-4-5-1219</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2:29.800"/>
    </inkml:context>
    <inkml:brush xml:id="br0">
      <inkml:brushProperty name="width" value="0.05" units="cm"/>
      <inkml:brushProperty name="height" value="0.05" units="cm"/>
    </inkml:brush>
  </inkml:definitions>
  <inkml:trace contextRef="#ctx0" brushRef="#br0">1 0 400,'0'6'208,"0"4"-96,0 6-16,0 0-16,11 0-16,-11-6 0,17 6-32,-6 0-32,6 0 16,-5-16 0,5 0-48,-6 0-64,6 0-144,-5 0-80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2:30.144"/>
    </inkml:context>
    <inkml:brush xml:id="br0">
      <inkml:brushProperty name="width" value="0.05" units="cm"/>
      <inkml:brushProperty name="height" value="0.05" units="cm"/>
    </inkml:brush>
  </inkml:definitions>
  <inkml:trace contextRef="#ctx0" brushRef="#br0">1 166 304,'0'3'12,"1"0"-1,-1 0 0,1 0 1,0-1-1,0 1 1,1 0-1,-1 0 0,0-1 1,1 1-1,0 0 1,0-1-1,0 0 1,0 1-1,0-1 0,0 0 1,0 0-1,1 0 1,-1 0-1,1 0 0,-1-1 1,1 1-1,0-1 1,-1 0-1,1 0 0,0 0 1,5 1-1,-3 0 4,0-1 0,0 1 0,0-1-1,0 0 1,1-1 0,-1 1 0,0-1-1,0 0 1,1-1 0,-1 1 0,0-1-1,0 0 1,0 0 0,0-1 0,8-2-1,-2-2-13,-8 5 0,1-1 0,-1 0 0,1 0 1,-1 0-1,0 0 0,1-1 0,-1 1 0,0-1 1,-1 0-1,1 0 0,0 0 0,3-6 0,-2-3-2,-1 0 0,0 0 0,-1-1 1,0 1-1,-1 0 0,-1-1 0,0-13 0,0 18-5,-1 5 7,0 0 1,1 1-1,-1-1 0,0 0 0,-1 0 0,1 1 1,0-1-1,-1 1 0,1-1 0,-1 1 1,0-1-1,0 1 0,0 0 0,0 0 1,0 0-1,0 0 0,-1 0 0,1 1 1,0-1-1,-1 1 0,0-1 0,1 1 1,-1 0-1,0 0 0,0 0 0,-3 0 1,4 0 3,-1 0 0,1 0 0,0 1 1,0-1-1,0 1 0,0 0 1,-1 0-1,1 0 0,0 0 0,0 0 1,0 0-1,-1 0 0,1 1 1,0-1-1,0 1 0,0 0 1,0-1-1,0 1 0,0 0 0,0 0 1,0 0-1,0 1 0,0-1 1,1 0-1,-1 1 0,0-1 1,1 1-1,-1-1 0,1 1 0,0 0 1,-1 0-1,1 0 0,0 0 1,0 0-1,0 0 0,-1 2 0,-3 14 46,2-7 3,0 0 0,1 0 0,0 0-1,0 0 1,1 15 0,1-14-9,1 1 1,0-1-1,1 0 0,0 0 1,6 16-1,-4-6 2,-3-17-40,-1-1-1,1 0 0,0 0 0,0 0 0,1 1 0,-1-1 0,5 7 0,3 3 3,1 0 1,0 0-1,21 19 0,-26-28-16,0-1 0,0 1 0,0-1 1,1 0-1,-1-1 0,1 1 0,0-1 0,0 0 0,0-1 0,0 0 0,0 0 0,11 2 0,-11-3-55,1-1 0,-1 1 0,0-2 0,1 1 0,-1-1 0,1 0 0,-1 0 0,0-1 0,0 0 0,0 0-1,0 0 1,0-1 0,0 1 0,0-2 0,-1 1 0,1-1 0,-1 1 0,0-2 0,5-4 0,9-20-162</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2:30.503"/>
    </inkml:context>
    <inkml:brush xml:id="br0">
      <inkml:brushProperty name="width" value="0.05" units="cm"/>
      <inkml:brushProperty name="height" value="0.05" units="cm"/>
    </inkml:brush>
  </inkml:definitions>
  <inkml:trace contextRef="#ctx0" brushRef="#br0">76 0 496,'-3'3'214,"-4"3"-156,1 1-1,0 0 1,1 0 0,-1 0 0,1 0 0,1 1 0,-1 0 0,1 0-1,-4 14 1,4-8-23,0 0 0,2 0-1,0 0 1,0 0 0,1 22 0,0 0-2,0-14-18,1 1-1,5 33 1,1-17-5,-3-16-4,1 1-1,9 27 1,-8-34-86,-1 0 1,-1 0 0,0 1 0,-2-1-1,0 0 1,-2 21 0,1-31 52,0 8-304</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2:30.826"/>
    </inkml:context>
    <inkml:brush xml:id="br0">
      <inkml:brushProperty name="width" value="0.05" units="cm"/>
      <inkml:brushProperty name="height" value="0.05" units="cm"/>
    </inkml:brush>
  </inkml:definitions>
  <inkml:trace contextRef="#ctx0" brushRef="#br0">0 7 512,'17'10'224,"-5"-10"-80,5 0-32,-6 0-16,6 0-63,12 0-17,-1 0 0,0-10-48,1 10-129,-1-6-159</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2:31.173"/>
    </inkml:context>
    <inkml:brush xml:id="br0">
      <inkml:brushProperty name="width" value="0.05" units="cm"/>
      <inkml:brushProperty name="height" value="0.05" units="cm"/>
    </inkml:brush>
  </inkml:definitions>
  <inkml:trace contextRef="#ctx0" brushRef="#br0">0 358 208,'0'0'155,"3"0"-118,1 0-33,0-1-1,0 1 1,-1-1-1,1 0 1,0 0 0,0-1-1,-1 1 1,1-1-1,-1 0 1,1 0-1,-1 0 1,0 0-1,6-5 1,-4 3-3,1-1-1,1 1 1,-1 1-1,1-1 1,7-2 0,-8 4 20,-1 0 0,1 1 0,0 0 1,-1 0-1,1 0 0,0 1 1,0 0-1,-1 0 0,9 1 1,-13-1-19,1 0 0,0 1-1,-1-1 1,1 1 0,0-1 0,-1 1 0,1-1 0,-1 1 0,1 0 0,-1 0 0,1 0 0,-1 0 0,0 0-1,1 0 1,-1 0 0,0 0 0,0 1 0,0-1 0,0 0 0,0 1 0,0-1 0,0 1 0,0-1 0,0 1-1,-1-1 1,1 1 0,-1 0 0,1-1 0,-1 1 0,0 0 0,0-1 0,1 1 0,-1 2 0,0-2-13,0 1 1,0-1-1,1 0 0,-1 1 1,1-1-1,-1 0 1,1 1-1,0-1 0,0 0 1,2 3-1,-2-2-23,1 5-210</inkml:trace>
  <inkml:trace contextRef="#ctx0" brushRef="#br0" timeOffset="1">358 131 448,'0'0'224,"17"0"-48,0-19-144,-17 3-16,11-16 0,7 0-96,-7 0-256</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2:34.034"/>
    </inkml:context>
    <inkml:brush xml:id="br0">
      <inkml:brushProperty name="width" value="0.05" units="cm"/>
      <inkml:brushProperty name="height" value="0.05" units="cm"/>
    </inkml:brush>
  </inkml:definitions>
  <inkml:trace contextRef="#ctx0" brushRef="#br0">9103 1 336,'0'0'881,"-1"0"-863,0 0 0,0 0 0,0 0 0,1 0 0,-1 0 0,0 0 0,0 0 0,0 1 0,1-1 1,-1 0-1,0 0 0,0 1 0,1-1 0,-1 1 0,0-1 0,1 0 0,-1 1 0,1 0 0,-1-1 0,0 1 1,1-1-1,-1 2 0,1 444 2327,-3-404-2231,-1 1 0,-9 42 1,5-43-44,-4 83 0,10-87-53,-2-1 0,-14 62 0,-1 12-5,14-48-9,-5 29 19,-41 137 49,41-156-48,-31 81 0,27-88 0,-26 79 0,16-64-26,-20 124 0,24-96-10,10-65 19,3-13-2,1 2 0,1-1 0,0 40 0,-7 139-19,12 276 44,-8-384-14,-1 5-22,9 348 44,2-410-30,11 64 1,-1-14 32,7 69-48,9 163 30,-27-303-14,0 0 0,2-1-1,6 31 1,-6-38-12,-1 0 1,-1 0-1,-1 0 0,-1 21 0,-1 3-18,2-39 259,-64 4-20,43-7-205,1-2 0,-1 0-1,-27-9 1,-11-1-2,-13 3-3,-1 4 1,1 3 0,-99 7-1,110 4 16,-8-1 17,-171 6 137,7 0 70,17-15 79,-236 5-51,148 23-233,-66 1 157,227-28-75,-165 4 49,173 13-91,26-1-30,11-4-43,-49 4-7,62-9 6,-78 3 6,-139 7 1,41 6 65,233-20-76,-168 0 51,103-3-32,-122-12-11,40 0 35,-550 6 302,460 8 170,90-10-3,81 6-143,-174-26-1,162 15-244,-22-3-33,-33-6 88,-9-2-115,-202-59 43,168 37-88,58 6 53,66 22-85,19 0-4,-83-14-1,60 14 28,-7 3 25,72 14-44,-1 0-1,1 1 1,-34 3 0,7 0-1,-269-2-235,313 0-488</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2:56.086"/>
    </inkml:context>
    <inkml:brush xml:id="br0">
      <inkml:brushProperty name="width" value="0.05" units="cm"/>
      <inkml:brushProperty name="height" value="0.05" units="cm"/>
      <inkml:brushProperty name="color" value="#E71224"/>
    </inkml:brush>
  </inkml:definitions>
  <inkml:trace contextRef="#ctx0" brushRef="#br0">433 133 368,'0'11'132,"0"-8"-101,0 0 0,0 0-1,0 0 1,0 0 0,0 0 0,1 0 0,-1 0-1,2 3 1,-1-5-21,-1 0 0,1 0 0,0 0 0,0 0 0,-1 0 0,1-1 0,0 1 0,0 0 0,0 0 0,0-1 0,0 1 0,0-1 1,0 1-1,0-1 0,0 1 0,0-1 0,0 1 0,0-1 0,1 0 0,-1 0 0,0 0 0,0 0 0,0 0 0,0 0 0,3 0 0,6 0 36,-7 1-41,0-1 0,1 0 0,-1 0 0,0 0 0,0 0 0,1 0 0,-1-1 0,0 1 0,0-1 0,0 0 0,0 0 0,0 0 0,0 0 0,0-1 0,0 1 0,0-1 0,-1 0 0,4-2 0,6-7 0,-10 10-4,-1 0 0,0 0 0,0 0-1,0 0 1,0 0 0,0 0 0,0 0-1,0 0 1,0 0 0,0 0 0,0-1-1,-1 1 1,1 0 0,0 0-1,-1-1 1,1 1 0,-1-1 0,0 1-1,1 0 1,-1-1 0,0-2 0,1-15 14,-1-29-24,0 46 10,0 0-1,0 0 0,-1 0 1,1 0-1,-1 1 0,1-1 1,-1 0-1,0 0 0,0 0 1,0 0-1,0 1 0,0-1 1,0 1-1,0-1 0,-1 0 1,1 1-1,0 0 0,-1-1 1,-2-1-1,-5-1 15,-1 0 1,1 0-1,-1 1 1,0 0-1,0 0 0,-1 1 1,-15-1-1,-78 2 254,61 2-208,30-1-26,0 0-1,-23 4 1,31-3-30,1 0 0,0 1 0,-1-1 0,1 1 0,0 0 0,0 0 0,0 0 0,1 0 0,-1 1 0,0-1 0,1 1 0,-4 3 0,-26 20 0,27-21-1,0-1-1,-1 1 1,2 0 0,-1 0-1,0 0 1,1 1 0,-6 8-1,-50 98 53,54-100-42,1 2 0,1-1 0,0 0-1,1 1 1,1 0 0,0 0 0,-1 23 0,2 108 92,3-83-29,-1-57-69,0 1 0,1-1 1,0 0-1,0 1 1,0-1-1,1 0 1,-1 0-1,2 0 0,-1 0 1,0 0-1,1 0 1,0-1-1,0 1 0,0-1 1,0 0-1,1 0 1,0 0-1,0 0 0,0-1 1,0 1-1,0-1 1,1 0-1,0 0 0,-1-1 1,1 1-1,0-1 1,0 0-1,0-1 1,1 1-1,-1-1 0,0 0 1,7 0-1,-3-1 8,-3 1-6,1-1-1,-1 0 0,0 0 1,0 0-1,0-1 0,0 0 1,0-1-1,0 1 0,0-1 1,-1 0-1,1 0 0,0-1 1,9-6-1,39-39 33,-8 6-33,-33 29-5,0 0 1,-1-1-1,0 0 1,-1-1-1,-1-1 0,-1 1 1,12-25-1,-10 19 3,-2 1-4,0-1 1,-1 0-1,-1 0 0,6-32 0,-3 9-3,-7 35-3,-2 1-1,1-1 1,-1 1 0,-1-1-1,1 0 1,-1 1-1,-1-1 1,0 1 0,0-1-1,-1 0 1,1 1-1,-2 0 1,1 0 0,-2-1-1,1 2 1,-1-1-1,-8-13 1,1 2-104,10 18 62,0-1 0,0 0 0,1 1 0,-1-1 0,0 0 0,-1 1 0,1-1 0,0 1 0,0-1 0,-1 1 0,1 0 0,0 0 0,-1 0 0,1 0 0,-1 0 0,0 0 0,1 0 0,-1 0 0,0 0 0,0 1 0,1-1 0,-1 1 0,0-1 0,0 1 0,0 0 1,0-1-1,1 1 0,-5 1 0,-10-1-404</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2:56.582"/>
    </inkml:context>
    <inkml:brush xml:id="br0">
      <inkml:brushProperty name="width" value="0.05" units="cm"/>
      <inkml:brushProperty name="height" value="0.05" units="cm"/>
      <inkml:brushProperty name="color" value="#E71224"/>
    </inkml:brush>
  </inkml:definitions>
  <inkml:trace contextRef="#ctx0" brushRef="#br0">1 1 272,'0'0'659,"0"10"-499,0-3-125,0 1-1,0-1 0,1 0 1,0 0-1,1 0 1,-1 0-1,1 0 0,1 0 1,3 7-1,22 68 89,-23-73-115,0 0 5,-1 0 0,0 1 0,0-1 0,-1 1 0,4 17-1,21 54 7,-27-77-18,1 0 0,-1 1 0,1-1 0,0 0 0,0 0 0,5 6 0,-4-5-17,0 0-1,0 0 0,0 0 0,-1 0 0,3 8 1,-3-5-34,-2-7 33,0 0 0,0 0-1,0 0 1,0 0 0,1 0-1,-1 0 1,0 0 0,1 0-1,-1 0 1,1 0 0,-1 0-1,1 0 1,-1-1 0,1 1-1,-1 0 1,1 0 0,0-1-1,0 1 1,-1 0 0,1-1-1,0 1 1,0 0 0,0-1-1,1 1 1,1 0-445</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2:57.233"/>
    </inkml:context>
    <inkml:brush xml:id="br0">
      <inkml:brushProperty name="width" value="0.05" units="cm"/>
      <inkml:brushProperty name="height" value="0.05" units="cm"/>
      <inkml:brushProperty name="color" value="#E71224"/>
    </inkml:brush>
  </inkml:definitions>
  <inkml:trace contextRef="#ctx0" brushRef="#br0">115 0 192,'0'0'1,"-5"6"64,0 1 0,1-1 0,0 1 0,1 0 0,-1 0 0,-3 11 0,-2 1-8,-5 11 22,3 14 4,6-23-59,0 1-1,1-1 0,-2 31 0,6-43-14,-1 1-1,0-1 0,-1 1 1,-4 13-1,-3 14 12,4 13-15,1 93-1,4-108 13,0-34-12,0-1 0,0 1 0,1 0-1,-1 0 1,0-1 0,0 1-1,1 0 1,-1-1 0,1 1 0,-1 0-1,0-1 1,1 1 0,-1-1-1,1 1 1,-1-1 0,1 1 0,0-1-1,-1 1 1,1-1 0,-1 1-1,1-1 1,0 0 0,-1 1-1,1-1 1,0 0 0,0 0 0,-1 1-1,2-1 1,21 3 56,13-3-22,-7 1-20,0-2 0,57-7 0,-53 5-13,-26 3-20,1-1 1,-1 1-1,0-1 0,0 0 0,8-3 0,14-7-507,-13-2-207</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2:58.075"/>
    </inkml:context>
    <inkml:brush xml:id="br0">
      <inkml:brushProperty name="width" value="0.05" units="cm"/>
      <inkml:brushProperty name="height" value="0.05" units="cm"/>
      <inkml:brushProperty name="color" value="#E71224"/>
    </inkml:brush>
  </inkml:definitions>
  <inkml:trace contextRef="#ctx0" brushRef="#br0">85 1 272,'0'2'200,"-1"18"-117,-1-1-1,-1 0 0,-1 0 1,0 0-1,-1-1 0,-2 1 1,-7 17-1,8-17-57,1 0 0,1 0 0,-2 39 0,1-12-7,4 23-12,2-54-3,-1 0-1,-1-1 0,-3 25 1,0-21-29,0 1 1,2-1 0,-2 33-1,4-60-12,1 0 0,1 0 0,-1 1 0,5-15 0,3-14-7,-6 25 39,1 1 0,0 0-1,1 0 1,0 1 0,1 0-1,0 0 1,1 0-1,12-14 1,4-8-1,-17 25 13,0 1-1,0-1 1,1 1-1,-1 1 0,1-1 1,0 1-1,1 0 1,-1 1-1,1 0 0,9-4 1,14-8 14,12-1 44,-36 15-57,0 0 1,0 0-1,0-1 0,0 0 1,-1 0-1,11-8 0,16-12-1,-21 15-5,0 0 1,-1-1-1,0 0 1,12-13-1,-9 8 0,-12 12-1,1-1-1,0 1 1,-1-1-1,0 1 0,0-1 1,0 0-1,0 0 0,0 0 1,2-6-1,11-25-29,-13 30 35,0-1 0,0 1 0,0-1 0,0 1 0,-1-1-1,1 0 1,-1 0 0,0 0 0,0-8 0,-1 12 30,-2 1-27,0 1 1,0 0 0,1 0 0,-1-1 0,0 1 0,1 0 0,-1 1 0,1-1 0,-1 0-1,1 0 1,0 1 0,-1-1 0,1 1 0,0-1 0,0 1 0,0-1 0,0 1 0,0 0-1,0-1 1,1 1 0,-1 0 0,0 0 0,0 2 0,-27 55 210,22-49-170,0 1 0,0 0 1,2 0-1,-1 0 0,-4 19 1,-5 36 100,9-48-124,1-1 0,1 1 0,-1 34-1,4 67-636,0-116 206</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2:53.971"/>
    </inkml:context>
    <inkml:brush xml:id="br0">
      <inkml:brushProperty name="width" value="0.05" units="cm"/>
      <inkml:brushProperty name="height" value="0.05" units="cm"/>
    </inkml:brush>
  </inkml:definitions>
  <inkml:trace contextRef="#ctx0" brushRef="#br0">53 23 720,'-2'2'80,"-1"0"0,1 0-1,-1 0 1,0 0 0,0 0 0,1-1-1,-1 1 1,0-1 0,0 0-1,-1 0 1,1 0 0,0 0-1,0 0 1,0-1 0,-4 1 0,5-1 160,16 0 147,4-2-315,0 1 0,0-2 0,0-1 0,28-8 0,-29 6-71,0 2 0,0 0 0,0 1 0,27-1 0,-17 3-10,-9 1 8,0 0 1,31 4-1,-44-3 8,0 0 0,0 0 0,0 1-1,0-1 1,0 1 0,-1 0 0,1 1-1,-1-1 1,0 1 0,1 0 0,-1 0-1,0 0 1,-1 1 0,6 4 0,50 69 654,-55-73-556,-2 1 0,1-1 0,0 1 0,-1 0 0,0 0 0,0 0 0,0 0 0,-1 0 0,0 0 0,0 0 0,1 11 0,-2 69 880,-1-50-780,1-31-190,-2 44 119,1-45-130,1 0-1,-1-1 0,0 1 0,0 0 0,0-1 1,0 1-1,0-1 0,-1 1 0,1-1 0,-1 1 1,0-1-1,1 0 0,-3 2 0,-11 22-547,1-4-2417,2-7 1635</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2:58.663"/>
    </inkml:context>
    <inkml:brush xml:id="br0">
      <inkml:brushProperty name="width" value="0.05" units="cm"/>
      <inkml:brushProperty name="height" value="0.05" units="cm"/>
      <inkml:brushProperty name="color" value="#E71224"/>
    </inkml:brush>
  </inkml:definitions>
  <inkml:trace contextRef="#ctx0" brushRef="#br0">57 115 416,'2'46'507,"-1"-28"-417,0 0 1,-2 0-1,0 0 0,-4 20 0,3-25-61,-2 2 8,1 1 0,1 0-1,-1 17 1,-8 113 118,10-133-153,0 0 1,-1-1 0,-3 13-1,-3 33 22,8-42-18,-1 1-1,-1-1 0,-5 26 1,5-13-40,2-21 0,0-19-5,2-22-120,1 1 0,9-42-1,2-8 27,2 6 98,-3 20 19,-8 38 16,0-1 0,2 2 0,0-1 0,1 1 0,12-21 0,-14 26 4,-1 0 0,7-21 0,-9 22-3,1 0 0,0 1 0,0-1 0,7-9-1,18-22 23,42-48 0,-70 88-18,0 1 0,0 0 0,0 0 0,0 0 0,0 0 0,0 0 0,1 0-1,-1 0 1,0 0 0,1 0 0,-1 1 0,1-1 0,-1 0 0,1 1 0,-1-1 0,1 1 0,-1 0 0,1-1 0,0 1 0,-1 0 0,1 0 0,-1 0 0,1 0 0,-1 0 0,1 1 0,0-1 0,-1 0 0,1 1 0,-1-1 0,1 1-1,-1 0 1,1-1 0,-1 1 0,0 0 0,1 0 0,-1 0 0,1 1 0,2 1 17,-1 0-1,0 0 1,0 1 0,0-1-1,0 1 1,-1 0 0,0 0-1,0-1 1,0 2-1,0-1 1,0 0 0,1 6-1,14 37 124,-13-41-117,-1 1-1,0 0 1,-1 0-1,0-1 1,0 2-1,0-1 1,-1 0-1,1 14 1,-1 29 146,1-34-126,-1 1 1,-1 0-1,0-1 1,-1 1 0,-1-1-1,-1 1 1,-8 27-1,9-39-59,-5 14 26,-2-1 0,0 0 0,-13 19 0,19-33-71,1-1-1,-1 1 0,0-1 1,0 1-1,0-1 0,0 0 0,-1 0 1,1-1-1,-1 1 0,0-1 1,0 1-1,0-1 0,0 0 1,0-1-1,0 1 0,0-1 0,0 0 1,-1 0-1,1 0 0,-6 0 1,-17-1-481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2:59.034"/>
    </inkml:context>
    <inkml:brush xml:id="br0">
      <inkml:brushProperty name="width" value="0.05" units="cm"/>
      <inkml:brushProperty name="height" value="0.05" units="cm"/>
      <inkml:brushProperty name="color" value="#E71224"/>
    </inkml:brush>
  </inkml:definitions>
  <inkml:trace contextRef="#ctx0" brushRef="#br0">0 1 304,'0'0'640,"12"0"-479,5 0-33,-6 0-80,17 6 16,1 4-32,-1 6-16,6-16-32,-5 0-48,-1 6-96,1-6-177</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01.630"/>
    </inkml:context>
    <inkml:brush xml:id="br0">
      <inkml:brushProperty name="width" value="0.05" units="cm"/>
      <inkml:brushProperty name="height" value="0.05" units="cm"/>
      <inkml:brushProperty name="color" value="#E71224"/>
    </inkml:brush>
  </inkml:definitions>
  <inkml:trace contextRef="#ctx0" brushRef="#br0">114 45 336,'0'0'12,"0"1"0,0 0 0,0-1 0,0 1 0,0 0 0,0-1 0,0 1 0,0-1 0,0 1 0,1 0 0,-1-1 0,0 1 0,0-1 0,1 1 0,-1-1 0,0 1 0,1 0 0,-1-1 0,1 1 0,-1-1 0,0 0-1,1 1 1,-1-1 0,1 1 0,-1-1 0,1 0 0,0 1 0,-1-1 0,1 0 0,-1 0 0,2 1 0,20-1 109,-13 0-115,-7-1-5,0 1 1,-1 0-1,1-1 0,0 1 1,-1-1-1,1 0 1,-1 1-1,1-1 0,-1 0 1,1 0-1,1-2 1,7-2-1,-6 4 1,0-1 0,0 1 0,0-1 0,0 0 0,-1 0 0,1 0 0,4-3 0,-8 4-2,1 1 0,-1 0 1,1-1-1,-1 1 0,0 0 1,1 0-1,-1-1 0,1 1 0,-1-1 1,0 1-1,1 0 0,-1-1 1,0 1-1,1-1 0,-1 1 1,0-1-1,0 1 0,0-1 0,1 1 1,-1-1-1,0 1 0,0-1 1,0 1-1,0-1 0,0 0 1,0 1-1,0-1 0,0 1 1,0-1-1,0 1 0,0-1 0,0 1 1,-1-1-1,1 1 0,0-1 1,0 1-1,0-1 0,-1 1 1,1-1-1,0 1 0,-1-1 0,1 1 1,0 0-1,-1-1 0,1 1 1,0-1-1,-1 1 0,1 0 1,-1-1-1,1 1 0,-1 0 0,1 0 1,-1-1-1,1 1 0,-1 0 1,1 0-1,-1 0 0,1 0 1,-1 0-1,1 0 0,-1 0 0,0 0 1,0 0-1,-4-1 7,0 0-1,0 0 1,0 0-1,0 1 1,0 0-1,0 0 1,0 0-1,0 1 1,0 0-1,0 0 1,1 0-1,-1 0 1,0 1-1,0 0 1,1 0-1,-1 0 1,1 0-1,-7 6 1,0-1 19,0 1 1,1 1-1,0 0 1,0 0-1,-12 18 1,17-21-13,0 1 0,1 0 1,0 0-1,0 1 0,1-1 0,0 1 1,0 0-1,1 0 0,-3 11 0,3 3 28,0 0 0,1 25 0,1-39-33,0-3-2,1 1-1,-1-1 1,1 1-1,1-1 0,-1 0 1,0 0-1,1 1 1,0-1-1,1 0 0,-1 0 1,1-1-1,3 6 1,-4-8-5,0 1 0,0 0 0,0-1-1,1 1 1,-1-1 0,1 0 0,-1 0 0,1 0 0,0 0 0,0 0 0,0-1 0,0 1 0,0-1 0,0 0 0,0 0 0,1 0 0,-1 0 0,0-1 0,6 1 0,17-1-19,-1-2 1,-1-1-1,1-1 0,0-1 0,-1-1 1,0-1-1,0-2 0,-1 0 0,0-1 1,23-14-1,154-82-573,-185 96 565,0-1 1,26-25-1,-41 36 33,1 0 0,-1 0 0,0 0 0,0 0 0,0 0 0,1 0 0,-1 0 0,0 0 0,0 0 0,1 1 0,-1-1 0,0 0 0,0 0 0,0 0 0,1 0 0,-1 0 0,0 0 0,0 1 0,0-1 0,0 0 0,1 0 0,-1 0 0,0 0 0,0 1 0,0-1 0,0 0 0,0 0 0,0 1 0,0-1 0,1 0 0,-1 0 0,0 0 0,0 1 0,0-1 0,0 0 1,0 0-1,0 1 0,0-1 0,0 0 0,0 0 0,0 1 0,0-1 0,0 0 0,-1 0 0,1 0 0,0 1 0,0-1 0,0 0 0,0 0 0,0 0 0,-1 1 0,-3 23 135,-4-6-71,5-12-44,0-1 1,1 0-1,0 1 0,0 0 0,1-1 1,-1 1-1,1 0 0,0 0 1,0 8-1,0 10 82,0-13-80,1 0 0,0 0-1,0-1 1,1 1-1,3 14 1,-4-23-29,1 0 0,-1 0 1,1-1-1,0 1 0,0 0 0,-1-1 0,1 1 0,0 0 1,0-1-1,0 0 0,1 1 0,-1-1 0,0 1 1,1-1-1,-1 0 0,0 0 0,1 0 0,-1 0 1,1 0-1,0 0 0,-1 0 0,1-1 0,0 1 1,0 0-1,-1-1 0,1 0 0,0 1 0,0-1 1,0 0-1,-1 0 0,1 0 0,0 0 0,0 0 0,0 0 1,0-1-1,-1 1 0,4-2 0,1 1-14,0-1 0,0 0 0,-1 0 0,1-1 0,-1 0 0,0 0 0,1 0 0,-1-1 0,8-7 0,40-46-240,-12 11 20,30-33 105,-70 79 129,-1 0 0,0-1 0,0 1 0,0 0 0,0 0-1,0-1 1,1 1 0,-1 0 0,0 0 0,0 0 0,0-1 0,1 1 0,-1 0 0,0 0 0,0 0 0,1 0 0,-1 0 0,0-1 0,0 1-1,1 0 1,-1 0 0,0 0 0,0 0 0,1 0 0,-1 0 0,0 0 0,0 0 0,1 0 0,-1 0 0,0 0 0,1 0 0,-1 0 0,0 0-1,0 0 1,1 0 0,-1 0 0,0 1 0,0-1 0,1 0 0,-1 0 0,0 0 0,0 0 0,1 0 0,-1 1 0,0-1 0,0 0 0,0 0-1,1 0 1,-1 1 0,0-1 0,0 0 0,0 0 0,0 1 0,0-1 0,1 1 0,1 13 91,-2-6-66,2 0-1,-1 0 1,1 0-1,0 0 1,5 12 0,5 18 31,9 23-108,-21-60 39,1 0 1,-1 0-1,1-1 0,-1 1 1,1 0-1,-1-1 0,1 1 1,-1 0-1,1-1 0,0 1 0,-1-1 1,1 1-1,0-1 0,0 1 1,-1-1-1,1 0 0,0 1 1,0-1-1,0 0 0,-1 0 1,1 1-1,0-1 0,0 0 0,0 0 1,0 0-1,0 0 0,-1 0 1,1 0-1,0 0 0,0 0 1,0-1-1,0 1 0,1-1 1,10-7-446</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01.981"/>
    </inkml:context>
    <inkml:brush xml:id="br0">
      <inkml:brushProperty name="width" value="0.05" units="cm"/>
      <inkml:brushProperty name="height" value="0.05" units="cm"/>
      <inkml:brushProperty name="color" value="#E71224"/>
    </inkml:brush>
  </inkml:definitions>
  <inkml:trace contextRef="#ctx0" brushRef="#br0">0 1 624,'1'1'25,"-1"1"0,0 0 0,1 0 0,-1 0-1,1-1 1,0 1 0,0 0 0,0-1 0,0 1 0,0 0-1,0-1 1,0 1 0,0-1 0,0 0 0,1 1-1,-1-1 1,1 0 0,-1 0 0,1 0 0,-1 0 0,1 0-1,2 1 1,14 12-14,5 6 20,-20-19-29,-1 1-1,1-1 0,-1 1 1,0 0-1,0 0 0,0 0 1,0 0-1,0 0 1,0 0-1,0 0 0,-1 1 1,1-1-1,-1 0 0,0 1 1,0 0-1,0-1 0,0 1 1,0 0-1,1 3 1,-2-3 1,0 1 1,1 1-1,-1 0 1,0 0 0,0-1 0,-1 1 0,1 0 0,-1-1 0,0 1-1,0 0 1,-1-1 0,1 1 0,-1-1 0,0 0 0,0 1-1,-1-1 1,1 0 0,-1 0 0,0-1 0,-4 6 0,5-7-29,0 1 1,0-1 0,0 1-1,-1-1 1,1 0 0,-1 0 0,0 0-1,1 0 1,-1 0 0,0-1-1,0 1 1,0-1 0,0 0 0,0 0-1,-1 0 1,1 0 0,0 0-1,-5 0 1,-8-1-795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02.320"/>
    </inkml:context>
    <inkml:brush xml:id="br0">
      <inkml:brushProperty name="width" value="0.05" units="cm"/>
      <inkml:brushProperty name="height" value="0.05" units="cm"/>
      <inkml:brushProperty name="color" value="#E71224"/>
    </inkml:brush>
  </inkml:definitions>
  <inkml:trace contextRef="#ctx0" brushRef="#br0">1 1 368,'34'17'301,"-25"-13"-276,0 0 0,0 0 1,0 1-1,-1 0 0,0 1 0,0 0 0,-1 0 0,1 1 0,9 10 0,-13-11-12,-2-3-4,1 1-1,-1-1 1,1 1 0,-1 0-1,0 0 1,0-1 0,-1 1-1,1 0 1,-1 1 0,0-1-1,0 0 1,0 7 0,-1-5-5,0 0-1,0 0 1,-1-1 0,0 1 0,0 0 0,-1-1-1,1 1 1,-1-1 0,0 1 0,-1-1 0,1 0 0,-1 0-1,0 0 1,0 0 0,-1 0 0,0-1 0,1 0-1,-2 1 1,1-1 0,-8 5 0,11-8-22,0 0 1,-1 0-1,1 0 1,-1-1-1,1 1 1,-1 0-1,1-1 1,-1 1-1,1-1 0,-1 1 1,1-1-1,-1 0 1,0 0-1,1 0 1,-4 0-1,4 0-8,-11 0-313</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02.723"/>
    </inkml:context>
    <inkml:brush xml:id="br0">
      <inkml:brushProperty name="width" value="0.05" units="cm"/>
      <inkml:brushProperty name="height" value="0.05" units="cm"/>
      <inkml:brushProperty name="color" value="#E71224"/>
    </inkml:brush>
  </inkml:definitions>
  <inkml:trace contextRef="#ctx0" brushRef="#br0">202 58 272,'0'0'174,"-2"-8"-28,0 4-133,0 1-1,-1-1 1,1 1 0,-1 0-1,1 0 1,-1 0-1,0 0 1,0 1-1,0-1 1,-1 1-1,1 0 1,0 0 0,-1 0-1,-6-3 1,7 4-4,1 1 0,0-1 0,0 0 1,-1 0-1,1 1 0,0-1 0,-1 1 0,1 0 1,0 0-1,-1 0 0,1 0 0,0 0 1,-1 0-1,1 1 0,-1-1 0,1 1 1,0 0-1,0 0 0,-1-1 0,1 1 0,0 1 1,0-1-1,0 0 0,0 0 0,0 1 1,-2 1-1,-1 3 17,-4 3 28,1 1 1,0 0-1,0 0 1,1 0-1,0 1 0,1 1 1,-8 18-1,10-16-7,1 1 0,0 1 0,1-1 0,0 0-1,2 1 1,1 27 0,0-8 18,-1-30-58,0 0 1,0 0 0,1 0 0,0 0 0,0 0 0,0 0 0,0 0 0,1 0-1,0 0 1,0 0 0,0-1 0,5 7 0,-6-9-8,1 0 1,0-1-1,-1 1 0,1 0 0,0-1 1,0 1-1,0-1 0,0 0 0,1 1 0,-1-1 1,0 0-1,0 0 0,1-1 0,-1 1 1,0 0-1,1-1 0,-1 1 0,1-1 1,-1 0-1,1 0 0,-1 0 0,1 0 1,-1 0-1,1-1 0,-1 1 0,0-1 1,4-1-1,-2 0-16,0 0 0,0 0 0,0 0 0,-1-1 0,1 1 0,-1-1 0,0 0 0,0 0 0,0-1 0,0 1 0,0-1 0,4-7 0,14-15-131,-9 14 97,-2 1 0,1-1-1,-1-1 1,-1 0 0,13-23 0,6-11 332,-28 191 249,0-138-547,0 1-1,1-1 1,0 1-1,1 0 1,-1-1-1,1 0 1,0 1-1,1-1 0,3 7 1,-5-12-2,-1-1 1,0 1-1,1-1 1,-1 0-1,0 1 1,0-1-1,1 0 1,-1 1-1,1-1 1,-1 0-1,0 1 1,1-1-1,-1 0 1,1 0-1,-1 1 1,1-1-1,-1 0 1,0 0-1,1 0 1,-1 0-1,1 0 1,-1 0-1,1 0 1,0 0-1,15-4-681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03.279"/>
    </inkml:context>
    <inkml:brush xml:id="br0">
      <inkml:brushProperty name="width" value="0.05" units="cm"/>
      <inkml:brushProperty name="height" value="0.05" units="cm"/>
      <inkml:brushProperty name="color" value="#E71224"/>
    </inkml:brush>
  </inkml:definitions>
  <inkml:trace contextRef="#ctx0" brushRef="#br0">222 0 384,'0'3'45,"-1"-1"0,0 0 0,0 1-1,0-1 1,0 0 0,0 0 0,-1 0-1,1 0 1,-1 0 0,1 0 0,-4 3 0,-9 14 148,6 11 45,6-22-201,-1 0 1,0 1 0,0-1 0,0 0 0,-8 12-1,1 0-10,0 0 0,2 0-1,-7 25 1,-11 25-14,-16 19 27,10 2-56,25-79-17,1-13-34,6-1 57,0 0-1,-1 1 1,1-1 0,0 0-1,0 0 1,0 0 0,0 0-1,0 1 1,0-1-1,0 0 1,1 0 0,-1 0-1,2-2 1,3-9-30,2 0 0,0 1 0,0-1-1,1 1 1,1 1 0,0-1 0,11-10 0,7-9 9,-19 21 30,0 0 0,1 1 0,0 0 0,1 1 0,-1 0-1,2 0 1,-1 1 0,1 1 0,0-1 0,0 2 0,1 0 0,0 0 0,0 1 0,21-5 0,-30 9 8,1 0-1,-1 0 1,0 0 0,1 0 0,-1 1 0,0-1-1,0 1 1,0 0 0,1 0 0,-1 0 0,0 0-1,0 0 1,0 1 0,-1 0 0,1-1-1,0 1 1,0 0 0,-1 0 0,1 0 0,-1 1-1,0-1 1,0 1 0,0-1 0,0 1 0,0 0-1,0 0 1,-1 0 0,0 0 0,2 3 0,4 12 19,-2 0 1,1 0 0,-2 0 0,2 21 0,3 6-21,7 13-81,-16-55 44,1-1 0,0 1-1,0-1 1,0 1-1,0-1 1,0 0 0,0 0-1,0 1 1,1-1-1,-1 0 1,1 0 0,0 0-1,0-1 1,-1 1-1,1 0 1,3 1 0,8 0-767</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03.697"/>
    </inkml:context>
    <inkml:brush xml:id="br0">
      <inkml:brushProperty name="width" value="0.05" units="cm"/>
      <inkml:brushProperty name="height" value="0.05" units="cm"/>
      <inkml:brushProperty name="color" value="#E71224"/>
    </inkml:brush>
  </inkml:definitions>
  <inkml:trace contextRef="#ctx0" brushRef="#br0">230 121 464,'0'-11'134,"-4"-42"124,4 50-251,-1 1 1,1-1-1,-1 1 1,0 0-1,0-1 1,0 1-1,0 0 0,0 0 1,-1-1-1,1 1 1,-1 0-1,1 0 1,-1 1-1,0-1 0,0 0 1,0 0-1,-4-2 1,3 2 17,-1 0-1,0 0 1,0 0 0,0 1 0,0-1-1,0 1 1,-1 0 0,1 0 0,0 1-1,-1-1 1,1 1 0,0 0 0,-1 0-1,1 0 1,-8 2 0,5 0 1,1 1-1,0-1 1,0 1 0,1 0 0,-1 0-1,0 1 1,1-1 0,0 1 0,-7 7-1,8-8-13,0 0 0,0 1 0,0-1 0,1 1 0,-1 0 0,1 0 0,0 0 0,0 1 0,0-1 0,1 1 0,0-1 0,0 1-1,0 0 1,0 0 0,1 0 0,-2 9 0,-2 9 17,2 0-1,1 1 1,1-1-1,0 1 0,5 34 1,-3-57-28,-1 0 0,0 1 0,1-1 1,-1 0-1,1 0 0,-1 0 0,1 1 0,0-1 0,-1 0 0,1 0 1,0 0-1,0 0 0,0 0 0,0 0 0,0-1 0,0 1 1,0 0-1,0 0 0,0-1 0,0 1 0,1-1 0,1 2 0,0-2 1,1 1 0,-1 0 0,0-1 0,1 0-1,-1 0 1,1 0 0,-1 0 0,6-1-1,0-1-5,0 0 0,0-1-1,-1 0 1,1 0-1,11-7 1,2-4-25,-1-1-1,0-1 1,-2-1 0,32-35-1,-48 49 36,-1 1 0,1-1-1,0 0 1,0 1 0,0-1-1,1 1 1,-1 0 0,0 0-1,1 0 1,0 0 0,-1 1-1,1 0 1,0-1 0,4 1 0,-6 18 74,-4 11-37,1-19-41,1-1-1,-1 1 0,2-1 0,-1 0 0,1 1 1,0-1-1,3 9 0,-3-13 13,13 27-240,-14-30 203,0 0-1,1 0 0,-1-1 1,1 1-1,-1 0 0,1 0 0,0-1 1,-1 1-1,1-1 0,0 1 0,-1 0 1,1-1-1,0 1 0,0-1 0,-1 0 1,1 1-1,0-1 0,0 1 0,0-1 1,-1 0-1,1 0 0,0 0 0,0 1 1,0-1-1,0 0 0,0 0 1,0 0-1,0 0 0,-1-1 0,1 1 1,1 0-1,1-5-454</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04.035"/>
    </inkml:context>
    <inkml:brush xml:id="br0">
      <inkml:brushProperty name="width" value="0.05" units="cm"/>
      <inkml:brushProperty name="height" value="0.05" units="cm"/>
      <inkml:brushProperty name="color" value="#E71224"/>
    </inkml:brush>
  </inkml:definitions>
  <inkml:trace contextRef="#ctx0" brushRef="#br0">58 0 560,'0'8'74,"0"0"-1,0 1 1,-1-1-1,0 0 1,0 0-1,-1 0 1,0 0-1,0-1 0,-1 1 1,0 0-1,-1-1 1,-7 13-1,8-15-63,1 1-1,-1 1 0,1-1 1,0 0-1,0 1 0,0 9 0,-7 21 4,7-16-99,2-20 33,0-4-14,1-2 38,0-1 0,0 1 0,0 0 0,1-1-1,0 1 1,0 0 0,4-7 0,8-25-69,-12 31 89,1-1-1,0 1 0,-1 0 0,2 0 0,-1 0 0,1 0 0,7-8 0,-9 11 11,0 1 0,0-1 0,1 1 0,-1-1-1,1 1 1,-1 0 0,1 0 0,0 0 0,0 0 0,0 0 0,0 1 0,0-1 0,0 1 0,1 0 0,-1 0 0,6-1-1,-7 3 4,0 0-1,0 0 1,0 0-1,0 0 0,0 0 1,0 0-1,0 1 0,0-1 1,0 1-1,-1 0 1,1-1-1,0 1 0,-1 0 1,0 0-1,1 0 0,-1 0 1,0 0-1,1 3 0,2 2 7,0 0 0,-1 0-1,0 1 1,4 14 0,-7-17-27,1 1 1,1-1 0,-1 0 0,1 0 0,0 0-1,0 0 1,1 0 0,-1-1 0,1 1 0,0-1 0,0 1-1,0-1 1,1 0 0,0 0 0,5 4 0,5 9-302</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04.455"/>
    </inkml:context>
    <inkml:brush xml:id="br0">
      <inkml:brushProperty name="width" value="0.05" units="cm"/>
      <inkml:brushProperty name="height" value="0.05" units="cm"/>
      <inkml:brushProperty name="color" value="#E71224"/>
    </inkml:brush>
  </inkml:definitions>
  <inkml:trace contextRef="#ctx0" brushRef="#br0">291 48 336,'-3'-4'33,"1"1"0,-1-1 0,0 1 0,0 0-1,0 0 1,0 0 0,-1 0 0,1 0 0,-1 1 0,0 0-1,1-1 1,-1 1 0,0 1 0,0-1 0,0 0 0,-1 1 0,1 0-1,0 0 1,-1 0 0,1 1 0,0 0 0,-1-1 0,1 1-1,0 1 1,-1-1 0,1 1 0,0 0 0,-1 0 0,1 0-1,0 0 1,0 1 0,0-1 0,0 1 0,0 0 0,0 1 0,0-1-1,1 1 1,-1-1 0,1 1 0,0 0 0,0 0 0,0 0-1,0 1 1,-4 6 0,1 2 0,1 1-1,1 0 1,-1 0 0,2 0-1,0 1 1,1-1-1,0 1 1,1 0-1,0 0 1,1 0 0,1-1-1,0 1 1,4 16-1,-5-27-35,1 1 0,0 0 0,-1-1 0,2 1 0,-1-1 0,0 1 0,1-1 0,-1 0-1,1 0 1,0 1 0,0-1 0,1 0 0,-1-1 0,0 1 0,1 0 0,0-1 0,0 1-1,-1-1 1,1 0 0,1 0 0,-1 0 0,0 0 0,0-1 0,1 1 0,-1-1 0,1 0-1,-1 0 1,8 1 0,-2-1-25,-1-1-1,1 0 0,0 0 0,0-1 1,0 0-1,-1-1 0,1 0 0,-1 0 1,1-1-1,-1 0 0,9-5 1,65-24-13,-68 23 85,-2 3 79,-11 6-115,-1 1 1,1-1-1,-1 0 0,0 1 0,1-1 0,-1 1 0,0-1 0,1 1 0,-1-1 0,0 1 0,1-1 0,-1 1 0,0-1 0,0 1 0,0-1 0,0 1 0,1 0 0,-1-1 0,0 1 0,0-1 0,0 1 0,0 0 0,0-1 0,0 1 1,-1-1-1,1 1 0,0 0 0,-2 22 291,-1-1 1,-1 1-1,-1-1 1,0 0 0,-13 30-1,-3 11 374,9-28-419,-2-1 0,-1 0 0,-31 51 0,41-78-237,0 3-25,-1 0 1,-1-1 0,1 0 0,-1-1 0,-1 1-1,0-1 1,0-1 0,-1 1 0,-14 8-1,18-13-113,0 0 0,0 0 0,0-1 0,-1 0-1,1 0 1,0-1 0,-1 1 0,0-1 0,1 0 0,-1-1-1,0 1 1,1-1 0,-1 0 0,0-1 0,0 1-1,1-1 1,-1 0 0,1-1 0,-1 1 0,-8-5-1,-17-14-1014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2:57.361"/>
    </inkml:context>
    <inkml:brush xml:id="br0">
      <inkml:brushProperty name="width" value="0.05" units="cm"/>
      <inkml:brushProperty name="height" value="0.05" units="cm"/>
    </inkml:brush>
  </inkml:definitions>
  <inkml:trace contextRef="#ctx0" brushRef="#br0">37 1 528,'-2'0'87,"1"0"1,-1 0-1,1 0 0,-1 0 0,1 0 1,-1 0-1,1 1 0,-1-1 0,1 0 0,-1 1 1,1-1-1,0 1 0,-1-1 0,1 1 1,0 0-1,-1 0 0,1-1 0,0 1 0,0 0 1,0 0-1,-1 0 0,0 2 0,1-1 39,1 1 0,-1-1 0,1 0 1,-1 1-1,1-1 0,0 1 0,-1-1 0,1 1 0,1-1 0,-1 1 0,0-1 0,1 1 0,-1-1 0,1 0 0,1 5 0,40 186 3034,-40-182-3073,1 13 17,-1 0-1,-1 0 0,-3 40 0,0-2-97,2-45-151,0 7-745,0-9-2853,8-15 2019,-6 0 937</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04.783"/>
    </inkml:context>
    <inkml:brush xml:id="br0">
      <inkml:brushProperty name="width" value="0.05" units="cm"/>
      <inkml:brushProperty name="height" value="0.05" units="cm"/>
      <inkml:brushProperty name="color" value="#E71224"/>
    </inkml:brush>
  </inkml:definitions>
  <inkml:trace contextRef="#ctx0" brushRef="#br0">1 0 768,'17'42'337,"-17"-4"-129,11 4 0,6-1 64,-6-9-112,6 0-64,12-6-64,-18-10-16,23 0-112,-5 0-240,-18-10-289</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07.711"/>
    </inkml:context>
    <inkml:brush xml:id="br0">
      <inkml:brushProperty name="width" value="0.05" units="cm"/>
      <inkml:brushProperty name="height" value="0.05" units="cm"/>
      <inkml:brushProperty name="color" value="#E71224"/>
    </inkml:brush>
  </inkml:definitions>
  <inkml:trace contextRef="#ctx0" brushRef="#br0">132 31 480,'0'-1'-21,"-2"-23"825,0 19-229,-4 14-476,5-3-79,0 0-1,0 0 1,0-1-1,1 1 1,0 0 0,1 7-1,-3 26 23,-8 1-5,-3 17-13,5 4 15,-32 119-1,35-155-36,-5 38-1,8-41-2,-10 39-1,8-47-11,0 0 0,1 0-1,1 0 1,0 1 0,1 20-1,1-194-378,1 146 389,1 0 1,0 0-1,1 0 0,0 1 1,1-1-1,0 1 0,1 0 1,1 0-1,0 0 0,0 1 1,1 0-1,0 0 0,1 1 1,16-17-1,-21 24 5,0 0-1,0 1 1,0-1 0,0 1-1,0-1 1,1 1 0,-1 0-1,1 0 1,0 1 0,-1-1-1,1 1 1,0 0-1,0 0 1,0 0 0,0 0-1,0 1 1,0-1 0,0 1-1,0 0 1,0 1 0,0-1-1,0 0 1,0 1 0,0 0-1,0 0 1,0 1-1,0-1 1,0 1 0,-1-1-1,1 1 1,-1 0 0,1 0-1,-1 1 1,0-1 0,0 1-1,0 0 1,0 0 0,3 4-1,10 11 22,-2 1-1,0 1 1,-1 0-1,-1 1 1,0 0-1,-2 1 1,-1 0 0,0 0-1,-2 1 1,7 34-1,-12-48-17,-1 0 0,0 0 0,0 0 0,-1 0 0,0 0 0,0 0 0,-1 0 0,0 0 0,-5 17 0,4-21-3,0 0 0,0-1 0,0 0 0,0 1 1,0-1-1,-1 0 0,0 0 0,0 0 0,0 0 0,0-1 1,-1 1-1,0-1 0,1 0 0,-1 0 0,0 0 0,0-1 1,-1 1-1,-6 2 0,9-5-6,0 1 0,0 0 0,-1-1 0,1 0 0,0 0 0,-1 1 0,1-1 0,0-1-1,-1 1 1,1 0 0,0 0 0,0-1 0,-1 0 0,1 1 0,-3-2 0,-31-18-167,23 12 76,-15-9-276,0-7-144</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08.195"/>
    </inkml:context>
    <inkml:brush xml:id="br0">
      <inkml:brushProperty name="width" value="0.05" units="cm"/>
      <inkml:brushProperty name="height" value="0.05" units="cm"/>
      <inkml:brushProperty name="color" value="#E71224"/>
    </inkml:brush>
  </inkml:definitions>
  <inkml:trace contextRef="#ctx0" brushRef="#br0">191 148 384,'1'1'9,"0"1"0,0-1 0,1 0 0,-1 0-1,0 0 1,0 0 0,1 0 0,-1 0 0,1 0-1,-1 0 1,1-1 0,-1 1 0,1-1 0,-1 1 0,1-1-1,-1 1 1,1-1 0,0 0 0,-1 0 0,1 0 0,0 0-1,-1 0 1,1 0 0,0 0 0,-1 0 0,1-1 0,0 1-1,-1-1 1,1 1 0,-1-1 0,1 0 0,-1 0 0,1 1-1,-1-1 1,0 0 0,1 0 0,-1 0 0,0 0 0,0-1-1,0 1 1,0 0 0,0-1 0,0 1 0,0 0 0,0-1-1,0 1 1,-1-1 0,1 1 0,0-1 0,-1 1 0,1-1-1,-1 0 1,0 1 0,0-1 0,0 0 0,1 1 0,-2-4-1,1-9-3,1 6 13,-1 0-1,0 0 1,-1 0-1,1 0 0,-2 0 1,1 0-1,-4-8 1,4 13-13,0 1 0,-1 0 0,1 0 1,-1-1-1,1 1 0,-1 0 0,0 1 1,0-1-1,0 0 0,0 0 0,0 1 0,0-1 1,-1 1-1,1 0 0,0 0 0,-1 0 1,1 0-1,-1 0 0,1 0 0,-1 1 1,1-1-1,-1 1 0,0 0 0,1-1 1,-1 1-1,1 1 0,-4-1 0,1 0 8,0 0 0,0 0 0,-1 1 0,1 0 0,0 0 0,0 0 0,0 0 0,0 1 0,0 0 0,0 0 0,1 0 0,-1 1 0,1 0 0,-1 0 0,1 0 0,0 0 0,0 0-1,0 1 1,1 0 0,-5 5 0,-17 17 17,19-22-24,1 1 0,0 0 0,1 0 1,-1 0-1,1 0 0,0 1 0,0-1 0,1 1 0,0 0 0,0 0 0,0 1 0,1-1 0,-4 12 0,5-8 4,-1 0-1,1 1 1,1-1 0,0 1-1,0-1 1,1 0 0,2 14-1,-2-23-8,-1 0-1,1 0 0,-1 0 0,1 0 0,0 0 1,-1 0-1,1 0 0,0 0 0,0 0 0,0-1 0,-1 1 1,1 0-1,0 0 0,0-1 0,0 1 0,0-1 1,0 1-1,0-1 0,0 1 0,0-1 0,1 0 1,-1 1-1,0-1 0,0 0 0,0 0 0,0 0 0,0 0 1,1 0-1,-1 0 0,0 0 0,0 0 0,0 0 1,0-1-1,0 1 0,1 0 0,-1-1 0,0 1 1,0-1-1,2 0 0,6-4-17,1 0 0,-1 0 0,12-10 0,-11 8-5,13-10-29,-1-1 0,22-23-1,-6 5 43,-37 34 10,0 1 1,0 0-1,1 0 0,-1-1 1,0 1-1,1 0 0,-1 0 0,1 0 1,-1 1-1,1-1 0,-1 0 1,1 1-1,0-1 0,-1 1 1,1-1-1,0 1 0,-1 0 0,1-1 1,2 1-1,-3 1 4,0 0 0,0 0 1,0 0-1,0 0 0,0-1 0,0 1 0,0 1 0,-1-1 0,1 0 1,0 0-1,-1 0 0,1 0 0,-1 0 0,1 1 0,-1-1 1,0 0-1,1 0 0,-1 1 0,0-1 0,0 0 0,0 1 0,0-1 1,0 0-1,0 0 0,-1 3 0,1 17 9,1-1 1,1 1-1,0-1 0,2 1 0,6 23 0,-9-41-45,-1-1 0,1 0 0,-1 0 0,1 1 0,0-1 1,0 0-1,0 0 0,0 0 0,0 0 0,0 0 0,3 3 1,10-3-355</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08.551"/>
    </inkml:context>
    <inkml:brush xml:id="br0">
      <inkml:brushProperty name="width" value="0.05" units="cm"/>
      <inkml:brushProperty name="height" value="0.05" units="cm"/>
      <inkml:brushProperty name="color" value="#E71224"/>
    </inkml:brush>
  </inkml:definitions>
  <inkml:trace contextRef="#ctx0" brushRef="#br0">29 0 496,'1'29'485,"0"-20"-432,0-1 0,-1 0 0,0 1 0,-1-1 0,0 0 0,-3 13 1,0-9-27,2-7-19,0 0 0,1 0 1,-1 0-1,1 0 0,0 1 1,0 6-1,-10 69-24,11-80-19,0-11-85,1-2 112,0-1 0,1 1-1,1-1 1,0 1-1,1 0 1,0 0 0,1 0-1,0 0 1,1 1 0,0 0-1,1 0 1,0 0 0,0 1-1,16-15 1,-22 23 12,0 0 0,1 1 1,-1-1-1,1 1 0,-1-1 0,1 1 1,-1 0-1,1 0 0,0 0 0,-1 0 1,1 0-1,0 0 0,0 0 0,0 0 0,0 1 1,0-1-1,0 1 0,0-1 0,0 1 1,0 0-1,0 0 0,2 0 0,-1 0 5,-1 1 0,0 0-1,0 0 1,1 0-1,-1 0 1,0 1 0,0-1-1,0 1 1,-1-1-1,1 1 1,0-1 0,0 1-1,-1 0 1,1 0-1,1 3 1,5 9 24,-1-1 0,-1 1 0,0 0 0,5 21-1,-9-28-39,21 56 27,-13-39-57,-2 0 0,5 26 0,-8-28-208,-4-21 225,-1-1 0,1 1 1,-1-1-1,1 0 0,-1 1 1,1-1-1,0 0 0,-1 1 1,1-1-1,0 0 0,-1 0 1,1 0-1,0 1 0,-1-1 1,1 0-1,0 0 0,-1 0 0,1 0 1,0 0-1,0-1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08.891"/>
    </inkml:context>
    <inkml:brush xml:id="br0">
      <inkml:brushProperty name="width" value="0.05" units="cm"/>
      <inkml:brushProperty name="height" value="0.05" units="cm"/>
      <inkml:brushProperty name="color" value="#E71224"/>
    </inkml:brush>
  </inkml:definitions>
  <inkml:trace contextRef="#ctx0" brushRef="#br0">12 138 784,'-11'0'288,"11"-10"-159,11-12-65,17 6-48,1-10-16,-1-6-176,18 0-289</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09.460"/>
    </inkml:context>
    <inkml:brush xml:id="br0">
      <inkml:brushProperty name="width" value="0.05" units="cm"/>
      <inkml:brushProperty name="height" value="0.05" units="cm"/>
      <inkml:brushProperty name="color" value="#E71224"/>
    </inkml:brush>
  </inkml:definitions>
  <inkml:trace contextRef="#ctx0" brushRef="#br0">43 1 576,'-1'0'21,"-1"0"1,1 0-1,0 0 0,0 1 0,-1-1 0,1 1 0,0-1 0,0 1 0,0-1 0,0 1 1,-1 0-1,1-1 0,0 1 0,0 0 0,0 0 0,0 0 0,1 0 0,-1 0 1,0 0-1,0 0 0,0 0 0,1 0 0,-1 0 0,1 0 0,-1 0 0,0 3 0,-8 37 238,7-31-162,0 8-3,0 1 0,2-1 1,1 23-1,0 1 4,2-3-25,1 1 0,2-1 0,15 53 0,-14-60-56,10 27 37,40 96 1,-14-43 12,-32-75-44,-10-30-12,1 0 0,0 0 1,0 0-1,1 0 0,-1-1 1,7 10-1,-9-16-9,0 0 0,0 1 0,1-1 0,-1 0 0,0 0 0,1 0 0,-1 1 0,0-1 0,1 0 0,-1 0 0,1 0 0,-1 0 0,0 0 0,1 0 0,-1 0 0,0 0 0,1 0 0,-1 0 0,1 0 0,-1 0 0,0 0 0,1 0 1,-1 0-1,0 0 0,1 0 0,-1 0 0,1 0 0,-1-1 0,0 1 0,1 0 0,-1 0 0,0 0 0,0-1 0,1 1 0,-1 0 0,0-1 0,1 1 0,-1 0 0,0-1 0,12-13 34,0-9-25,-2 0 0,-1 0 0,9-33 0,-10 27-5,23-49 0,-22 60-5,4-7-102,-1 0-1,10-32 0,-7 14-178,12-41-755,-24 43-35</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09.892"/>
    </inkml:context>
    <inkml:brush xml:id="br0">
      <inkml:brushProperty name="width" value="0.05" units="cm"/>
      <inkml:brushProperty name="height" value="0.05" units="cm"/>
      <inkml:brushProperty name="color" value="#E71224"/>
    </inkml:brush>
  </inkml:definitions>
  <inkml:trace contextRef="#ctx0" brushRef="#br0">57 1 224,'0'0'304,"0"2"-77,1 50 167,0-16-239,-6 67 0,0-75-123,2-10-13,0 0 0,0 26-1,1 0-7,-13 69-1,2-22-7,3 32-24,11-132 18,0 1 1,0-1-1,1 0 0,0 0 1,0 0-1,1 1 0,0-1 1,1 1-1,0 0 0,0 0 1,1 0-1,0 1 0,0 0 1,0 0-1,1 0 0,10-9 1,-11 13 5,0 1 0,0 0-1,0 0 1,0 0 0,0 1 0,0-1 0,0 1 0,0 0 0,1 1 0,-1-1 0,0 1 0,1 0 0,-1 1 0,0-1 0,0 1-1,1 0 1,-1 0 0,0 1 0,0-1 0,8 5 0,-2 1-12,-6-3-9,-1-1-1,1 0 0,0 0 1,0 0-1,0-1 1,0 1-1,1-1 0,-1-1 1,1 1-1,-1-1 1,1 0-1,8 1 0,-2-2-336</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13.167"/>
    </inkml:context>
    <inkml:brush xml:id="br0">
      <inkml:brushProperty name="width" value="0.05" units="cm"/>
      <inkml:brushProperty name="height" value="0.05" units="cm"/>
      <inkml:brushProperty name="color" value="#E71224"/>
    </inkml:brush>
  </inkml:definitions>
  <inkml:trace contextRef="#ctx0" brushRef="#br0">17 1 528,'0'0'81,"-1"0"1,0 0-1,0 0 0,1 0 0,-1 0 0,0 0 0,0 0 1,1 0-1,-1 0 0,0 1 0,1-1 0,-1 0 0,0 0 1,1 1-1,-1-1 0,0 1 0,1-1 0,-1 1 0,1-1 1,-1 1-1,1-1 0,-1 1 0,1-1 0,-1 1 0,0 0 1,2 3-23,-1 0 1,1 0 0,0 0 0,0 0-1,0 0 1,1-1 0,-1 1 0,1 0 0,0-1-1,0 1 1,0-1 0,1 0 0,2 4 0,44 42 439,-21-22-325,18 21 115,2-1 0,92 67 0,-118-97-283,-2 0 0,21 23 0,19 17-11,-41-39-68,16 13-211,-33-30 202,0 1 0,1 0-1,-1-1 1,0 1 0,1-1 0,-1 0 0,0 0 0,1 0 0,0 0 0,-1 0 0,6 0 0,-6-1-724</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13.522"/>
    </inkml:context>
    <inkml:brush xml:id="br0">
      <inkml:brushProperty name="width" value="0.05" units="cm"/>
      <inkml:brushProperty name="height" value="0.05" units="cm"/>
      <inkml:brushProperty name="color" value="#E71224"/>
    </inkml:brush>
  </inkml:definitions>
  <inkml:trace contextRef="#ctx0" brushRef="#br0">40 477 736,'-11'-6'224,"-6"-4"-47,6-12 31,11-4-32,11 4 16,17-14-64,1 4-48,-1 1-32,35-1-32,-23 0 16,16-10-32,7 10 32,-6-9-96,-1-1-128,-10 4-192,-6 6-145</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14.260"/>
    </inkml:context>
    <inkml:brush xml:id="br0">
      <inkml:brushProperty name="width" value="0.05" units="cm"/>
      <inkml:brushProperty name="height" value="0.05" units="cm"/>
      <inkml:brushProperty name="color" value="#E71224"/>
    </inkml:brush>
  </inkml:definitions>
  <inkml:trace contextRef="#ctx0" brushRef="#br0">2 162 320,'0'10'582,"0"521"1128,-2-611-1863,5-111-148,2 161 189,16-55 1,-8 35 52,4-10 25,27-64 1,-35 95 39,-9 26-2,1 0-1,0 0 1,-1 0-1,1 0 0,0 0 1,1 0-1,-1 0 1,0 0-1,1 1 1,0-1-1,-1 0 1,1 1-1,0-1 1,0 1-1,1 0 0,-1 0 1,0 0-1,5-3 1,-6 5 6,1 0-1,-1-1 1,1 1 0,-1 0-1,1 0 1,0 0 0,-1 1 0,1-1-1,-1 0 1,1 0 0,-1 1-1,1-1 1,-1 1 0,1-1 0,-1 1-1,1 0 1,-1 0 0,0 0-1,1-1 1,-1 1 0,0 0 0,0 1-1,1-1 1,-1 0 0,0 0-1,0 0 1,0 1 0,0 1 0,29 40 202,-28-41-199,42 66 338,-31-50-197,0 1 1,-1 1-1,-1 0 1,-1 0-1,15 43 1,-20 1 309,-3-53-366,8 66 310,-10-71-393,0 0-1,0 0 0,0 0 0,-1-1 0,0 1 0,-1 0 0,1 0 0,-1-1 0,0 1 0,0-1 0,-4 7 0,-3 3-78,-1 0-1,-1-1 1,0 0-1,-1-1 1,0 0 0,-1-1-1,-26 20 1,26-23-142,7-5 25,1 0 1,-1 0 0,0-1-1,0 1 1,0-2 0,-1 1-1,-8 2 1,-28-2-988</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2:58.637"/>
    </inkml:context>
    <inkml:brush xml:id="br0">
      <inkml:brushProperty name="width" value="0.05" units="cm"/>
      <inkml:brushProperty name="height" value="0.05" units="cm"/>
    </inkml:brush>
  </inkml:definitions>
  <inkml:trace contextRef="#ctx0" brushRef="#br0">295 39 480,'0'0'440,"-2"-34"822,-5 32-1167,0 1-1,0 0 0,0 1 1,0-1-1,1 1 1,-1 1-1,-7 0 0,-8 1 64,15-1-105,0 0 0,0 0-1,0 1 1,0 1 0,0-1 0,0 1 0,1 0 0,-1 0 0,1 1 0,-10 7-1,-7 3-17,15-9 13,0 1 0,0 1 0,1-1 0,-1 1 0,1 1 0,1-1 0,0 1 0,0 0 0,0 1 0,-7 16 0,11-20-39,1 0 1,0 1-1,0-1 0,1 1 0,0 0 0,0-1 0,0 1 0,2 8 1,-1 10 19,-1-13-9,1-8-10,-1 1-1,0 0 0,0-1 1,0 1-1,0 0 0,-1-1 1,0 1-1,1 0 0,-1-1 1,0 1-1,-1-1 0,1 1 1,-1-1-1,-2 4 0,3-3 9,0-1-1,0 0 0,0 1 0,1-1 0,-1 1 0,1-1 0,0 1 0,0-1 0,0 0 0,2 8 1,-1 6 42,-1 119 217,7-111-254,-6-22-21,0-1-1,0 1 0,0-1 0,0 1 1,-1 0-1,1-1 0,-1 1 0,1 4 1,1 0 8,0-1 0,1 0 0,0 1 0,0-1 0,0 0 0,1 0 0,0-1 0,0 1 0,0-1 0,1 0 0,6 6 0,-6-7 3,1-1 0,-1 1 1,0 1-1,0-1 0,4 6 1,-5-5-10,1 0 1,0 0-1,1-1 1,-1 0-1,7 5 0,5-1 4,-1 1-1,1-2 1,0 0-1,0-2 0,1 1 1,0-2-1,0 0 1,0-2-1,0 0 0,1-1 1,-1 0-1,31-4 0,-44 2-25,1-1 0,0 0 0,-1 0-1,1 0 1,-1-1 0,8-4-1,-9 4-301,0 0 1,1 1-1,-1 0 0,1 0 0,0 0 0,0 0 0,0 1 0,0 0 0,9-1 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22.750"/>
    </inkml:context>
    <inkml:brush xml:id="br0">
      <inkml:brushProperty name="width" value="0.05" units="cm"/>
      <inkml:brushProperty name="height" value="0.05" units="cm"/>
      <inkml:brushProperty name="color" value="#004F8B"/>
    </inkml:brush>
  </inkml:definitions>
  <inkml:trace contextRef="#ctx0" brushRef="#br0">29 1 144,'0'0'1057,"0"10"-887,0 44-7,0-52-189,-1 0 1,1-1-1,-1 1 1,1-1-1,-1 1 0,0 0 1,0-1-1,0 0 1,0 1-1,0-1 0,0 1 1,0-1-1,0 0 0,-2 2 1,-11-2-405</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23.289"/>
    </inkml:context>
    <inkml:brush xml:id="br0">
      <inkml:brushProperty name="width" value="0.05" units="cm"/>
      <inkml:brushProperty name="height" value="0.05" units="cm"/>
      <inkml:brushProperty name="color" value="#004F8B"/>
    </inkml:brush>
  </inkml:definitions>
  <inkml:trace contextRef="#ctx0" brushRef="#br0">57 0 320,'0'0'288,"0"9"59,0-8-339,0 0-1,0 0 0,0 0 1,0 0-1,-1 0 1,1 0-1,0 0 1,-1 0-1,1 0 1,-1 0-1,1 0 1,-1 0-1,1 0 1,-1 0-1,0 0 1,-1 1-1,2-1 2,-1 0 0,0 0 0,0 0-1,0 0 1,0 0 0,1 0 0,-1 1 0,1-1 0,-1 0 0,1 0-1,-1 1 1,1-1 0,0 0 0,-1 1 0,1-1 0,0 3 0,1 72 266,-11 220 373,8-258-585,-1 14-22,-5-15-58,2-17-233,2 0 0,1 0 0,-2 30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24.113"/>
    </inkml:context>
    <inkml:brush xml:id="br0">
      <inkml:brushProperty name="width" value="0.05" units="cm"/>
      <inkml:brushProperty name="height" value="0.05" units="cm"/>
      <inkml:brushProperty name="color" value="#004F8B"/>
    </inkml:brush>
  </inkml:definitions>
  <inkml:trace contextRef="#ctx0" brushRef="#br0">17 0 288,'-1'1'28,"0"0"-1,0-1 0,0 1 1,0 0-1,0 0 0,0 0 1,0 0-1,0 0 1,0 0-1,0 0 0,0 0 1,1 1-1,-1-1 0,0 0 1,1 0-1,-1 1 1,1-1-1,-1 2 0,1-2-19,0 0 0,0 0 1,0-1-1,0 1 0,0 0 0,0-1 0,0 1 0,0 0 0,1 0 0,-1-1 0,0 1 0,1 0 0,-1-1 0,0 1 0,1-1 1,-1 1-1,0 0 0,1-1 0,-1 1 0,1-1 0,-1 1 0,1-1 0,0 1 0,-1-1 0,1 0 0,-1 1 0,1-1 1,0 0-1,-1 1 0,1-1 0,0 0 0,-1 0 0,1 1 0,0-1 0,0 0 0,9 2 16,-1 0-1,1 0 1,0-1-1,-1 0 1,1-1-1,0 0 1,0 0-1,-1-1 1,1 0-1,11-4 1,-1 1-22,1 0 1,0 2-1,0 0 1,34 2-1,-42 1-3,0 1 0,-1 0 0,0 1 0,1 0 1,-1 1-1,0 1 0,-1-1 0,1 2 0,11 7 0,-15-8 0,46 31 19,-51-33-10,1 0 1,-1 0 0,1 1-1,-1-1 1,0 1-1,0-1 1,-1 1-1,1 0 1,-1 0 0,0 0-1,3 8 1,-2-3 23,4 16 43,-1-1 0,-1 1 0,-1 0 1,1 34-1,-5 203 34,-11-181-122,11-36-40,0-42-3,2-10-43,8-19 75,-9 23 22,0 0 0,0 0 0,0 0 1,1 0-1,-1 0 0,1 0 0,0 0 1,2-4-1,0 3 3,-2-1 1,1 1-1,0 0 0,-1-1 1,3-9-1,5-7-7,12-14-49,-12 20 42,-1-1 0,0 1 0,-1-2 0,11-29 0,-18 42 12,1 0 0,0 1 0,1-1-1,-1 0 1,1 1 0,-1 0 0,1 0-1,5-5 1,-7 7 1,0 0 0,0-1-1,0 1 1,1 0 0,-1 0-1,0 0 1,1 0 0,-1 0 0,1 1-1,-1-1 1,1 0 0,-1 1-1,1-1 1,-1 1 0,1-1 0,0 1-1,-1 0 1,1-1 0,0 1-1,-1 0 1,1 0 0,0 1 0,-1-1-1,1 0 1,2 1 0,3 3 5,-1 1 1,1 0 0,-1 0 0,0 0-1,-1 1 1,1 0 0,-1 0 0,0 1-1,6 10 1,4 9 37,14 36 1,-20-40-34,-4-10-4,-1 0-1,-1 0 0,3 17 0,3 11-4,3 33-52,-10-48-352,-2-23 56</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24.527"/>
    </inkml:context>
    <inkml:brush xml:id="br0">
      <inkml:brushProperty name="width" value="0.05" units="cm"/>
      <inkml:brushProperty name="height" value="0.05" units="cm"/>
      <inkml:brushProperty name="color" value="#004F8B"/>
    </inkml:brush>
  </inkml:definitions>
  <inkml:trace contextRef="#ctx0" brushRef="#br0">18 1 544,'-1'4'39,"1"0"-1,-1 0 0,1 0 1,-1 0-1,0 0 1,-4 8-1,3-8-6,1 0 0,0 0-1,-1 1 1,1-1 0,1 0 0,-1 0-1,0 5 1,1 158 440,1-164-470,-1 0-1,1 0 0,-1-1 0,1 1 0,0 0 1,0 0-1,0-1 0,0 1 0,1-1 1,-1 1-1,1-1 0,3 5 0,5 10-6,-9-15 6,0 1 0,0-1 0,0 0 0,1 0 0,-1 0 0,1 0 1,-1 0-1,1 0 0,0 0 0,0 0 0,0-1 0,0 1 0,0-1 0,0 1 0,0-1 0,0 0 0,1 0 0,-1 0 0,0 0 0,1 0 0,-1 0 1,1-1-1,-1 1 0,1-1 0,-1 0 0,4 0 0,-1 0-4,0 0 1,0 0-1,0-1 0,0 1 1,0-1-1,0 0 0,0-1 1,-1 1-1,1-1 1,-1 0-1,1 0 0,4-4 1,16-13-67,30-30-1,-24 20 35,-1 11 6,-30 17 30,1 1 0,0-1 0,-1 1 0,1-1 0,0 1 0,0 0 0,0-1 0,-1 1 0,1 0 0,0 0 0,0 0 0,0 0 0,0-1 1,-1 1-1,1 0 0,0 1 0,0-1 0,0 0 0,0 0 0,-1 0 0,1 0 0,0 1 0,0-1 0,0 0 0,-1 1 0,1-1 0,0 0 0,-1 1 0,1-1 0,0 1 1,-1-1-1,2 2 0,3 7 23,-3-6-18,0 0-1,-1 0 0,1 1 0,-1-1 1,0 0-1,0 1 0,0-1 1,0 1-1,0-1 0,0 5 0,-2-6-14,1 0 0,0 0 0,0 1 1,0-1-1,1 0 0,-1 0 0,0 0 0,1 0 0,-1 0 0,1 0 0,0 0 0,-1 0 0,1-1 0,0 1 0,0 0 0,0 0 0,1-1 0,-1 1 0,0 0 0,1-1 0,-1 1 1,1-1-1,-1 0 0,1 0 0,-1 1 0,1-1 0,0 0 0,0 0 0,0 0 0,0-1 0,0 1 0,0 0 0,2 0 0,-3-1-346</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24.889"/>
    </inkml:context>
    <inkml:brush xml:id="br0">
      <inkml:brushProperty name="width" value="0.05" units="cm"/>
      <inkml:brushProperty name="height" value="0.05" units="cm"/>
      <inkml:brushProperty name="color" value="#004F8B"/>
    </inkml:brush>
  </inkml:definitions>
  <inkml:trace contextRef="#ctx0" brushRef="#br0">1 0 400,'0'4'60,"0"0"0,0 0 0,1 0 0,-1 0 0,1 0 0,0 0 0,0-1 0,0 1 0,1 0 0,-1-1 0,3 5 0,2-1-20,-1 0 0,1 0 1,12 11-1,-5-7 53,77 79 136,-86-86-221,0 0 0,0 1-1,0-1 1,-1 1 0,0 0-1,1 0 1,3 10 0,-6-14-14,0 1 0,0 0 0,-1 0 0,1 0 0,0 0 0,-1 0 0,0 0 0,1 0 0,-1 0 0,0 0 0,0 0 0,0 0 0,0 0 0,0 0 0,-1 0 0,1 0 0,-1 0 0,1 0 1,-1 0-1,0-1 0,1 1 0,-1 0 0,0 0 0,0 0 0,0-1 0,-1 1 0,1-1 0,0 1 0,-3 1 0,-19 13-237,4 0-104</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25.226"/>
    </inkml:context>
    <inkml:brush xml:id="br0">
      <inkml:brushProperty name="width" value="0.05" units="cm"/>
      <inkml:brushProperty name="height" value="0.05" units="cm"/>
      <inkml:brushProperty name="color" value="#004F8B"/>
    </inkml:brush>
  </inkml:definitions>
  <inkml:trace contextRef="#ctx0" brushRef="#br0">1 1 416,'0'16'208,"0"0"-80,0-7-64,17-18-816</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25.566"/>
    </inkml:context>
    <inkml:brush xml:id="br0">
      <inkml:brushProperty name="width" value="0.05" units="cm"/>
      <inkml:brushProperty name="height" value="0.05" units="cm"/>
      <inkml:brushProperty name="color" value="#004F8B"/>
    </inkml:brush>
  </inkml:definitions>
  <inkml:trace contextRef="#ctx0" brushRef="#br0">147 48 208,'9'1'82,"-9"-1"-76,1 0 0,-1 0 1,1 0-1,0 1 0,-1-1 0,1 0 0,-1 0 0,1 0 0,0 0 0,-1 0 0,1 0 1,0 0-1,-1 0 0,1-1 0,-1 1 0,1 0 0,0 0 0,-1 0 0,1-1 1,-1 1-1,1 0 0,-1-1 0,1 1 0,0 0 0,-1-1 0,0 1 0,1-1 0,-1 1 1,1 0-1,-1-1 0,1 0 0,-1 1 0,0-1 0,0 1 0,1-1 0,-1 1 1,0-1-1,0 1 0,1-1 0,-1 0 0,0 1 0,0-1 0,0 0 0,0 1 0,0-1 1,0 0-1,0 1 0,0-1 0,0 1 0,0-1 0,-1 0 0,2-7-4,-1 8 2,0-1 1,1 0-1,-1 1 0,0-1 0,0 1 1,0-1-1,0 0 0,0 0 0,0 1 1,0-1-1,0 0 0,0 1 0,0-1 1,0 0-1,0 1 0,0-1 1,0 0-1,0 1 0,-1-1 0,1 0 1,0 1-1,-1-1 0,1 1 0,0-1 1,-1 0-1,1 1 0,-1-1 0,1 1 1,-1-1-1,1 1 0,-1 0 1,1-1-1,-1 1 0,1-1 0,-1 1 1,0 0-1,1-1 0,-1 1 0,0 0 1,1 0-1,-1 0 0,0-1 0,0 1 1,-5 1 19,-1 1 0,1-1 0,-1 1 1,1 0-1,0 0 0,0 1 0,0 0 0,1 0 1,-1 1-1,1-1 0,-1 1 0,-4 5 1,6-5-12,0-1 0,1 1 1,-1 0-1,1 0 1,0 0-1,0 1 0,1-1 1,-1 1-1,-1 5 1,-11 18 57,9-16-34,1 1 0,0-1 0,1 1 0,1 0 0,0 0 0,0 1 0,1-1 0,1 1 0,0-1 0,1 1 0,1 0 0,0-1 0,4 19 0,-4-27-32,1 1 0,1-1 0,-1 0 0,1 1 1,0-1-1,0 0 0,0-1 0,1 1 1,-1 0-1,1-1 0,1 0 0,8 7 1,-5-2 8,-3-6-35,-1 0-1,1 0 1,-1-1-1,1 1 1,0-1-1,0 0 1,0 0 0,0 0-1,0-1 1,0 0-1,0 0 1,0 0-1,1-1 1,-1 1-1,0-1 1,1-1-1,-1 1 1,0-1 0,1 0-1,-1 0 1,0 0-1,0-1 1,7-2-1,17-11-485</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25.949"/>
    </inkml:context>
    <inkml:brush xml:id="br0">
      <inkml:brushProperty name="width" value="0.05" units="cm"/>
      <inkml:brushProperty name="height" value="0.05" units="cm"/>
      <inkml:brushProperty name="color" value="#004F8B"/>
    </inkml:brush>
  </inkml:definitions>
  <inkml:trace contextRef="#ctx0" brushRef="#br0">68 0 352,'2'107'979,"1"-43"-703,-4 1 0,-2-1 1,-12 66-1,11-109-264,1-9-5,0 1 1,1 0 0,0 15-1,2-17-77,-1 1 0,0-1 0,-1 1-1,0-1 1,-1 0 0,0 0 0,-1 0-1,-6 12 1,6-13-653,-6-10 288</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26.294"/>
    </inkml:context>
    <inkml:brush xml:id="br0">
      <inkml:brushProperty name="width" value="0.05" units="cm"/>
      <inkml:brushProperty name="height" value="0.05" units="cm"/>
      <inkml:brushProperty name="color" value="#004F8B"/>
    </inkml:brush>
  </inkml:definitions>
  <inkml:trace contextRef="#ctx0" brushRef="#br0">1 520 368,'0'-1'19,"-1"0"0,1-1 0,0 1-1,0 0 1,0 0 0,0 0 0,0 0 0,0 0 0,0 0-1,0 0 1,1 0 0,-1-1 0,0 1 0,1 0-1,-1 0 1,1 0 0,-1 0 0,1 0 0,-1 0 0,1 1-1,0-1 1,-1 0 0,1 0 0,0 0 0,0 0-1,0 1 1,-1-1 0,1 0 0,0 1 0,0-1 0,0 1-1,0-1 1,0 1 0,0 0 0,0-1 0,0 1-1,1 0 1,-1-1 0,0 1 0,0 0 0,0 0 0,2 0-1,26-8 86,6-9-45,-27 13-47,0 0-1,0 0 0,0 0 1,-1-1-1,8-6 1,5-5-9,8-5 11,36-38 1,-19 13-13,-29 32 0,-1 0 0,-1-2 0,0 0 0,-1 0 0,-1-1 0,18-32 0,-1-2-30,-22 42 21,-1-1 0,0 0-1,-1 0 1,5-12 0,-9 19 7,0 0 0,0 1 0,1-1 0,-1 1 1,0-1-1,1 1 0,0-1 0,-1 1 0,1 0 1,0 0-1,0 0 0,4-3 0,-6 7 10,1 0-1,-1-1 1,0 1-1,1 0 1,-1-1-1,0 1 1,0 0 0,0-1-1,0 1 1,0 0-1,-1-1 1,1 1-1,-1 2 1,-19 46 274,2 0 1,-16 77-1,8-27 52,-5 20-37,21-39-185,7-48-73,-12 52-1,10-70-44,1 1 1,1 0-1,1 1 0,0 16 0,0-14-162,0 0 0,-6 25 0,9-62 95,0 1 0,1-1 1,0 1-1,7-24 1,-6 32 66,0 1 0,0 0 0,0-1 1,1 1-1,0 1 0,1-1 0,0 1 0,0-1 0,0 1 1,11-10-1,-13 15 5,-1 0 0,1 0 0,-1 1 1,1-1-1,0 1 0,0 0 0,-1 0 0,1 0 1,0 0-1,0 0 0,0 1 0,0-1 0,0 1 1,0 0-1,0 0 0,0 0 0,0 0 0,0 1 1,1-1-1,-2 1 0,1-1 0,0 1 0,0 0 1,6 3-1,-1 0 22,1 1 1,-1 0-1,0 0 1,0 1-1,-1-1 1,12 13-1,-9-6 9,0 0-1,12 20 1,-15-21-26,1 1 1,17 19 0,-4-7-166,6 8-281,-26-31 421,0 0 0,0 0 1,-1 0-1,1 0 0,1-1 1,-1 1-1,0 0 0,0-1 0,0 1 1,0-1-1,0 1 0,0-1 1,1 1-1,-1-1 0,0 0 0,0 0 1,1 1-1,-1-1 0,0 0 1,0 0-1,1 0 0,1-1 0,10-7-488</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26.678"/>
    </inkml:context>
    <inkml:brush xml:id="br0">
      <inkml:brushProperty name="width" value="0.05" units="cm"/>
      <inkml:brushProperty name="height" value="0.05" units="cm"/>
      <inkml:brushProperty name="color" value="#004F8B"/>
    </inkml:brush>
  </inkml:definitions>
  <inkml:trace contextRef="#ctx0" brushRef="#br0">0 182 496,'0'2'24,"1"1"0,-1-1 0,0 1 0,1-1 0,-1 0-1,1 1 1,0-1 0,0 0 0,0 0 0,0 1 0,0-1 0,1 0 0,-1 0-1,1 0 1,-1 0 0,3 2 0,14 21 288,-16-23-298,-1-1 0,1 1 0,-1-1 0,1 0 0,0 1 1,0-1-1,-1 0 0,1 0 0,0 0 0,0-1 0,0 1 0,0 0 0,0-1 1,1 1-1,-1-1 0,0 0 0,0 1 0,0-1 0,4-1 0,47-1 72,-45-1-91,1 1 0,-1-1-1,0 0 1,0 0 0,0-1-1,0 0 1,0-1 0,-1 0 0,0 0-1,0 0 1,12-13 0,-5 6-28,-8 7 14,-1 0 0,0-1 0,-1 1 0,1-1 0,-1 0 0,0 0-1,-1 0 1,1 0 0,-1-1 0,0 1 0,-1-1 0,0 0 0,0 0 0,0 0 0,-1 0 0,0 0 0,0 0 0,-1-1 0,0-8 0,0 14 18,-1 0 1,1-1 0,-1 1-1,1 0 1,-1 0 0,0-1 0,0 1-1,0 0 1,0 0 0,0 0 0,-1 0-1,1 0 1,-1 0 0,1 1-1,-1-1 1,1 0 0,-1 1 0,0-1-1,0 1 1,0 0 0,0 0 0,0-1-1,0 1 1,0 0 0,0 1-1,-1-1 1,1 0 0,0 1 0,-1-1-1,-3 1 1,0-2 16,1 2 1,-1-1-1,1 1 0,-1 0 0,1 0 1,-1 0-1,1 1 0,-1 0 0,1 0 1,0 0-1,-1 1 0,-8 3 0,8-2 13,1 1 0,-1-1 0,0 1-1,1 0 1,0 0 0,0 1 0,0 0-1,1 0 1,0 0 0,0 0 0,0 0-1,0 1 1,1 0 0,0 0 0,0 0 0,0 0-1,1 0 1,0 1 0,0-1 0,1 1-1,0-1 1,-1 10 0,0 37 153,1-28-129,0 0 0,2 1 1,4 27-1,-4-49-76,0 0-1,0 0 1,1 0 0,-1 0 0,1-1 0,0 1 0,0-1-1,0 1 1,0-1 0,1 0 0,-1 0 0,1 0 0,0 0-1,0 0 1,0 0 0,0-1 0,1 0 0,-1 1 0,1-1 0,-1-1-1,1 1 1,0 0 0,-1-1 0,1 0 0,0 0 0,0 0-1,0 0 1,0-1 0,0 1 0,0-1 0,0 0 0,0 0-1,0-1 1,0 1 0,0-1 0,0 0 0,0 0 0,0 0-1,0 0 1,0-1 0,-1 0 0,1 0 0,3-2 0,19-12-442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2:59.732"/>
    </inkml:context>
    <inkml:brush xml:id="br0">
      <inkml:brushProperty name="width" value="0.05" units="cm"/>
      <inkml:brushProperty name="height" value="0.05" units="cm"/>
    </inkml:brush>
  </inkml:definitions>
  <inkml:trace contextRef="#ctx0" brushRef="#br0">1 68 64,'0'0'51,"0"0"1,-1 1-1,1-1 0,0 0 1,0 0-1,0 1 0,0-1 1,0 0-1,0 0 0,0 1 1,0-1-1,0 0 0,0 0 0,0 1 1,0-1-1,0 0 0,0 1 1,0-1-1,0 0 0,1 0 1,-1 0-1,0 1 0,0-1 1,0 0-1,0 0 0,0 1 1,1-1-1,-1 0 0,0 0 1,0 0-1,0 0 0,0 1 1,1-1-1,31-6 678,-26 4-596,0 1 1,1-1-1,0 1 0,11 0 0,-8 0-44,0 0 0,0 0-1,0-1 1,0 0 0,0 0-1,0-1 1,13-6 0,-13 4 20,0 2 0,-1-1 0,1 1-1,1 1 1,-1 0 0,0 0 0,1 1 0,15 0 0,23-3 399,-32 2-280,-1 1-1,30 2 0,-13 0-65,13-14-2166,-58 13 563</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27.063"/>
    </inkml:context>
    <inkml:brush xml:id="br0">
      <inkml:brushProperty name="width" value="0.05" units="cm"/>
      <inkml:brushProperty name="height" value="0.05" units="cm"/>
      <inkml:brushProperty name="color" value="#004F8B"/>
    </inkml:brush>
  </inkml:definitions>
  <inkml:trace contextRef="#ctx0" brushRef="#br0">0 23 704,'0'14'176,"0"-12"81,5-2-212,8-1-26,0-1 1,-1-1-1,14-4 0,22-4 0,-7 5-17,32-2-4,-70 8 3,0 0 0,0 1 0,-1-1 0,1 1 0,0 0 0,0 0 0,0 0 0,0 0 0,-1 1 0,1-1 0,0 0 0,-1 1 0,1 0 0,-1 0 0,0 0 0,0 0 0,0 0 0,0 0 0,0 1 0,0-1 0,0 0 0,-1 1 0,1 0 0,1 3 0,11 15-7,-3-8-27,5 4-284,-13-15-38</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27.401"/>
    </inkml:context>
    <inkml:brush xml:id="br0">
      <inkml:brushProperty name="width" value="0.05" units="cm"/>
      <inkml:brushProperty name="height" value="0.05" units="cm"/>
      <inkml:brushProperty name="color" value="#004F8B"/>
    </inkml:brush>
  </inkml:definitions>
  <inkml:trace contextRef="#ctx0" brushRef="#br0">1 1 432,'11'9'288,"-11"7"-80,17 0 17,-17 10-1,11 6-16,6-10-64,-5 4-48,5-1-16,0-2-64,-6-7 16,-11 0-32,17-7 0,-17 7-64,0-6-112,-17-10-449,-11 0 145</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27.776"/>
    </inkml:context>
    <inkml:brush xml:id="br0">
      <inkml:brushProperty name="width" value="0.05" units="cm"/>
      <inkml:brushProperty name="height" value="0.05" units="cm"/>
      <inkml:brushProperty name="color" value="#004F8B"/>
    </inkml:brush>
  </inkml:definitions>
  <inkml:trace contextRef="#ctx0" brushRef="#br0">97 1 496,'0'16'224,"0"0"-48,0 6-16,0 10 17,0 3-1,0 4 16,0 12 48,-11-3-48,11 0-64,0 0-48,-17 0-32,17 3-32,-11-13-16,-6 4-112,17-1-96,-12-9-144,-5-6-80,6-10-129</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28.116"/>
    </inkml:context>
    <inkml:brush xml:id="br0">
      <inkml:brushProperty name="width" value="0.05" units="cm"/>
      <inkml:brushProperty name="height" value="0.05" units="cm"/>
      <inkml:brushProperty name="color" value="#004F8B"/>
    </inkml:brush>
  </inkml:definitions>
  <inkml:trace contextRef="#ctx0" brushRef="#br0">0 221 448,'15'0'619,"7"2"-519,1 1 0,0 1 0,-1 1 0,27 10 0,-15-5-85,80 31 1,-109-40 3,1 0 0,-1 1 0,0 0 0,0 0 0,0 1 0,0 0 0,0-1 0,0 2 0,-1-1 0,1 0 0,-1 1-1,0 0 1,0 0 0,0 0 0,0 0 0,-1 1 0,0 0 0,0-1 0,0 1 0,-1 0 0,1 1 0,-1-1 0,0 0 0,-1 0 0,1 1 0,-1-1 0,0 1 0,0 8 0,-1 242-302,0-276-558</inkml:trace>
  <inkml:trace contextRef="#ctx0" brushRef="#br0" timeOffset="1">478 1 848,'-17'16'192,"17"-7"-79,0-2-81,-12-7-96</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28.457"/>
    </inkml:context>
    <inkml:brush xml:id="br0">
      <inkml:brushProperty name="width" value="0.05" units="cm"/>
      <inkml:brushProperty name="height" value="0.05" units="cm"/>
      <inkml:brushProperty name="color" value="#004F8B"/>
    </inkml:brush>
  </inkml:definitions>
  <inkml:trace contextRef="#ctx0" brushRef="#br0">1 51 640,'13'10'283,"-12"-10"-255,0 1 0,0 0 0,0 0 0,0-1 0,0 1 0,1 0 0,-1-1 0,0 1 0,0-1 0,1 0 0,-1 1 0,0-1-1,1 0 1,-1 0 0,1 0 0,-1 0 0,0 0 0,1 0 0,-1 0 0,2-1 0,22 1 99,-16-1-86,-1 1 0,0-1 0,1 2 0,-1-1 0,0 1 0,0 1 0,1-1 1,-1 1-1,0 1 0,13 5 0,7 5 70,-22-10-54,0 0 0,1 0 0,-1 0 0,0 1 0,-1 0 0,7 5 0,2 3 48,-7-6-45,0 0 0,-1 0 0,1 1 0,8 12 0,-14-17-52,23 28 95,-23-29-99,0 1-1,1-1 1,-1 0 0,0 0-1,0 0 1,1 0-1,-1 0 1,1 0 0,-1 0-1,1 0 1,-1 0-1,1-1 1,-1 1 0,1-1-1,0 1 1,-1-1-1,1 0 1,0 1 0,-1-1-1,4 0 1,2-3-42,0 0-1,0 0 1,0-1 0,0 1 0,0-1 0,-1-1-1,0 0 1,0 0 0,0 0 0,0 0-1,-1-1 1,9-12 0,5-8-562,27-52 0,-18 22-30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28.857"/>
    </inkml:context>
    <inkml:brush xml:id="br0">
      <inkml:brushProperty name="width" value="0.05" units="cm"/>
      <inkml:brushProperty name="height" value="0.05" units="cm"/>
      <inkml:brushProperty name="color" value="#004F8B"/>
    </inkml:brush>
  </inkml:definitions>
  <inkml:trace contextRef="#ctx0" brushRef="#br0">46 0 496,'1'38'749,"0"-22"-593,0 0 0,-1 0 0,-1 0 0,-4 21 0,-1-18-137,0 1 0,2 0 0,0 0 0,2 0 1,-1 26-1,3-44-24,0-1 0,0 0 1,0 0-1,-1 0 0,1 0 1,0 0-1,0 0 0,-1 0 1,1 0-1,0 0 1,-1 0-1,1 0 0,-1 0 1,1 0-1,-1-1 0,1 1 1,-1 0-1,0 0 0,0 0 1,1-1-1,-1 1 0,0 0 1,0-1-1,0 1 1,0-1-1,-1 1 0,0 1-77,2-5 54,0-1 1,0 0 0,1 1 0,0 0 0,0-1 0,0 1 0,0-1 0,0 1-1,1 0 1,-1 0 0,1 0 0,4-5 0,29-37-24,-31 40 36,8-8 8,0 1 0,22-16 1,-1 0 4,-29 25 7,0-1 0,1 1-1,-1 0 1,1 0-1,-1 1 1,1-1 0,0 1-1,0 0 1,0 0-1,0 1 1,0 0-1,1 0 1,-1 0 0,0 0-1,1 1 1,-1 0-1,7 0 1,-10 0 6,0 1-1,1 0 1,-1-1 0,0 1-1,0 0 1,0 0 0,0 0-1,0 0 1,0 0 0,0 0-1,0 1 1,0-1 0,0 1-1,-1 0 1,1-1 0,-1 1 0,1 0-1,-1 0 1,0 0 0,3 3-1,-1 2 14,1 0 0,-1 1 0,0-1 0,4 16 0,-4-8-7,-1 1-1,-1 0 1,0 0-1,-3 19 1,1-20-25,1-1 1,0 1-1,1-1 1,0 0-1,6 24 1,-7-37-9,0-1 1,0 1-1,0 0 1,1 0-1,-1 0 1,0-1 0,0 1-1,1 0 1,-1-1-1,0 1 1,1 0-1,-1-1 1,1 1 0,-1 0-1,1-1 1,0 1-1,-1-1 1,1 1-1,-1-1 1,1 1 0,0-1-1,-1 1 1,1-1-1,0 0 1,0 1 0,1-1-9,-1-1 1,0 1-1,0-1 1,0 1-1,0-1 1,0 0-1,0 1 1,0-1-1,0 0 1,0 1-1,-1-1 1,1 0-1,0 0 1,0 0-1,-1 0 1,1 0-1,0 0 1,-1 0-1,1 0 1,-1 0-1,1-2 1,15-31-423</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29.241"/>
    </inkml:context>
    <inkml:brush xml:id="br0">
      <inkml:brushProperty name="width" value="0.05" units="cm"/>
      <inkml:brushProperty name="height" value="0.05" units="cm"/>
      <inkml:brushProperty name="color" value="#004F8B"/>
    </inkml:brush>
  </inkml:definitions>
  <inkml:trace contextRef="#ctx0" brushRef="#br0">77 17 208,'0'-14'240,"0"12"-2,0 6-14,1 49 157,0-13-123,-6 67-1,-1-63-155,-18 121 234,6-37-143,9-53-138,-3 76-2,7-101-69,6-34 5,3-23 6,1-9 6,2 1 1,-1 0-1,2 1 0,0 0 1,17-23-1,2-4-12,-22 34 9,1-1-1,0 1 0,0 0 0,1 1 0,-1-1 0,2 1 0,-1 1 0,0-1 0,12-5 0,-16 9 20,1 0 1,-1 1 0,0-1 0,0 1-1,1 0 1,-1-1 0,1 2 0,-1-1-1,1 0 1,-1 1 0,1-1 0,-1 1-1,1 0 1,0 0 0,-1 1 0,1-1-1,-1 1 1,1-1 0,-1 1-1,1 0 1,-1 1 0,0-1 0,1 1-1,-1-1 1,0 1 0,0 0 0,3 3-1,-1 0 32,0 0-1,-1 1 1,0 0-1,0 0 1,0 0-1,-1 1 0,1-1 1,-2 1-1,5 11 1,-4-5 18,0 1 1,0-1-1,-1 0 1,0 23-1,9 45-1017,-11-79 70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29.563"/>
    </inkml:context>
    <inkml:brush xml:id="br0">
      <inkml:brushProperty name="width" value="0.05" units="cm"/>
      <inkml:brushProperty name="height" value="0.05" units="cm"/>
      <inkml:brushProperty name="color" value="#004F8B"/>
    </inkml:brush>
  </inkml:definitions>
  <inkml:trace contextRef="#ctx0" brushRef="#br0">46 1 992,'-17'16'273,"17"-7"-145,-11 7-64,11-6-48,-18-10-1425</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29.983"/>
    </inkml:context>
    <inkml:brush xml:id="br0">
      <inkml:brushProperty name="width" value="0.05" units="cm"/>
      <inkml:brushProperty name="height" value="0.05" units="cm"/>
      <inkml:brushProperty name="color" value="#004F8B"/>
    </inkml:brush>
  </inkml:definitions>
  <inkml:trace contextRef="#ctx0" brushRef="#br0">40 1 592,'0'32'320,"-11"0"-160,11-7-63,-17-9-49,17 0-32,-11-6-64</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5:35.21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1197 461 176,'-3'0'227,"-1"1"-202,-1-1 0,0 2 0,0-1 1,0 0-1,1 1 0,-1 0 0,1 0 0,-1 0 0,1 1 1,0-1-1,0 1 0,0 0 0,0 0 0,0 1 1,1-1-1,-6 8 0,-8 10 13,-27 43 0,39-56-19,-46 77 22,-67 155 0,-4 5-41,55-118 0,50-97 0,-2-1 0,-32 41 0,28-37 12,20-27 4,12-20-9,164-221 17,-6 4-52,-17 24 29,-109 160-8,-32 39 7,0-1 1,-1 0 0,8-14-1,-26 63-8,-19 25 22,16-36-14,-18 32-1,3-9 1,12-22 0,-28 41 0,15-31-2,-108 131 2,132-165 1,3-3-1,0-1 0,0 1 0,0-1 0,-1 0 0,1 1 0,0-1 1,-1 0-1,0 0 0,1-1 0,-1 1 0,0-1 0,0 1 0,0-1 0,0 0 0,0 0 0,0 0 0,0 0 0,0-1 0,-5 1 0,7-1 0,0 0 0,1 0 0,-1 0 0,1 0 0,-1-1 0,0 1 0,1 0 0,-1 0 0,1-1 0,-1 1 0,1 0 0,-1-1-1,1 1 1,-1-1 0,1 1 0,-1-1 0,1 1 0,-1-1 0,1 1 0,0-1 0,-1 1 0,1-1 0,0 1 0,-1-1 0,1 1-1,0-1 1,0 0 0,0 1 0,-1-1 0,1 1 0,0-1 0,0 0 0,0 1 0,0-1 0,0-1 0,3-27-10,-3 26 9,6-22 1,1 0 1,1 1-1,2 0 0,18-36 1,-3 8 8,-5 7-16,11-29 6,4 2 0,54-84-1,-79 140-1,-18 25 6,0-1-1,0 2 0,1-1 0,-7 14 0,0-1-10,-1 0 0,-35 38-1,-14 20 7,17-19 9,-85 84-1,85-96-3,45-47-2,0 0-1,-1 0 0,1 0 0,0-1 0,0 1 0,-1-1 0,1 1 0,-5 1 0,0-5 3,9-13 4,26-50-9,2 2-1,4 1 1,60-86-1,52-94-14,-127 211 17,-16 27 0,-12 15 0,-57 82-3,-71 88 6,8-43-3,114-126 0,15-12 0,-1 0 0,1 0 0,0 1 0,0-1 0,-1 0 0,1 0 0,0 0 0,0 0 0,-1 0 0,1 0 0,0 0 0,-1 0 0,1 0 0,0 0 0,0 0 0,-1 0 1,1 0-1,0 0 0,0 0 0,-1-1 0,1 1 0,0 0 0,0 0 0,-1 0 0,1 0 0,0 0 0,0-1 0,0 1 0,-1 0 0,1 0 0,0 0 0,0 0 0,0-1 0,-1 1 0,1-2-2,0 0 1,0 0-1,0 0 1,0 0-1,0 0 1,0 0-1,0 1 1,1-1-1,-1 0 1,1 0-1,-1 0 1,1 0-1,0 1 1,0-1-1,0 0 1,0 1-1,1-3 1,17-38-5,9-14 9,41-64-6,-67 108 1,-9 10-4,5 3 6,1-1-1,-1 1 1,1 0-1,-1-1 1,1 1-1,-1 0 1,1 0-1,0 0 1,-1 0-1,1 0 1,0 0-1,0 0 1,-1 1-1,0 0 0,-4 6 1,0 0 0,-1 0 0,0-1 0,0 0 0,-9 6 0,-27 26 0,-8 10-3,28-27-2,-25 28 0,31-29 3,-3 5 6,-2-2 1,-25 23-1,29-33-1,13-11-3,1 1 0,-1-1 0,1 1 0,0 0 0,0 0-1,-7 10 1,11-13 0,-1 0-1,0 1 1,0-1-1,0 0 1,0 0-1,0 1 1,0-1-1,0 0 1,0 0-1,0 0 1,-1 0-1,1-1 1,0 1-1,0 0 0,-1 0 1,1-1-1,-1 1 1,1-1-1,-3 1 1,14-20 10,74-118-15,33-15-6,-117 152 12,0 0-1,0 0 0,0 0 0,1-1 0,-1 1 0,0 0 0,0 0 0,0 0 0,0 0 0,0 0 0,0 0 0,1 0 1,-1-1-1,0 1 0,0 0 0,0 0 0,0 0 0,0 0 0,0-1 0,0 1 0,0 0 0,0 0 0,0 0 0,0 0 1,0-1-1,0 1 0,0 0 0,0 0 0,0 0 0,0 0 0,0-1 0,0 1 0,0 0 0,0 0 0,0 0 1,0 0-1,0 0 0,0-1 0,0 1 0,0 0 0,0 0 0,-1 0 0,1 0 0,0 0 0,0-1 0,0 1 0,0 0 1,0 0-1,0 0 0,-1 0 0,1 0 0,0 0 0,0 0 0,0 0 0,0 0 0,-1 0 0,1 0 0,0-1 0,0 1 1,0 0-1,0 0 0,-1 0 0,1 0 0,0 0 0,0 0 0,0 0 0,-1 1 0,-9 1 10,3 1-7,1 2 0,0-1 0,0 1 0,-10 9 0,2 0-2,-65 59 2,-23 13 22,53-43-5,-68 46-1,70-50 8,47-39-27,-1 0 0,1 0 0,0 0 0,0 1 0,0-1 0,-1 0 0,1 0 0,0 0 0,0 0 0,-1 0 1,1 1-1,0-1 0,-1 0 0,1 0 0,0 0 0,0 0 0,-1 0 0,1 0 0,0 0 0,-1 0 0,1 0 0,0 0 0,0 0 0,-1 0 0,1 0 0,0 0 1,-1 0-1,1 0 0,0-1 0,0 1 0,-1 0 0,1 0 0,0 0 0,0 0 0,-1-1 0,1 1 0,0 0 0,0-13 4,10-14 6,-1 10-10,1 1 1,1 0-1,1 0 1,24-25-1,6-6 0,-22 27-1,0 0-1,1 1 0,45-30 0,-36 28-17,-19 14 12,-1 0 0,23-10-1,-32 17 8,-1-1 0,0 1-1,0 0 1,1 0-1,-1 0 1,0 0 0,1 0-1,-1-1 1,1 1-1,-1 0 1,0 0 0,1 0-1,-1 0 1,0 0-1,1 0 1,-1 0 0,0 0-1,1 0 1,-1 0-1,1 0 1,-1 0 0,0 1-1,1-1 1,-1 0-1,0 0 1,1 0 0,-1 0-1,0 0 1,1 1-1,-1-1 1,0 0 0,0 0-1,1 1 1,-1-1-1,0 15-2,-10 13 4,2-14 1,-1-1-1,-1 0 0,0 0 0,-1-1 0,0 0 0,-18 14 0,-11 12 7,33-31-6,0 0-1,0 0 0,-14 8 0,21-16-1,0 1 1,0 0-1,0 0 0,0 0 1,0 0-1,0 0 0,0 0 1,0 0-1,0 0 1,0 0-1,0 0 0,0 0 1,0 0-1,0-1 1,0 1-1,0 0 0,0 0 1,0 0-1,0 0 1,0 0-1,0 0 0,-1 0 1,25-19 1,-21 17-2,28-21-16,65-36 0,-83 52 12,0 2 1,1 0-1,-1 0 1,1 2-1,0-1 1,0 2-1,0 0 1,26-1-1,-37 3 4,1 1 0,0-1 0,-1 1 0,1-1 0,-1 1 0,1 0 0,-1 0 0,0 1 0,1-1 0,-1 1 0,0-1 0,0 1 0,0 0 0,0 0 0,0 1 0,0-1 0,-1 0 0,1 1 0,-1 0 0,1 0 0,-1-1 0,0 1 0,0 1 0,-1-1 0,1 0 0,2 6 0,-3-4 0,1 0 0,-1-1 0,0 1 0,0 0 0,-1 0 0,1 0 0,-1 0 0,0 0 0,-1 0 0,1-1 0,-1 1 0,0 0 0,0 0 0,0 0 0,-1-1 0,1 1 0,-1-1 0,-1 1 0,-4 7 0,-18 27 0,19-29 0,1 0 1,-1 0 0,-1-1-1,0 0 1,0-1-1,-1 1 1,0-1 0,-1-1-1,-13 11 1,4-5 23,18-12-23,-1 0 0,0 0 0,0 0-1,0 0 1,0 0 0,0-1 0,0 1 0,0 0 0,0-1-1,-1 1 1,1 0 0,0-1 0,0 1 0,-1-1 0,1 0-1,0 1 1,0-1 0,-1 0 0,1 0 0,0 0 0,-2 0-1,2 0 0,1 0 0,0 0 0,0 0 0,0 0 0,0-1 0,0 1 0,-1 0 0,1 0 0,0 0 0,0 0 0,0 0 0,0 0 0,0-1 0,0 1 0,0 0 0,0 0 0,0 0 0,0 0 0,-1-1 0,1 1 0,0 0 0,0 0 0,0 0 0,0-1 0,0 1 0,0 0 0,0 0 0,0 0 0,0 0 0,0-1 0,1 1 0,-1 0 0,0 0 0,0 0 0,0 0 0,0-1 0,0 1 0,0 0 0,0 0 0,0 0 0,0 0 0,1-1 0,-1 1 0,0 0 0,0 0 0,0 0 0,0 0 0,1 0 0,8-12-2,2 1-1,-1 1 0,2 0 0,-1 0 0,20-11 0,3-5 4,28-26-1,37-28 3,20 6 10,-108 67-14,0 1 0,0-1-1,0 2 1,1-1-1,0 2 1,0 0-1,0 0 1,15-2-1,-26 6 2,0 0 0,0 0 0,0-1 0,0 1 0,0 1 0,0-1 0,0 0-1,0 0 1,0 0 0,0 0 0,0 1 0,0-1 0,0 0 0,0 1 0,-1-1 0,1 1 0,0-1 0,0 1 0,0 0-1,0-1 1,-1 1 0,1 0 0,0-1 0,-1 1 0,1 0 0,0 0 0,-1 0 0,1 0 0,-1 0 0,0-1 0,1 1-1,-1 0 1,1 0 0,-1 2 0,4 32 1,-4-33-2,-1 9 1,0-1 0,-1 1 0,0-1 0,0 1 0,-1-1 0,-1 0 0,0 0 0,-10 19 0,-11 29 0,18-41 3,-2 1 0,0-1-1,-1-1 1,-1 0 0,-16 20-1,18-20-2,23-32 0,38-43-10,74-92 15,-35 47-2,-76 87-8,2 1-1,0 0 1,0 1 0,24-15 0,-4 2 1,-36 27 4,3-2 0,0-1 0,1 1 0,-1 0 0,1 0 0,-1 0 0,1 1 0,0-1 0,0 1 0,10-3 0,-15 5 0,1 0 0,0 1-1,-1-1 1,1 0-1,0 0 1,-1 0-1,1 0 1,0 1-1,-1-1 1,1 0 0,-1 0-1,1 1 1,0-1-1,-1 0 1,1 1-1,-1-1 1,1 1 0,-1-1-1,1 1 1,-1-1-1,1 1 1,-1-1-1,0 1 1,1 0-1,-1-1 1,0 1 0,0-1-1,1 1 1,-1 0-1,0-1 1,0 1-1,0 0 1,0-1-1,0 1 1,1 0 0,-1-1-1,-1 1 1,1 0-1,0-1 1,0 2-1,-3 34 10,3-33-5,-3 11-4,-1 0 0,-1 0 0,0-1 0,0 0 0,-1 1 1,-9 12-1,-8 18-6,8-14 8,0-1 0,-2-1 0,-1-1 0,-22 27 0,21-31-2,-19 32 0,-14 2 14,62-88-28,200-264-27,-147 215 34,-46 58 4,2 2 0,1 0 0,0 1 0,30-21-1,-49 39 4,-1 0 0,1 0 0,0 1 0,0-1 0,0 0 0,0 1 0,0-1 0,1 0 0,-1 1 0,0-1 0,0 1 0,0 0 0,0-1 0,1 1 0,-1 0 0,0 0 0,0-1 0,0 1 0,1 0 0,-1 0 0,0 0 0,0 1 0,1-1 0,-1 0 0,1 1 0,-1 0 0,-1-1 0,1 1 0,-1 0 0,0 0 0,1 0 0,-1 0 0,0 0 0,0 0 0,1 0 0,-1 0 0,0 0 0,0 0 0,0 0 0,0 0 0,0 0 0,-1 0 0,1-1 0,0 1 0,0 0 0,-1 0 0,1 0 0,0 0 0,-1 0 0,1 0 0,-1 0 0,1-1 0,-1 1 0,1 0 0,-2 0 0,-36 65 30,24-42-22,-1 0 0,-25 30 0,19-28 0,-71 80 8,69-76-16,3-3 11,42-44-17,10-15 2,-2-2 0,31-44 0,-31 38 1,64-66-1,-69 81 6,-17 16-3,-1 1 1,2 0 0,-1 0-1,1 1 1,0 0-1,1 1 1,-1 0-1,14-7 1,-22 13 0,-1 0 0,0 0 0,0 0 0,0-1 0,0 1 0,1 0 0,-1 0 0,0 0 0,0 0 0,0-1 0,1 1 0,-1 0 0,0 0 0,0 0 0,1 0 0,-1 0 1,0 0-1,1 0 0,-1 0 0,0 0 0,0 0 0,1 0 0,-1 0 0,0 0 0,0 0 0,1 0 0,-1 0 0,0 0 0,0 0 0,1 0 0,-1 0 0,0 0 0,0 0 0,1 1 0,-1-1 0,0 0 0,0 0 0,0 0 0,1 0 0,-1 1 1,0-1-1,0 0 0,0 0 0,1 0 0,-1 1 0,0-1 0,0 0 0,0 0 0,0 1 0,0-1 0,0 0 0,0 0 0,0 1 0,1-1 0,-1 0 0,0 0 0,0 1 0,0-1 0,0 0 0,0 0 0,0 1 0,-1-1 0,1 0 0,0 1 1,0-1-1,0 0 0,0 0 0,0 1 0,-13 20-1,-8 7-2,1 1 0,-22 47-1,21-37 5,-32 44 0,44-71-6,-59 86-2,58-82 9,1-1-1,1 2 0,0-1 1,-8 27-1,13-30 9,8-19-6,6-11-5,151-191 1,56-35 0,-181 204 0,-10 11 0,1 1 0,2 1 0,0 1 0,37-21 0,-66 45 0,1 0 0,-1 0 0,0 0 0,0 0 0,1 1 0,-1-1 0,0 0 0,1 1 0,-1-1 0,1 1 0,-1 0 0,1-1 0,-1 1 0,1 0 0,-1 0 0,1 0 0,-1 0 0,1 0 0,-1 1 0,1-1 0,-1 0 0,0 1 0,1-1 0,-1 1 0,1-1 0,-1 1 0,0-1 0,1 1 0,1 1 0,-2 0 0,0-1 0,-1 1 0,1-1 0,0 1 0,-1 0 0,1-1 0,0 1 0,-1 0 0,0 0 0,0-1 0,1 1 0,-1 0 0,0 0 0,0 0 0,0-1 0,-1 1 0,1 0 0,0 0 0,-1-1 0,1 1 0,-1 0 0,0-1 0,0 3 0,-23 48 4,-1-2-1,-57 83 0,-86 81 3,117-167-6,14-14 0,24-25 0,12-8 0,1-1 0,0 1 0,0 0 0,-1-1 0,1 1 0,0 0 0,0-1 0,-1 1 0,1 0 0,0-1 0,0 1 0,0-1 0,0 1 0,-1-1 0,1 1 0,0 0 0,0-1 0,0 1 0,0-1 0,0 1 0,0-1 0,0 1 0,0-1 0,0 1 0,1-1 0,-1 1 0,0 0 0,0-1 0,0 1 0,0-1 0,1 1 0,-1 0 0,0-1 0,0 1 0,1-1 0,4-10 0,0 0 0,0 0 0,1 1 0,0-1 0,16-17 0,47-48 0,-42 48 0,84-87 8,134-106 0,-230 209-12,1 0-1,0 1 0,1 1 0,0 0 0,20-8 0,-36 18 5,-1 0 0,0-1 0,0 1 0,1 0 0,-1 0 0,0 0 0,0-1 0,1 1 0,-1 0 0,0 0 0,1 0 0,-1 0-1,0 0 1,1-1 0,-1 1 0,0 0 0,1 0 0,-1 0 0,0 0 0,1 0 0,-1 0 0,0 0 0,1 0 0,-1 0 0,0 0 0,1 1 0,-1-1 0,0 0 0,1 0 0,-1 0 0,0 0 0,0 0 0,1 1-1,-1-1 1,0 0 0,1 0 0,-1 0 0,0 1 0,0-1 0,0 0 0,1 0 0,-1 1 0,0-1 0,0 0 0,0 1 0,1-1 0,-1 0 0,0 1 0,0-1 0,0 0 0,0 1 0,0-1 0,0 0-1,0 1 1,0-1 0,0 0 0,0 1 0,0-1 0,0 0 0,0 1 0,0-1 0,-9 27 2,6-20-1,-5 11 2,-1 1 0,-1-1 0,-1-1 0,-19 26-1,-63 64-3,76-89 1,-336 337 22,299-315 23,81-85-13,9 2-29,1 0 0,2 3 1,55-45-1,-47 43-2,456-386 15,-499 425-16,0 0 0,1 1 0,-1-1 0,1 1 0,-1 0 0,8-2 0,-11 4 0,-1 0 0,1 0 0,-1-1 0,1 1 0,-1 0 0,1 0 0,-1 0 0,1 0 0,0-1 0,-1 1 0,1 0 0,-1 0 0,1 0 0,0 1 0,-1-1 0,1 0 0,-1 0 0,1 0 0,0 0 0,-1 0 0,1 1 0,-1-1 0,1 0 0,-1 0 0,1 1 0,-1-1 0,1 1 0,-1-1 0,1 0 0,-1 1 0,0-1 0,1 1 0,-1-1 0,0 1 0,1-1 0,-1 1 0,0-1 0,1 1 0,-1-1 0,0 1 0,0-1 0,0 1 0,0 0 0,0-1 0,1 1 0,-1-1 0,0 1 0,0-1 0,0 1 0,0 0 0,-1-1 0,1 1 0,0-1 0,0 1 0,0 0 0,0-1 0,-1 2 0,-4 14-3,0 0 1,-1 0-1,-1 0 1,-1 0 0,-11 17-1,-4 2 2,-28 34 1,-111 112 7,64-73 4,59-72-4,-54 42-1,64-54 8,55-56-14,0 1 1,2 2 0,1 1-1,45-33 1,5-6-1,103-86 0,-93 82 0,-75 59-1,1 1 0,0 0 1,26-13-1,-39 23 0,0 0 0,0 0 0,0 0 1,0 0-1,1 1 0,-1-1 0,0 0 1,0 1-1,1 0 0,-1 0 0,0-1 0,4 2 1,-5-1-1,0 0 1,-1 0 0,1 1 0,-1-1 0,1 0 0,0 1 0,-1-1 0,1 0 0,-1 1-1,1-1 1,-1 1 0,1-1 0,-1 1 0,1-1 0,-1 1 0,1-1 0,-1 1-1,0-1 1,1 1 0,-1 0 0,0-1 0,0 1 0,0 0 0,1-1 0,-1 1 0,0-1-1,0 2 1,0 3 0,0 0 0,-1-1 0,1 1 0,-1 0 0,0 0 0,-1-1 0,1 1 0,-1-1 1,0 1-1,-3 4 0,-10 17 0,-1-1 0,-38 44 0,25-33 0,-39 40 0,-95 84 0,136-134 0,-44 32 0,61-46 0,19-14-4,21-16-6,144-140 16,-102 91-1,-25 20-3,-29 28-2,0 1-1,1 0 1,1 2-1,28-18 1,-47 33-1,0 0 0,0 1 1,0-1-1,0 1 0,1-1 0,-1 0 1,0 1-1,0 0 0,0-1 0,1 1 1,-1 0-1,0 0 0,0-1 1,3 1-1,-4 1 0,0-1 1,0 0 0,0 1-1,0-1 1,1 0 0,-1 1-1,0-1 1,0 0 0,0 1-1,0-1 1,0 1 0,0-1-1,0 0 1,0 1-1,0-1 1,0 0 0,0 1-1,0-1 1,0 1 0,0-1-1,-1 0 1,1 1 0,0-1-1,0 0 1,0 1 0,-1-1-1,1 0 1,0 1-1,-1-1 1,-26 39-8,25-36 9,-31 38 3,-1-3 1,-2 0 0,-50 39-1,-100 94 7,146-143-8,23-17-3,12-7 0,8-5-1,10-9-1,6-11-9,42-35 0,2-2 17,-49 45-3,0 1 0,28-19 1,-15 12 2,-3 1-10,43-25 0,-67 43 4,1 0 0,-1-1 0,0 1 1,1 0-1,-1 0 0,1 0 0,-1-1 0,1 1 1,-1 0-1,1 0 0,-1 0 0,1 0 0,-1 0 0,1 0 1,-1 0-1,1 0 0,-1 0 0,0 0 0,1 1 1,-1-1-1,1 0 0,-1 0 0,1 0 0,-1 0 1,1 1-1,-1-1 0,0 0 0,1 0 0,-1 1 0,0-1 1,1 0-1,-1 1 0,0-1 0,1 1 0,-1-1 1,0 0-1,1 1 0,-1-1 0,0 1 0,0-1 1,0 0-1,0 1 0,1-1 0,-1 1 0,0-1 0,0 1 1,0-1-1,0 1 0,0-1 0,0 1 0,0-1 1,0 1-1,0-1 0,0 1 0,-1-1 0,1 1 1,-5 31-4,-2-19-2,0-1 1,-16 21-1,5-9 3,-11 15 2,-3-2 0,0-1 1,-56 48-1,33-39 33,-107 69 0,157-112-29,4 0-1,-1-1 0,0 0 0,0 1 0,0-1 0,0 0 0,0 0 0,0 0 0,0 0 0,0-1 0,0 1 0,0 0 0,0-1 0,-1 0 0,1 1 0,0-1 0,0 0 0,-4 0 0,6-1-3,0 0 1,0 0-1,0 0 0,0 0 0,0 1 0,0-1 1,0 0-1,0 0 0,0 0 0,0 1 0,0-1 1,1 0-1,-1 0 0,0 0 0,1 1 1,-1-1-1,1 0 0,-1 0 0,0 1 0,1-1 1,0 1-1,-1-1 0,1 0 0,-1 1 0,1-1 1,0 1-1,-1-1 0,2 0 0,1-2 2,14-16 1,0 1-1,1 0 1,1 2-1,26-18 1,-16 11-2,-21 17-1,96-70 0,-90 67 0,1 0 0,0 2 0,0-1 0,1 2 0,27-9 0,-42 15 0,-1 0 0,0 0 0,1 0 0,-1 0 0,0 0 0,1 0 0,-1-1 0,1 1 0,-1 0 0,0 0 0,1 0 0,-1 0 0,1 0 0,-1 1 0,0-1 0,1 0 0,-1 0 0,0 0 0,1 0 0,-1 0 0,0 0 0,1 1 0,-1-1 0,0 0 0,1 0 0,-1 1 0,0-1 0,1 0 0,-1 0 0,0 1 0,0-1 0,1 0 0,-1 1 0,0-1 0,0 0 0,0 1 0,0-1 0,1 0 0,-1 1 0,0-1 0,0 0 0,0 1 0,0-1 0,0 0 0,0 1 0,0-1 0,0 1 0,0-1 0,0 0 0,0 1 0,0-1 0,0 0 0,0 1 0,0-1 0,-1 1 0,1-1 0,0 0 0,0 1 0,-1-1 0,-12 26 0,-7 2 2,-1-1 0,-2-1 0,0-1 1,-2-1-1,-1-2 0,-40 29 1,49-41-2,-34 25 27,205-163-28,-133 111-4,0 0 0,28-16-1,-9 6 18,-16 18-10,-18 12-4,-11 9 2,-13 15-1,-1-1 0,-2-1 0,0-1 0,-2-1 0,-28 23 0,7-10 0,29-23 0,0 0 0,-23 13 0,15-9 1,20-14 2,0-1 0,0 1 0,0-1 1,0 0-1,-1 0 0,1 0 0,-1-1 0,-5 3 0,10-6-3,-1 0 0,1 0 1,-1 0-1,1 1 0,0-1 0,0 0 1,0 0-1,0 1 0,0-1 0,2-2 1,16-21-2,1 1 1,2 0 0,26-21 0,-21 20 6,40-49-1,-63 69-6,-1 0 0,1 0 0,0 0-1,0 0 1,0 0-1,1 0 1,-1 1 0,1 0-1,0 0 1,0 0 0,1 1-1,-1 0 1,10-5 0,-14 8 1,-1 0 1,0 0-1,1 0 1,-1 0-1,1 0 1,-1 0-1,1 0 1,-1 0-1,0 0 1,1 0-1,-1 0 1,1 0 0,-1 0-1,0 0 1,1 0-1,-1 0 1,0 0-1,1 0 1,-1 1-1,1-1 1,-1 0-1,0 0 1,1 1-1,-1-1 1,0 0-1,0 0 1,1 1-1,-1-1 1,0 0 0,1 1-1,-1-1 1,0 0-1,0 1 1,0-1-1,1 0 1,-1 1-1,0-1 1,0 1-1,0-1 1,0 0-1,0 1 1,0-1-1,0 1 1,0 0-1,-2 20 0,2-20 1,-2 5-1,0-1 0,0 1 0,0-1 0,-1 0 0,0 0 0,0 0 0,0 0 0,-1 0 0,0-1 0,-7 8 0,-2 3 0,-22 24 12,-1-2 0,-2-2 0,-1-1 0,-2-2 0,-86 51 0,126-82-9,-1 0 1,1 0 0,-1 0-1,1 0 1,-1 0 0,0 0-1,1-1 1,-1 1 0,0-1-1,0 1 1,0-1 0,1 0-1,-1 1 1,0-1 0,0 0-1,0 0 1,0-1 0,1 1-1,-1 0 1,0 0 0,0-1-1,0 1 1,-3-2 0,5 0-4,-1 1 1,0 0-1,0 0 1,0-1 0,1 1-1,-1 0 1,1-1-1,-1 1 1,1 0-1,0-1 1,-1 1-1,1-1 1,0 1 0,0-1-1,0 1 1,0-1-1,0 1 1,0-1-1,1 1 1,-1 0-1,0-1 1,1 1-1,-1-1 1,1 1 0,0 0-1,-1-1 1,1 1-1,1-2 1,73-127 19,-39 72-11,-4 4-8,52-65 1,62-91 7,-21 29 11,-118 172-22,-5 6 1,1 1 1,-1-1-1,0 1 0,0-1 1,-1 0-1,1 0 0,0 0 0,-1 0 1,0 0-1,0 0 0,0 0 1,0-1-1,0 1 0,0 0 0,-1-5 1,0 8 0,0 0 0,0 0 0,0 0 0,0-1 0,0 1 0,0 0 1,0 0-1,0-1 0,0 1 0,0 0 0,0 0 0,0 0 0,0-1 0,0 1 1,0 0-1,0 0 0,0-1 0,0 1 0,0 0 0,-1 0 0,1 0 0,0 0 1,0-1-1,0 1 0,0 0 0,-1 0 0,1 0 0,0 0 0,0 0 0,0-1 0,0 1 1,-1 0-1,1 0 0,0 0 0,0 0 0,-1 0 0,1 0 0,0 0 0,0 0 1,-13 5 2,-21 21-3,14-10-6,-28 20 4,-118 81 18,41-25-2,2-1-26,106-80 12,-179 125 0,168-116 6,-40 23-1,78-63-18,172-177-13,22-26-10,-174 186 35,73-98 16,-102 134-15,0 0 1,-1 0 0,1 0-1,0 0 1,0 0 0,-1 0 0,1 0-1,0 0 1,-1 0 0,1 0-1,-1 0 1,0 0 0,1-1-1,-1 1 1,0 0 0,0 0-1,0-1 1,1 1 0,-1 0-1,0 0 1,-1-1 0,1 1-1,0-2 1,-1 3-1,-1 0 0,1 0 0,0 0 0,0 0-1,0 0 1,0 0 0,-1 1 0,1-1 0,0 0 0,0 1 0,0-1 0,0 0 0,0 1-1,0-1 1,0 1 0,0 0 0,0-1 0,0 1 0,0 0 0,0 0 0,0-1-1,1 1 1,-1 0 0,-1 2 0,-124 94 16,-38 40-43,-47 22 46,199-150-16,-7 1-20,11-12 11,8 0 6,0 0-1,0 0 1,0 0 0,0 0 0,1 0-1,-1 1 1,1-1 0,-1 0 0,1 0-1,0 1 1,-1-1 0,1 0 0,0 1 0,0-1-1,3-2 1,17-26-4,2 1 0,49-48 1,-4 4 14,107-114-8,-154 166-3,-1-2 0,20-27 0,6-9 0,-38 51 0,-6 5 0,1 1 0,-1 0 0,0-1 1,0 1-1,0-1 0,-1 1 0,1-1 0,0 0 0,-1 0 0,0 0 0,0 0 1,0 0-1,0 0 0,0 0 0,-1 0 0,1 0 0,-1-6 0,-5 11 11,-20 12-14,0 1 0,2 2 0,-27 23 0,-1-1 2,-24 21 1,-50 36 0,-75 47 0,197-141 0,1 0 1,-1-1 0,0 0-1,1 1 1,-1-1 0,0 0-1,0 0 1,0 0 0,0-1 0,-6 1-1,9-1 0,0 0 0,-1 0 1,1 0-1,-1 0 0,1 0 0,0 0 0,-1 0 0,1 0 0,-1 0 1,1 0-1,0-1 0,-1 1 0,1 0 0,0 0 0,-1 0 0,1-1 1,0 1-1,-1 0 0,1 0 0,0-1 0,-1 1 0,1 0 0,0-1 1,0 1-1,0 0 0,-1-1 0,1 1 0,0-1 0,0 0 0,0 0 0,0-1-1,0 1 1,0-1-1,0 1 1,0-1-1,0 0 1,1 1-1,-1-1 1,1 1 0,-1 0-1,1-1 1,1-2-1,4-5 0,-1 1 0,2 0 0,-1 0 0,15-13 0,3-5-10,79-91 6,139-122-1,-203 199 7,10-8 17,-180 143-13,96-67 3,-54 32-1,53-37-9,-46 37 0,60-41-5,-30 19 1,47-34 5,1-1 0,-1 1-1,1 0 1,0 0 0,0 1 0,0-1 0,-3 6 0,-15 16-9,14-19-3,13-11 5,13-16 13,7-12 5,49-50-1,-11 12-33,-19 24 13,-30 32 5,0-1 0,0 0 0,-2 0 1,16-27-1,-27 42 5,-1-1 1,1 0-1,-1 1 0,1-1 1,-1 0-1,1 0 1,-1 1-1,0-1 0,1 0 1,-1 0-1,0 0 1,0 0-1,0 1 1,0-1-1,0 0 0,0 0 1,0 0-1,0 0 1,0 0-1,0 0 1,0 1-1,0-1 0,0 0 1,-1 0-1,1 0 1,-1 0-1,0 1 1,0-1 0,0 1 0,1-1-1,-1 1 1,0 0 0,0 0-1,0-1 1,0 1 0,0 0 0,0 0-1,1 0 1,-1 0 0,0 0 0,0 0-1,0 0 1,0 0 0,0 0 0,-1 1-1,-5 0 2,0 1-1,0 1 0,0-1 1,-10 6-1,-43 31-4,1 3 0,-97 90 0,104-86 3,-62 42-2,99-81-7,15-17 9,15-22 12,7-1-10,2 2 0,46-50 0,68-51-17,-137 131 16,314-245-62,-306 240 34,0 0-1,0 1 0,18-8 1,-50 38-159,1-2 114,10-10 31,-28 24-1,-344 284 6,361-299 44,-1-1 1,-1-1-1,-33 20 0,89-79-7,-20 23 3,20-23 5,1 0 0,2 2 0,69-58 0,-52 54-3,-15 11-1,65-42 0,-70 52-9,28-14-16,-36 30 10,-23 4 10,0 0 0,0 0 0,0 0-1,-1 0 1,1 0 0,0 0 0,0 0 0,0 0-1,-1 0 1,1 0 0,0 0 0,0 0 0,0 1-1,0-1 1,0 0 0,-1 0 0,1 0 0,0 0 0,0 0-1,0 1 1,0-1 0,0 0 0,0 0 0,0 0-1,0 0 1,-1 1 0,1-1 0,0 0 0,0 0-1,0 0 1,0 1 0,0-1 0,0 0 0,0 0-1,0 0 1,0 1 0,0-1 0,0 0 0,0 0 0,1 0-1,-1 1 1,0-1 0,0 0 0,0 0 0,0 0-1,0 0 1,0 1 0,0-1 0,0 0 0,1 0-1,-1 0 1,0 0 0,0 0 0,0 1 0,0-1 0,0 0-1,1 0 1,-1 0 0,0 0 0,0 0 0,0 0-1,0 0 1,1 0 0,-1 0 0,0 0 0,0 0-1,0 0 1,1 0 0,-2 1-5,-113 107-61,57-57 67,-28 20 0,51-45 0,-32 34 0,-66 67 19,128-123-14,0 0 0,0-1-1,-1 0 1,1 0 0,-1 0 0,0 0 0,1-1-1,-1 1 1,-8 1 0,15-6 4,0-1 1,0 0-1,0 1 0,0-1 1,0 0-1,0 0 0,-1-1 1,3-5-1,3-7 11,5-3-10,0 1 0,1 1 0,1 0 0,0 1 0,18-16 0,18-19 13,97-88 11,-68 69-23,95-70-21,-73 63 25,-131 93-23,-42 30 0,-47 38 8,-31 25 0,99-67 0,-87 95 0,81-86 0,51-43 0,9-7 0,16-13 0,266-193-2,-243 176-1,1 1 0,1 3 1,2 1-1,78-27 0,-120 49 4,1 1-1,0 0 1,0 0-1,0 1 1,-1 0-1,1 0 1,0 0-1,0 0 1,0 1-1,5 0 0,-9 0 0,0-1 0,0 0-1,0 1 1,0-1 0,0 1-1,0-1 1,0 1 0,0-1-1,0 1 1,0 0 0,0 0-1,0-1 1,-1 1 0,1 0-1,0 0 1,0 0 0,-1 0-1,1 0 1,-1 0 0,1 0-1,-1 0 1,1 0 0,-1 0-1,0 0 1,1 0 0,-1 0-1,0 0 1,0 1 0,0-1-1,0 0 1,0 0 0,0 0-1,0 0 1,0 0 0,0 1-1,0-1 1,-1 0 0,1 0-1,0 0 1,-1 0 0,1 0-1,-1 0 1,0 0-1,1 0 1,-2 2 0,-17 27 2,0 0 1,-3-2-1,0 0 0,-40 39 1,20-23-5,-86 85 2,76-81-13,50-44 19,5-5 0,14-12 5,30-28-5,1-4 0,2 3-1,81-53 0,2 12-5,-115 75 0,-10 10 1,-8 1-2,0-1 1,0 0 0,0 1 0,-1-1 0,1 0-1,-1 0 1,1 1 0,-1-1 0,0 0-1,0 0 1,0 0 0,-3 4 0,-4 10-3,-2-1 1,0 0-1,-1 0 1,-1-1-1,-20 19 1,-74 59 11,76-67-3,-165 127 13,380-284-3,99-67-16,-230 160 0,-44 30-2,1 0-1,0 1 1,1 1 0,0 0-1,24-11 1,-36 18 2,0 0 0,1 0 0,-1 0 0,0-1 0,0 1 0,0 0 1,0 0-1,1 0 0,-1 0 0,0 0 0,0 0 0,0 0 0,0 0 0,1 0 0,-1 0 0,0 0 0,0 0 0,0 0 0,1 0 0,-1 0 0,0 0 0,0 0 0,0 0 0,1 0 0,-1 0 1,0 0-1,0 0 0,0 0 0,0 0 0,1 0 0,-1 0 0,0 0 0,0 0 0,0 1 0,0-1 0,1 0 0,-1 0 0,0 0 0,0 0 0,0 0 0,0 1 0,0-1 0,0 0 0,0 0 1,1 0-1,-1 0 0,0 1 0,0-1 0,0 0 0,0 0 0,0 0 0,0 1 0,0-1 0,0 0 0,0 0 0,0 0 0,0 1 0,0-1 0,0 0 0,0 0 0,0 1 0,-10 18 7,-20 24-6,3-11-10,3 0 7,-2-2 1,-39 35 0,37-41 6,-171 154 38,177-159-44,19-17 1,0 0 0,-1 1 0,1-1 0,0 1-1,0 0 1,1 0 0,-1 0 0,0 0 0,1 0-1,0 1 1,0-1 0,-3 7 0,7-12 0,0-1 0,0 1 1,0-1-1,0 1 0,1 0 1,-1 0-1,1 0 0,-1 1 0,1-1 1,0 0-1,3-1 0,5-3 0,217-166-25,-171 127 18,-31 24 1,29-23-23,96-59-1,-151 103 28,0 0 0,0 0 0,0 0 0,0 0 0,0 0 0,0 0 0,0 0 0,0 0 0,0 0 0,0 0 0,0 0 0,0 0 0,0 0 0,0 1 0,0-1 0,0 0 0,0 0 0,0 0 0,0 0 0,0 0 0,0 0-1,0 0 1,0 0 0,0 0 0,0 0 0,0 0 0,1 0 0,-1 0 0,0 0 0,0 0 0,0 0 0,0 0 0,0 0 0,0 0 0,0 0 0,0 0 0,0 0 0,0 0 0,0 0 0,0 0 0,0 0 0,1 0 0,-1 0-1,0 0 1,0 0 0,0 0 0,0 0 0,0 0 0,0 0 0,0 0 0,0 0 0,0 0 0,0 0 0,0 0 0,0 0 0,0 0 0,0 0 0,0 0 0,1 0 0,-1 13-244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3:00.706"/>
    </inkml:context>
    <inkml:brush xml:id="br0">
      <inkml:brushProperty name="width" value="0.05" units="cm"/>
      <inkml:brushProperty name="height" value="0.05" units="cm"/>
    </inkml:brush>
  </inkml:definitions>
  <inkml:trace contextRef="#ctx0" brushRef="#br0">28 0 288,'0'0'278,"0"0"-203,1 0 1,-1 0 0,1 0 0,-1 1 0,0-1-1,1 0 1,-1 0 0,1 0 0,-1 1-1,1-1 1,-1 0 0,0 1 0,1-1 0,-1 0-1,0 1 1,1-1 0,-1 0 0,0 1 0,1-1-1,-1 1 1,0-1 0,0 0 0,1 1-1,-1-1 1,0 1 0,0 0 0,0 11 119,-1-1 0,0 1 0,-1-1 0,-1 0 0,1 1 0,-2-1 0,-4 11 1,7-19-159,0 0 1,0 1 0,1-1 0,-1 0-1,1 0 1,0 0 0,0 1 0,1 4 0,-2 18 136,-3-4-244,0 0 0,2 0 0,1 0 0,2 42 0,1-12-3120,-2-50 2059</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5:42.18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335 731 416,'1'0'12,"-1"0"0,1-1 0,-1 1 1,0 0-1,1 0 0,-1 0 0,1 0 0,-1 0 0,0 0 0,1 0 0,-1 0 0,1 0 1,-1 0-1,1 0 0,-1 0 0,0 1 0,1-1 0,-1 0 0,1 0 0,-1 0 0,0 0 0,1 1 1,-1-1-1,0 0 0,1 0 0,-1 1 0,1 0 0,-1 10 24,0-3-28,1 1-1,-2-1 0,1 0 1,-1 0-1,0 0 0,-1 1 0,0-1 1,0-1-1,-5 12 0,-90 172 28,52-101-3,45-90-31,0 0-1,0 0 1,0 0 0,0 1-1,0-1 1,-1 0 0,1 0-1,0 1 1,0-1-1,0 0 1,0 0 0,0 0-1,0 1 1,0-1 0,0 0-1,0 0 1,0 1 0,0-1-1,0 0 1,0 0 0,0 1-1,0-1 1,0 0-1,0 0 1,0 1 0,0-1-1,0 0 1,0 0 0,1 1-1,-1-1 1,0 0 0,0 0-1,0 0 1,0 1-1,0-1 1,1 0 0,-1 0-1,0 0 1,0 1 0,0-1-1,1 0 1,-1 0 0,0 0-1,0 0 1,1 0 0,-1 0-1,0 0 1,0 0-1,1 0 1,-1 1 0,0-1-1,0 0 1,1 0 0,-1 0-1,0 0 1,0 0 0,1-1-1,-1 1 1,0 0-1,0 0 1,1 0 0,-1 0-1,0 0 1,0 0 0,1 0-1,18-8 17,27-38-16,68-87 1,-14 13-3,-73 90 10,-3 0 0,0-2-1,29-52 1,-53 84-8,0 0-1,0 0 1,0 0-1,0 0 1,0 0-1,-1 0 1,1 0-1,0 0 1,0 0-1,0 0 0,0 0 1,0 0-1,0-1 1,-1 1-1,1 0 1,0 0-1,0 0 1,0 0-1,0 0 1,0 0-1,0 0 1,0 0-1,0 0 1,-1 0-1,1 0 1,0 0-1,0-1 1,0 1-1,0 0 1,0 0-1,0 0 1,0 0-1,0 0 1,0 0-1,0 0 1,0-1-1,0 1 1,0 0-1,0 0 1,0 0-1,0 0 1,0 0-1,0 0 1,0-1-1,0 1 0,0 0 1,0 0-1,0 0 1,0 0-1,0 0 1,0 0-1,0-1 1,0 1-1,0 0 1,0 0-1,0 0 1,0 0-1,1 0 1,-1 0-1,0 0 1,0 0-1,0 0 1,0 0-1,0-1 1,0 1-1,0 0 1,0 0-1,1 0 1,-1 0-1,-13 7 14,-15 14-3,2 4-9,6-6 3,2 1-1,-23 29 1,-36 44 9,32-41-4,15-18 8,-15 22 20,36-42-25,10-14-13,-1 0 0,0 0 0,0-1 0,0 1 0,0 0 0,0 0 1,0 0-1,0 0 0,0 0 0,0 0 0,0 0 0,0 0 0,0 0 0,0 0 1,0 0-1,0 0 0,0 0 0,0 0 0,1 0 0,-1 0 0,0 0 0,0 0 1,0 0-1,0 0 0,0 0 0,0 0 0,0 0 0,0 0 0,0 0 0,0 0 1,0 0-1,0 0 0,0 0 0,0 0 0,0 0 0,0 0 0,0 1 0,1-1 1,-1 0-1,0 0 0,0 0 0,0 0 0,0 0 0,0 0 0,0 0 0,0 0 1,0 0-1,0 0 0,0 0 0,0 0 0,0 0 0,0 0 0,0 0 0,0 0 1,0 1-1,21-25 12,57-79-5,100-102 1,-90 108-4,-72 81-5,30-24 1,8-8 14,-42 32-11,-9 11 3,-6 12 0,-12 16-2,-110 113-19,66-68 26,-3-3 0,-75 60 0,89-79 27,48-46-38,0 0 0,0 0 1,0 0-1,-1 1 0,1-1 1,0 0-1,0 0 0,0 0 1,-1 1-1,1-1 0,0 0 1,0 0-1,-1 0 0,1 0 0,0 1 1,0-1-1,-1 0 0,1 0 1,0 0-1,0 0 0,-1 0 1,1 0-1,0 0 0,-1 0 1,1 0-1,0 0 0,0 0 1,-1 0-1,1 0 0,0 0 1,0 0-1,-1 0 0,1-1 1,0 1-1,-1 0 0,1 0 1,0-11 7,9-18-4,25-36-5,3 1 1,2 2-1,54-64 0,-18 24 1,-21 13 3,-54 88-3,0 1 0,0-1 0,1 1 0,-1 0 0,0-1 0,0 1 0,0-1 0,1 1 0,-1 0 0,0-1 0,0 1 0,0-1 0,0 1 0,0-1 0,0 1 0,0-1 0,0 1 0,0 0 0,0-1 0,0 1 0,0-1 0,-1 1 0,1-1 0,0 1 0,0 0 0,0-1 0,0 1 0,-1-1 0,1 1 0,-1-1 0,1 1 0,-1 0 0,1-1 0,-1 1 0,0 0 0,1 0 0,-1 0 0,0 0 0,1 0 1,-1-1-1,0 1 0,1 0 0,-1 1 0,0-1 0,1 0 0,-1 0 0,0 0 0,1 0 1,-1 0-1,1 1 0,-1-1 0,0 0 0,1 1 0,-1-1 0,-11 7 4,1 1-1,1 0 0,-17 15 1,-9 7-4,-8 2-3,21-17-1,1 2-1,-35 33 1,-42 44 4,52-51 0,-95 77 2,85-79 28,57-41-30,0 0 0,0 0 0,0 1 0,0-1 1,0 0-1,-1 0 0,1 1 0,0-1 0,0 0 0,0 0 1,-1 0-1,1 0 0,0 1 0,0-1 0,-1 0 0,1 0 1,0 0-1,0 0 0,-1 0 0,1 0 0,0 0 1,0 0-1,-1 0 0,1 1 0,0-1 0,0 0 0,-1 0 1,1 0-1,0-1 0,0 1 0,-1 0 0,1 0 1,0 0-1,-1 0 0,1 0 0,0 0 0,0 0 0,-1 0 1,1 0-1,0-1 0,0 1 0,0 0 0,-1 0 1,1 0-1,0-1 0,0 1 0,0 0 0,-1 0 0,1 0 1,0-1-1,0 1 0,0-1 0,4-19 11,21-31 1,44-55-38,103-122 1,-44 72 12,-115 138 13,-12 16-1,-4 4 0,-20 22-11,5 3 9,15-20 4,-1-1 0,-1 1-1,1-1 1,-7 6-1,-84 97 15,65-72-16,-1-1 1,-41 36 0,50-56 1,21-16-1,1 0 0,0 0 0,0 0 0,0 0 0,0-1 0,-1 1 0,1 0 0,0 0 0,0 0 0,0 0 0,0 0 0,0-1-1,0 1 1,0 0 0,0 0 0,-1 0 0,1 0 0,0-1 0,0 1 0,0 0 0,0 0 0,0 0 0,0-1 0,0 1 0,0 0 0,0 0 0,0 0 0,0 0 0,0-1 0,0 1 0,0 0 0,1 0 0,-1 0 0,0-1 0,0 1 0,0 0 0,0 0 0,0 0 0,0 0 0,0 0 0,0-1 0,1 1 0,-1 0 0,0 0 0,0 0 0,0 0 0,0 0 0,0 0 0,1-1 0,-1 1 0,0 0-1,0 0 1,0 0 0,1 0 0,33-46-11,-21 28 1,230-269 18,-237 280-5,2-1-2,0-1 1,0 0 0,-1 0 0,0-1 0,5-11 0,-12 21-2,0 0 0,0 0 0,0 0 0,-1 0 0,1 0 0,0 0 0,0 0 0,-1 0 0,1 0 0,0 0 0,0 1 0,-1-1 0,1 0 0,0-1 0,0 1 1,0 0-1,-1 0 0,1 0 0,0 0 0,0 0 0,-1 0 0,1 0 0,0 0 0,0 0 0,0 0 0,-1-1 0,1 1 0,0 0 0,0 0 0,0 0 0,-1 0 0,1 0 0,0-1 1,0 1-1,0 0 0,0 0 0,0 0 0,-1-1 0,1 1 0,0 0 0,0 0 0,0-1 0,0 1 0,0 0 0,0 0 0,0-1 0,0 1 0,0 0 0,0 0 0,0-1 0,0 1 1,0 0-1,0 0 0,0 0 0,0-1 0,0 1 0,-20 14 10,-26 27-7,-64 63-3,12-8-12,66-67 10,-55 65 0,63-70 2,21-22-2,0 1 0,0-1 0,1 1 0,-1-1-1,1 1 1,-1 0 0,1 0 0,0 0 0,0 0 0,0 1 0,0-1 0,-2 7 0,23-24-3,-9 8 5,94-85 11,-71 60-10,45-34 0,53-29-25,-123 89 23,0 0 1,0 1-1,0 0 1,12-4-1,-20 8 1,0 0 1,0 0-1,0 0 0,0 1 0,0-1 0,0 0 0,0 0 0,0 0 1,0 0-1,0 0 0,0 0 0,0 1 0,0-1 0,0 0 1,0 0-1,0 0 0,0 0 0,0 0 0,0 0 0,0 0 1,0 1-1,0-1 0,0 0 0,0 0 0,1 0 0,-1 0 0,0 0 1,0 0-1,0 0 0,0 0 0,0 0 0,0 1 0,0-1 1,0 0-1,0 0 0,1 0 0,-1 0 0,0 0 0,0 0 0,0 0 1,0 0-1,0 0 0,0 0 0,0 0 0,1 0 0,-1 0 1,0 0-1,0 0 0,0 0 0,0 0 0,0 0 0,0 0 0,0 0 1,1 0-1,-1 0 0,0 0 0,0 0 0,0 0 0,0 0 1,0-1-1,0 1 0,0 0 0,1 0 0,-1 0 0,0 0 0,0 0 1,0 0-1,0 0 0,0 10-1,0 1 0,-1-1 0,0 0 0,-1 1 0,0-1 0,-1 0 0,0 0 0,0 0 0,-1 0 0,-5 9 0,-34 64 9,-3-3-1,-3-1 0,-65 79 1,22-36-38,90-119 30,0-1 0,1 1 0,-1 0 0,1-1 0,0 1 0,0 0 0,0 0 0,0 0 0,0 0 0,1 0 0,-1 6 0,1-9 0,0 0 1,0 0-1,0 1 0,0-1 0,0 0 0,0 0 1,0 0-1,0 0 0,0 0 0,0 0 0,0 1 1,0-1-1,0 0 0,0 0 0,0 0 0,0 0 1,0 0-1,0 0 0,0 0 0,0 1 0,0-1 1,0 0-1,1 0 0,-1 0 0,0 0 0,0 0 0,0 0 1,0 0-1,0 0 0,0 0 0,0 0 0,1 0 1,-1 0-1,0 0 0,0 0 0,0 0 0,0 0 1,0 0-1,0 0 0,1 0 0,-1 0 0,0 0 1,0 0-1,0 0 0,0 0 0,0 0 0,0 0 1,1 0-1,-1 0 0,0 0 0,0 0 0,0 0 1,0 0-1,0 0 0,4 0 0,0-1 0,-1 1 1,1-1-1,0 0 0,-1 0 0,1 0 0,-1-1 1,1 1-1,-1-1 0,0 1 0,0-1 1,4-3-1,38-35-1,-11 8 2,106-89-1,30-24-3,-123 99-13,-35 43 7,-12 3 9,0 0 0,1 0 0,-1 0 0,0 0 0,0 0 0,0 0 0,1 1-1,-1-1 1,0 0 0,0 0 0,0 0 0,1 1 0,-1-1 0,0 0 0,0 0 0,0 0 0,0 1 0,0-1-1,1 0 1,-1 0 0,0 1 0,0-1 0,0 0 0,0 0 0,0 1 0,0-1 0,0 0 0,0 1-1,0-1 1,0 0 0,0 0 0,0 1 0,0-1 0,0 0 0,0 0 0,0 1 0,0-1 0,-1 0 0,1 0-1,0 1 1,0-1 0,0 0 0,0 0 0,0 1 0,-1-1 0,1 0 0,0 0 0,-1 1 0,-89 150 16,61-107-12,-68 78 1,59-77-10,-40 59 1,57-73 3,17-27 1,0 0 0,1 0 0,0 1 0,0 0 0,0-1-1,0 1 1,1 0 0,0 1 0,0-1 0,0 0-1,1 1 1,-1-1 0,0 11 0,3-16 0,1 0 0,-1 0 0,0 0 0,0 0 0,1 0 0,-1-1 0,0 1 0,0-1 0,0 1 0,0-1 0,0 1 0,1-1 0,-1 1 0,1-2 0,11-9 2,0-1 0,20-22 0,4-5 8,147-154-21,-132 133 9,-42 47 5,0 0-1,1 0 1,0 1-1,1 1 1,15-12 0,-14 13-1,0-1-13,-11 13 7,-3 6 3,-2-2 3,0 0 0,0 0 0,-1-1 0,1 1 0,-1-1 0,-1 0 0,1 0 0,-6 5-1,-18 22 6,-72 94-20,64-77 7,26-35 9,0 0 0,-21 22 0,28-35-5,1 1 0,0 0 1,0 0-1,0 0 0,0 0 1,0 0-1,1 0 0,-1 1 1,0-1-1,1 1 0,0-1 1,0 1-1,0-1 0,0 1 1,0 0-1,0 0 1,1-1-1,-1 1 0,1 0 1,-1 5-1,3-11 0,-1 1 1,1-1-1,0 1 1,0 0-1,0 0 1,0 0-1,0 0 1,5-4-1,11-10 3,74-82 14,-25 28 2,-3 10-2,-28 29-14,0-1-9,57-36 0,-79 58 8,-10 7-3,1 0 1,0 0-1,0 0 1,0 1 0,0 0-1,0 0 1,0 0-1,0 1 1,7-2 0,-11 3 1,0 0 1,-1 0 0,1 0-1,0-1 1,0 1-1,-1 0 1,1 1 0,0-1-1,-1 0 1,1 0 0,0 0-1,-1 0 1,1 0 0,0 1-1,-1-1 1,1 0 0,-1 0-1,1 1 1,0-1 0,-1 1-1,1-1 1,-1 0-1,1 1 1,-1-1 0,1 1-1,-1 0 1,1-1 0,-1 1-1,0-1 1,1 1 0,-1-1-1,0 1 1,1 0 0,-1-1-1,0 1 1,0 0-1,0-1 1,0 1 0,0 0-1,1 1 1,-1 1-1,0 0 0,-1-1 0,1 1 0,0 0 0,-1 0 0,1 0 0,-1 0 0,-2 5 0,-49 73 3,16-23 2,-2-3-1,-3-1 0,-90 93 1,98-116-5,22-22 5,1 1 0,0 0 1,-15 19-1,20-19 11,19-25-5,22-28-3,31-35-16,3 4 1,105-88 0,18-17 3,-185 171 9,-6 6-2,-1 0-1,1 0 1,0 0-1,-1 0 1,1 0-1,0 1 1,0-1-1,0 1 1,0 0-1,0-1 1,1 1-1,-1 0 1,0 0-1,4-1 1,-20 23-1,-1-1 0,-28 30 0,-110 97-22,37-40 39,-101 96 14,188-168-16,132-135-11,108-75-5,-77 79-2,-38 30-4,-62 38-8,-24 19 3,0 0 0,0 1 0,1 1 0,0 0 1,0 0-1,0 1 0,1 1 0,13-5 0,-23 9 12,0 1-1,0-1 0,0 1 0,0-1 1,0 1-1,0 0 0,0-1 0,0 1 1,0 0-1,0 1 0,0-1 0,3 1 1,-4-1-1,-1 0 0,0 1 0,1-1 0,-1 0 0,1 0 0,-1 1 0,0-1 0,1 1 0,-1-1 0,0 0 0,0 1 0,1-1 0,-1 1 0,0-1 0,0 0 0,0 1 1,1-1-1,-1 1 0,0-1 0,0 1 0,0-1 0,0 1 0,0-1 0,0 1 0,0-1 0,0 1 0,0-1 0,0 0 0,0 1 0,0-1 0,0 1 0,-1 0 0,-2 6 0,0 0 0,0 0 0,-1 0 0,0-1 1,-5 7-1,1 0 0,-8 10 0,-1 0 0,-1-2 0,-39 37 0,-72 50 12,64-57-6,-110 108 21,92-94-8,83-66-19,0 1 0,-1 0 1,1 0-1,0 0 0,0 0 1,0 0-1,-1 0 0,1-1 1,0 1-1,0 0 0,0 0 1,0 0-1,0-1 0,0 1 1,0 0-1,-1 0 0,1 0 0,0-1 1,0 1-1,0 0 0,0 0 1,0 0-1,0-1 0,0 1 1,0 0-1,0 0 0,0-1 1,0 1-1,0 0 0,0 0 1,0 0-1,0-1 0,0 1 1,1 0-1,-1 0 0,0 0 1,0-1-1,0 1 0,0 0 1,0 0-1,0 0 0,1 0 1,-1-1-1,0 1 0,0 0 1,0 0-1,0 0 0,1 0 1,6-10-1,0 0 0,0 0 0,1 1 0,0 1 0,1-1 0,0 2 0,11-9 0,20-18 0,189-158 16,13 14-16,-226 166-3,0 1 1,1 0 0,0 1-1,1 1 1,0 1 0,30-9 0,-47 16 2,0 1 0,0-1 0,1 1 0,-1-1 0,0 1 0,1 0 0,-1 0 0,0-1 0,1 1 0,-1 0 0,0 0 0,1 0 0,-1 1 0,1-1 0,-1 0 0,0 1-1,0-1 1,1 0 0,-1 1 0,0-1 0,2 2 0,-3-1 0,1 0 0,-1 0 1,1-1-1,-1 1 0,1 0 0,-1 0 0,0 0 0,0 0 0,1 0 0,-1 0 0,0 0 0,0 0 0,0 0 0,0 0 0,0 0 0,0 0 0,0 0 0,-1 0 0,1 0 0,0 0 0,-1 2 0,-3 8-1,0-1 1,-1 1-1,-11 16 1,13-21-1,-19 25 1,-1 0 1,-2-1-1,-49 46 1,13-14 13,28-30-13,-2-1 0,-44 30-1,60-47 1,12-8 0,0 0 1,1 1 0,0 0 0,0 0 0,-9 13-1,15-19-1,0-1 0,0 0 0,0 0 0,0 0 0,0 0 0,0 0 0,0 1 0,0-1 0,0 0 0,0 0 0,0 0 0,0 0 0,0 0 0,0 1 0,0-1 0,0 0 0,0 0 0,0 0 0,0 0 0,0 0 0,0 0 0,1 1 0,-1-1 0,0 0 0,0 0 0,0 0 0,0 0 0,0 0 0,0 0 0,0 0 0,1 0 0,-1 1 0,0-1 0,0 0 0,0 0 0,0 0 0,0 0 0,0 0 0,1 0 0,-1 0 0,0 0 0,0 0 0,0 0 0,0 0 0,0 0 0,1 0 0,-1 0 0,0 0 0,0 0 0,0 0 0,0 0 0,0 0 0,1 0 0,-1 0 0,0-1 0,0 1 0,0 0 0,0 0 0,1 0 0,9-2 3,-3-1-3,0 0 1,-1-1-1,0 0 1,0 0-1,6-5 0,16-11-2,16-7-5,53-36 14,-37 15-8,264-192 5,-294 219-14,-24 16 8,0 0 0,0 1 0,0-1 0,0 1 0,1 1-1,0-1 1,0 1 0,0 0 0,0 1 0,0 0 0,8-1 0,-15 2 2,1 1 0,-1 0 0,0 0 0,0 0 0,0 1 0,1-1 0,-1 0 0,0 0 0,0 0 0,0 0 0,1 0 0,-1 0 0,0 0 0,0 0 0,0 0 0,0 0 0,1 0 0,-1 1 0,0-1 0,0 0 0,0 0 0,0 0 0,0 0 0,1 0 0,-1 1 0,0-1 0,0 0 0,0 0 0,0 0 0,0 0 0,0 1 0,0-1 0,0 0 0,0 0 0,0 0 0,0 1 0,0-1 0,0 0 0,0 0 0,0 0 0,0 1 0,0-1 0,0 0 0,0 0 0,0 0 0,0 1 0,0-1 0,0 0 0,0 0 0,0 0 0,0 0 0,0 1 0,-1-1 0,1 0 0,0 0 0,0 0 0,0 0 0,0 1 0,0-1 0,-1 0 0,1 0 0,-16 25 5,-2-1 1,0-1-1,-1 0 0,-2-2 1,0 0-1,-28 21 0,-144 109 95,50-41-29,108-83-34,-61 37 1,89-61-36,1 1 0,-1 0 1,1 1-1,0-1 1,0 1-1,0 1 0,1-1 1,-8 10-1,10-11-5,6-3 0,14-10-1,41-29 0,-19 13 5,277-191 12,-212 150-29,-220 163 3,78-63 15,-67 52 9,42-37-19,40-28 12,19-16-5,9-5-5,9-7 7,0 0 0,0 0 0,0-1-1,23-20 1,-2 3 1,77-61-31,-37 26 4,21-22 7,-65 54 18,69-49 0,-85 66-11,-1-1 0,20-19 0,-15 13-12,-19 18 23,1-1 1,-1 1-1,1-1 1,-1 1-1,1-1 1,-1 0-1,1 1 0,-1 0 1,1-1-1,-1 1 1,1-1-1,-1 1 1,1 0-1,0-1 1,-1 1-1,1 0 1,0 0-1,-1-1 1,1 1-1,0 0 1,-1 0-1,1 0 1,0 0-1,1 0 1,-5 15 8,-19 27-6,14-30-3,-1-1 0,-15 16 0,-4 3 0,-161 195-3,179-215-2,8-8 21,14-5-24,-1-4 8,-1-1 0,0 0 0,0 0 1,-1-1-1,0-1 0,8-10 0,23-24 12,86-67-25,-32 25 13,-79 75 0,-13 10 0,0 1 1,0-1 0,-1-1 0,1 1 0,0 0 0,-1 0 0,1-1 0,-1 1 0,1 0 0,-1-1 0,0 0 0,0 1 0,2-4 0,-3 10-1,-1-1 0,1 1 1,-1-1-1,-1 1 0,1-1 0,0 0 1,-1 1-1,0-1 0,0 0 0,0 0 0,-1 0 1,-3 5-1,-42 43 0,20-22 0,-44 65 13,-72 43-10,131-120-2,24-29 11,8-11-17,1 1 1,43-36-1,-21 20 6,48-57-28,69-44 22,-157 137 4,-1-1 1,1 1-1,0-1 1,0 1-1,0-1 1,0 1-1,0 0 1,0 0-1,0 0 1,1 0-1,-1 1 1,0-1-1,0 0 1,1 1-1,2-1 1,-5 3 2,1 0 0,-1 0 0,0-1 0,1 1 0,-1 0 0,0 0 0,0 0 0,-1-1 0,1 1 0,0 0 0,-1 2 0,-1 2-2,1-1 0,-1 0-1,-1 0 1,1 0 0,-1-1 0,0 1 0,-5 7 0,-6 8-5,-11 18 3,-1-1-1,-2-1 0,-54 53 1,12-20 4,-44 40-18,199-167 30,120-109-36,-38 35-7,-161 128 23,12-10-18,-13 13 13,-9 7 7,-49 60 9,-2-3 0,-103 90 1,142-140-8,1 1 0,1 1 1,0 0-1,-15 23 1,22-25 5,16-14 2,29-23 5,-20 13-8,20-15-3,62-53 0,-19 13 0,-42 38 0,47-39 0,-61 43-4,1 2 0,1 0 0,40-24 0,-66 46 4,-1 0 0,0 0-1,0-1 1,1 1 0,-1 0 0,0 0 0,1 0 0,-1-1 0,0 1 0,1 0 0,-1 0 0,0 0 0,1 0 0,-1 0 0,0-1 0,1 1 0,-1 0-1,1 0 1,-1 0 0,0 0 0,1 0 0,-1 0 0,0 0 0,1 1 0,-1-1 0,0 0 0,1 0 0,-1 0 0,0 0 0,1 0 0,-1 0 0,0 1 0,1-1-1,-1 0 1,0 0 0,1 0 0,-1 1 0,0-1 0,0 17-5,-15 23-3,-15 2 16,-1-2 1,-58 59-1,25-29-1,37-43-5,20-21 0,0 1 0,0 0 1,0 0-1,-9 17 0,15-18 5,11-10 2,16-15 7,252-204 3,-262 212-20,0 1 0,1 0 1,0 1-1,0 1 0,1 1 1,0 0-1,22-4 0,-39 11 1,0-1 0,0 1 0,0 0 0,0 0 0,-1 0 0,1 0 0,0 0 1,0 0-1,0 0 0,0 0 0,0 0 0,0 0 0,0 0 0,0 1 0,-1-1 0,1 0 0,0 1 0,0-1 0,0 1 0,-1-1 0,1 1 0,0-1 0,0 1 0,-1-1 0,1 1 0,0 1 0,0-1 0,0 1 0,0 0 0,0-1 0,-1 1 0,1 0 1,-1 0-1,1 0 0,-1-1 0,0 1 0,0 0 0,0 0 0,0 2 0,0 3 1,-1 0 0,0 0 0,-1 0 0,1-1 0,-1 1-1,-4 8 1,-3 1 4,-2 1-1,0-2 1,0 1-1,-25 22 1,-1 5 15,14-13-7,-2-2-1,0 0 1,-43 34 0,46-43-13,0 1 0,-23 30 1,32-36 0,59-38 13,140-94-14,-157 100-10,43-22 0,-9 7 6,-55 28-1,-4 2 4,0 0 0,0 0 0,0 1 0,0-1 0,0 1-1,1 0 1,-1 0 0,1 1 0,0-1 0,-1 1 0,1 0-1,0 0 1,0 1 0,0-1 0,-1 1 0,8 1 0,-12-1 1,0 0-1,1 0 1,-1 0 0,0 0 0,0 0 0,1 0 0,-1 0 0,0 1-1,0-1 1,0 0 0,0 0 0,1 0 0,-1 0 0,0 0-1,0 1 1,0-1 0,0 0 0,1 0 0,-1 0 0,0 1 0,0-1-1,0 0 1,0 0 0,0 0 0,0 1 0,0-1 0,0 0 0,0 0-1,0 1 1,0-1 0,0 0 0,0 0 0,0 0 0,0 1 0,0-1-1,0 0 1,0 0 0,0 1 0,0-1 0,0 0 0,0 0-1,0 0 1,0 1 0,0-1 0,-1 0 0,1 0 0,0 0 0,0 1-1,0-1 1,0 0 0,0 0 0,-1 0 0,1 0 0,-16 28-5,-1 0 0,-1-2 0,-2 0 1,-25 25-1,-92 87 37,2-1 5,128-126-44,9-6 14,-1-5-6,1-1 0,-1 1 0,1 0-1,-1 0 1,1-1 0,-1 1-1,1-1 1,-1 1 0,1-1-1,-1 0 1,0 0 0,1 1-1,-1-1 1,2-2 0,150-98-28,-108 75 22,-17 9-16,42-18-1,-70 35 22,0 0 0,1-1 1,-1 1-1,0 0 0,0 0 0,0 0 0,0 0 1,1 0-1,-1-1 0,0 1 0,0 0 0,0 0 1,1 0-1,-1 0 0,0 0 0,0 0 0,1 0 1,-1 0-1,0 0 0,0 0 0,0 0 0,1 0 1,-1 0-1,0 0 0,0 0 0,1 0 0,-1 0 1,0 0-1,0 0 0,0 1 0,1-1 0,-1 0 1,0 0-1,0 0 0,0 0 0,1 0 0,-1 0 1,0 1-1,0-1 0,0 0 0,0 0 0,0 0 1,1 0-1,-1 1 0,0-1 0,0 0 0,-5 14 0,-17 17-12,-18 5 22,-83 58 0,36-30 16,-91 63 24,174-124-45,-1 0-1,0 0 0,0 0 0,0 0 0,0-1 0,0 0 0,0 0 0,-1-1 1,1 1-1,-11 1 0,28-15 12,228-187-32,-218 180 16,5-3-13,53-35-1,-58 43 7,-20 12 2,1-1 0,-1 1 0,1 0 0,0 1 0,0-1 0,0 0 0,0 1 1,0 0-1,0 0 0,5-1 0,-11 6 10,-162 119 49,93-73-9,-68 42 29,93-62-50,46-29-22,0 0 0,-1 0-1,1 0 1,-1 0 0,1-1-1,-1 1 1,1 0 0,-1-1-1,1 1 1,-1-1 0,1 0-1,-1 1 1,-3-1 0,6-5 4,10-4-6,86-70 9,-64 50-7,62-41 0,-39 35-10,-2 1-5,97-45-1,-122 66 2,-13 6 9,1 0-1,-1 1 0,34-8 1,-49 14 3,-1-1 0,1 1 0,-1 0 0,1 0 0,-1 0 0,1 0 0,0 0 0,-1 0 0,1 0 0,-1 0 0,1 0 0,-1 0 0,1 0 0,-1 0 0,1 0 0,-1 0 0,1 0 0,-1 1 0,1-1 0,-1 0 0,1 0 0,-1 1 0,1-1 0,-4 10 0,-19 11 0,20-20 0,-34 29 5,-1-1 0,-1-3 1,-76 41-1,22-13 86,92-54-91,0 0 0,-1 0 0,1 1 0,0-1 0,0 0 1,0 0-1,-1 0 0,1 0 0,0 1 0,0-1 0,-1 0 0,1 0 0,0 0 1,0 0-1,-1 0 0,1 0 0,0 0 0,0 0 0,-1 0 0,1 0 0,0 0 1,0 0-1,-1 0 0,1 0 0,0 0 0,-1 0 0,1 0 0,0 0 0,0 0 1,-1 0-1,1-1 0,0 1 0,0 0 0,0 0 0,-1 0 0,1 0 0,0 0 1,0-1-1,0 1 0,-1 0 0,1 0 0,0-1 0,0-13 2,10-16-4,2 8 1,1 0 0,1 1-1,1 1 1,1 0 0,1 2-1,32-30 1,-8 8 2,111-91-4,-64 59-18,171-139 35,-213 177-14,-46 34 0,0 0 0,0 0 0,0 0 0,0 0 0,0 0 0,0 0 0,0 0 0,0 0 0,0 1 0,0-1 0,0 0 0,0 0 0,0 0 0,0 0 0,0 0-1,0 0 1,1 0 0,-1 0 0,0 1 0,0-1 0,0 0 0,0 0 0,0 0 0,0 0 0,0 0 0,0 0 0,0 0 0,0 0 0,0 0 0,0 0 0,1 0 0,-1 0 0,0 0 0,0 0 0,0 0 0,0 0 0,0 0-1,0 0 1,0 0 0,0 0 0,1 0 0,-1 0 0,0 0 0,0 0 0,0 0 0,0 0 0,0 0 0,-22 25-1,-13 6 5,-2-1 0,-72 45 0,9-8-5,58-35-14,-49 33-2,15-10-16,52-37 5,-45 28 0,-5-6 10,74-40 18,-1 1 0,1-1 0,-1 0 0,1 0 0,-1 1 0,1-1 0,-1 0 0,0 0 0,1 0 0,-1 0 0,1 1 0,-1-1 0,0 0 0,1 0 0,-1 0 0,1-1 0,-1 1 0,0 0 0,1 0 0,-1 0 0,1 0 0,-1 0 0,1-1 0,-1 1 0,1 0 0,-1-1 0,0 1 0,0-1 0,1 0 0,0 0 0,0 1-1,0-1 1,-1 0 0,1 1 0,0-1 0,0 0 0,0 0 0,0 1 0,0-1 0,0 0-1,1 0 1,-1 1 0,0-1 0,0 0 0,0 1 0,1-1 0,-1 0 0,0 1-1,1-1 1,-1 0 0,1 0 0,13-18-2,0 0 0,2 1 0,0 1 0,26-23 0,-29 29 4,239-199-6,-62 56-13,-178 143 17,23-15 13,-26 20-14,-17 8-1,-25 16 18,3 5-13,-312 223 0,225-165-19,84-56 8,-1-1 0,-1-2 0,-61 29 0,95-51 8,1 1 0,0-1 0,-1 0 1,1 0-1,0 0 0,-1 1 0,1-1 0,-1 0 1,1 0-1,0 0 0,-1 0 0,1 0 1,0 0-1,-1 0 0,1 0 0,-1 0 0,1 0 1,0 0-1,-1 0 0,1 0 0,-1 0 0,1 0 1,0 0-1,-1 0 0,1-1 0,0 1 1,-1 0-1,1 0 0,-1 0 0,1-1 0,0 1 1,0 0-1,-1 0 0,1-1 0,0 1 0,-1 0 1,1-1-1,0 1 0,0 0 0,0-1 1,-1 1-1,1 0 0,0-1 0,0 1 0,0 0 1,0-1-1,0 1 0,0-1 0,0 1 0,0 0 1,0-1-1,0 0 0,5-23 5,4 7-5,0 0 0,1 1 0,0 1 0,2 0-1,15-17 1,76-69 4,-87 87-2,370-289-34,-376 296 32,-1 1 0,0 1 1,16-7-1,-25 12 0,0 0 0,0 0 0,0 0 0,0-1 0,0 1 0,0 0 0,1 0 0,-1 0 0,0 0 0,0 0 0,0 0 1,0-1-1,0 1 0,1 0 0,-1 0 0,0 0 0,0 0 0,0 0 0,1 0 0,-1 0 0,0 0 0,0 0 0,0 0 0,0 0 0,1 0 1,-1 0-1,0 0 0,0 0 0,0 0 0,1 0 0,-1 0 0,0 0 0,0 0 0,0 0 0,1 0 0,-1 0 0,0 0 0,0 1 0,0-1 1,0 0-1,1 0 0,-1 0 0,0 0 0,0 0 0,0 0 0,0 1 0,0-1 0,0 0 0,0 0 0,1 0 0,-1 0 0,0 1 0,0-1 1,0 0-1,-19 20-8,-7 0 8,-1-1-1,-35 18 0,-10 7 1,-227 143-1,215-140 28,-146 58 0,222-102-20,1-1-3,1 1 0,-1-1-1,1 0 1,-14 2 0,19-4-4,0 0 0,0 0 0,0 0 0,0 0 0,0 0 0,0 0 0,0 0 0,1-1 0,-1 1 0,0 0 0,0 0 0,0-1 0,0 1 0,0 0 0,0-1 0,1 1 0,-1-1 0,0 0 0,0 1 0,1-1 0,-1 1 0,0-1 0,1 0 0,-1 1 0,1-1 0,-1 0 0,1 0 0,-1 0 1,1 1-1,0-1 0,-1 0 0,1 0 0,0 0 0,-1 0 0,1 0 0,0 0 0,0 0 0,0 0 0,0 0 0,0 1 0,0-1 0,0-1 0,1-7 1,-1 1-1,2 0 1,-1 0 0,1 0 0,0 0 0,0 0-1,1 0 1,7-12 0,3-3 1,21-29 0,-33 50-3,38-52-20,-7 10 21,28-50 0,-14 6 40,-46 88-40,0 0 0,0-1 0,0 1 0,0 0 0,1 0 0,-1 0 1,0-1-1,0 1 0,0 0 0,0 0 0,0 0 0,0-1 0,0 1 0,0 0 0,0 0 0,0-1 0,1 1 0,-1 0 0,0 0 0,0-1 0,-1 1 0,1 0 0,0 0 0,0-1 0,0 1 1,0 0-1,0 0 0,0-1 0,0 1 0,0 0 0,0 0 0,0-1 0,-1 1 0,1 0 0,0 0 0,0 0 0,0-1 0,0 1 0,-1 0 0,1 0 0,0 0 0,0 0 0,0 0 1,-1-1-1,1 1 0,0 0 0,0 0 0,-1 0 0,1 0 0,-6-2 0,1 0 0,-1 1 0,0 0 0,0 0 0,0 0 0,1 1 0,-1 0 0,0 0 0,0 0 0,0 1 0,0-1 0,-7 3 0,-15 5 0,-33 12 0,34-11 0,-129 49-25,64-23 37,-120 30 1,190-60-12,-39 3-1,58-7 2,-1-1-1,1 0 1,-1 1-1,0-1 1,1 0-1,-1-1 1,1 1-1,-1-1 1,1 0 0,-1 0-1,1 0 1,-1 0-1,1 0 1,0-1-1,-1 1 1,1-1-1,0 0 1,0 0-1,-4-4 1,6 3-1,1 1 1,-1-1-1,0 0 0,1 0 1,0 0-1,0 0 0,0 0 1,0 0-1,0 0 0,1 1 1,-1-1-1,1 0 0,-1 0 1,1 0-1,0 1 0,0-1 1,1 0-1,-1 1 0,0-1 1,1 1-1,3-4 0,79-100-14,-11 13 14,145-143 1,-49 58-8,-169 178 6,0 0 0,1 0 0,-1 0 0,0 0 0,0 0 0,0 0 0,1 0 1,-1 0-1,0 0 0,0 0 0,0 0 0,0-1 0,1 1 0,-1 0 0,0 0 0,0 0 0,0 0 0,0 0 0,0-1 0,0 1 0,1 0 0,-1 0 0,0 0 0,0 0 0,0-1 0,0 1 0,0 0 0,0 0 0,0 0 0,0 0 1,0-1-1,0 1 0,0 0 0,0 0 0,0 0 0,0-1 0,0 1 0,0 0 0,0 0 0,0 0 0,0-1 0,0 1 0,0 0 0,0 0 0,0 0 0,0 0 0,0-1 0,-1 1 0,1 0 0,0 0 0,-13 5 2,-23 21-11,-90 86-1,-4-6 0,-201 127 0,282-202 8,13-8-2,-50 26 0,84-48 4,0 0 0,0 0 0,0 0 0,0 0 0,0-1 0,0 1 0,-1-1 0,1 1 0,0-1 0,0 1 0,-1-1 0,1 0 0,-4-1 0,2-6 0,11-10 0,10-9 0,1 1 0,1 1 0,25-25 0,73-64 0,-88 87 0,25-24-3,147-127-16,-102 89 22,-99 88-3,0 0 0,0 0 0,-1 0-1,1 0 1,0 0 0,0 0 0,0 0 0,-1 0 0,1 0-1,0 0 1,0-1 0,0 1 0,0 0 0,-1 0-1,1 0 1,0 0 0,0 0 0,0-1 0,0 1 0,0 0-1,-1 0 1,1 0 0,0 0 0,0-1 0,0 1 0,0 0-1,0 0 1,0 0 0,0-1 0,0 1 0,0 0-1,0 0 1,0 0 0,0-1 0,0 1 0,0 0 0,0 0-1,0 0 1,0-1 0,0 1 0,0 0 0,0 0 0,0 0-1,0-1 1,0 1 0,1 0 0,-25 7-5,-148 90 26,132-72-18,-50 32-23,-36 22 16,61-38 7,44-26 3,-1-1 0,0-2 0,-34 15-1,56-27-5,-1 1 0,1-1-1,-1 0 1,1 0 0,-1 1 0,1-1-1,-1 0 1,1 0 0,-1 0-1,1 0 1,-1 1 0,1-1-1,-1 0 1,1 0 0,-1 0-1,1 0 1,-1-1 0,1 1-1,-1 0 1,1 0 0,-1 0-1,1 0 1,-1 0 0,1-1-1,-1 1 1,1 0 0,-1 0-1,1-1 1,0 1 0,-1 0-1,1-1 1,-1 1 0,1 0-1,0-1 1,-1 1 0,1-1-1,0 1 1,0 0 0,-1-1-1,1 1 1,0-1 0,-1 0-1,1-1 1,0 1 0,0 0 0,0-1 1,0 1-1,1-1 0,-1 1 0,0 0 0,1-1 0,-1 1 0,0 0 0,1-1 0,0 1 0,-1 0 0,1 0 0,0 0 0,1-2 0,83-78-13,75-62 23,-109 100-18,28-20 12,143-89 0,-140 93-20,-51 35 19,-26 19-3,-8 8-3,-80 55-22,-106 57 0,3-4 38,109-60 7,-174 107 3,228-148-23,23-10 0,-1 0 0,1-1 0,0 1 0,0 0 0,0 0 0,0 0 0,-1-1 0,1 1 0,0 0 0,0 0 0,0 0 0,0-1 0,0 1 0,0 0 0,0 0 0,0-1 0,0 1 0,0 0 0,0 0 0,0 0 0,0-1 0,0 1 0,0 0 0,0 0 0,0-1 0,0 1 0,0 0 0,0 0 0,0-1 0,0 1 0,0 0 0,0 0 0,1 0 0,-1-1 0,0 1 0,0 0 0,0 0 0,0 0 0,0 0 0,1-1 0,-1 1 0,0 0 0,0 0 0,1 0 0,33-40 0,2 10-11,0 0 0,71-42 0,-14 11 12,135-101-25,-159 110 30,-45 32 1,46-28 1,-62 43-18,-16 9 7,-21 12 0,-203 132 6,105-72-3,-77 45 0,188-113 1,17-9 5,26-18 3,-10 7-15,29-22-13,25-18 12,-13 16 7,270-163 0,-226 150 2,-101 48-1,1 0-1,0 0 1,0 0-1,-1 0 1,1 0-1,0 1 1,0-1-1,0 1 0,0-1 1,0 1-1,0 0 1,3 0-1,-18 14-5,-46 28 4,-43 19-91,-2-5-1,-175 68 1,249-113-370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5:59.32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172 310 48,'0'0'21,"-2"-10"70,0 8-76,1 0 0,0 0 0,-1 0 0,1 0 0,0-1 0,0 1 1,1 0-1,-1-1 0,0 1 0,1 0 0,-1-1 0,1 1 0,0-1 0,0 1 0,0 0 0,0-1 0,0 1 0,1-1 0,0-2 0,-1-9 618,0 41-281,0 174 769,-8-160-1021,6-34-86,0 0 0,0 0 0,1 0 0,-1 12 0,2 475 1043,-11-427-879,11 304 105,0-369-227,2-19-90,4 7 14,-3 5-15,1-1-1,0 1 1,0 0-1,0 0 1,7-5 0,-9 9 5,0 1-29,-1 0 58,-1 0 0,1 0 0,-1 0 0,1 0 0,-1 0 0,1 0 0,-1 0 0,1 0 0,-1 0 0,1 0 0,-1 0 0,1 0 0,-1-1 0,1 1 0,-1 0 0,1 0 0,-1 0 0,1-1 0,-1 1 0,0 0 0,1 0 0,-1-1 0,1 1 0,-1-1 0,0 1 0,1 0 0,-1-1 0,0 1 0,1-1 0,-1 1 0,0 0 0,0-1 0,0 1 0,1-1 0,-1 1 0,0-1 0,0 1 0,0-1 0,0 1 0,0-1 0,0 1 0,0-1 0,0 1 0,0-1 0,0 1 0,0-1 0,0 0 0,0 0 17,12 1-69,147 0 192,-102-10-94,-30 10-45,-13-1-1,0 1 0,-1 0 0,1 1 0,0 0 1,20 6-1,-24-4 3,8 4 20,0-1 0,0-1 1,0-1-1,0 0 1,26 1-1,57 1 50,263-6 267,-225-16-273,845 16 425,-810-6-416,8 6-54,-170-1-16,-1 0-1,1 0 0,14-4 0,-15 2 3,1 1-1,0 0 1,16 1-1,126 1 21,-110 6-19,-31-5 0,0 0 0,22 5 0,-20-3 4,0-1-1,26 1 0,16-1-10,-30-1 28,1 0-1,0-2 1,46-7-1,-56 5-33,0 2-1,0 0 0,0 1 1,18 2-1,15 0 24,438-2-37,-387 6 22,301-6 42,-346 10-74,159-10-12,-212 0 44,-1 0 0,1 1-1,-1-1 1,1 1 0,-1 0 0,0 0-1,1 1 1,-1-1 0,0 1-1,6 3 1,-6-4-4,1 0 0,0 0 0,-1 0 1,1-1-1,0 1 0,-1-1 0,1 0 0,0 0 0,-1 0 1,1-1-1,4 0 0,3 0-21,351 1 43,-354 0-19,1 1 0,-1 0 0,15 4 0,-14-2-14,-1-1 1,0-1 0,18 2 0,49 3 27,-70-6-16,-3 0 1,1-1-1,0 1 1,0 0-1,-1 1 1,1-1-1,0 0 1,0 1 0,-1 0-1,1-1 1,0 1-1,-1 0 1,1 0-1,2 2 1,-4-2-2,1-1 0,0 1 0,-1-1 0,1 1 0,-1-1 0,1 0 0,0 1 0,-1-1 0,1 0 0,0 0 0,-1 0 0,1-1 0,0 1 0,-1 0 0,3-1 0,-2 0 1,0 1 0,0 0 0,0-1-1,1 1 1,-1 0 0,0 0-1,0 0 1,1 1 0,-1-1 0,0 0-1,4 2 1,-6-2 15,13 9-45,-12-9 37,-1 0 0,0 0 0,0 1 0,0-1 0,1 0 1,-1 0-1,0 0 0,0 1 0,1-1 0,-1 0 0,0 0 1,0 0-1,1 0 0,-1 0 0,0 0 0,0 0 0,1 1 1,-1-1-1,0 0 0,1 0 0,-1 0 0,0 0 0,0 0 0,1 0 1,-1 0-1,0 0 0,1 0 0,-1 0 0,0-1 0,0 1 1,1 0-1,-1 0 0,0 0 0,0 0 0,1 0 0,-1 0 1,0-1-1,0 1 0,1 0 0,-1 0 0,0 0 0,0-1 1,0 1-1,1 0 0,-1 0 0,0-1 0,0 1 0,-5-10 16,5 9-23,-1 1 0,1-1-1,-1 1 1,1-1 0,-1 1 0,1-1 0,0 1 0,-1-1-1,1 1 1,-1-1 0,1 0 0,0 1 0,0-1 0,-1 0-1,1 1 1,0-1 0,0 0 0,0 1 0,0-1 0,0 0-1,0 0 1,0 1 0,0-2 0,0 1 1,-1 0-1,1 0 1,0 0 0,-1 0 0,1 1-1,-1-1 1,1 0 0,-1 0-1,1 0 1,-1 0 0,0 1-1,1-1 1,-1 0 0,0 1 0,0-1-1,1 1 1,-1-1 0,0 0-1,0 1 1,0 0 0,0-1 0,-1 0-1,-18-14 35,-4-17-11,21 19-13,2 1 7,-2 8-16,2 3-4,0 0 1,0-1 0,1 1 0,-1 0-1,1-1 1,-1 1 0,1 0 0,-1-1-1,1 1 1,0 0 0,-1-1 0,1 1-1,0-3 1,0 3-1,0 0 0,0 1 0,0-1 1,-1 0-1,1 0 0,0 0 0,0 1 0,-1-1 0,1 0 0,-1 1 0,1-1 1,0 0-1,-1 0 0,0 1 0,1-1 0,-1 1 0,1-1 0,-2 0 1,1 0 3,1 1 0,-1-1 0,0 0 0,1 1 0,-1-1 0,0 0 0,1 0 0,-1 0 0,1 0 0,-1 1 0,1-1 0,0 0 0,-1 0 0,1 0 0,0 0 0,-1 0 0,1 0 0,0-2 0,0-35 56,0 37-4,-2-17 28,1 16-77,0 0 0,0 1-1,0-1 1,0 0 0,0 1-1,0-1 1,1 0 0,-1 0-1,1 0 1,-1 0 0,1 0-1,0 1 1,0-1 0,-1 0-1,2-3 1,-1 4-5,0 1 0,0 0 1,0-1-1,0 1 0,-1 0 0,1-1 0,0 1 1,0 0-1,0-1 0,0 1 0,0 0 0,0 0 0,-1-1 1,1 1-1,0 0 0,0-1 0,0 1 0,-1 0 0,1 0 1,0 0-1,0-1 0,-1 1 0,1 0 0,0 0 0,0 0 1,-1 0-1,1-1 0,0 1 0,-1 0 0,1 0 0,0 0 1,-1 0-1,0 0 1,1 0-1,-1-1 1,1 1 0,-1 0 0,1 0 0,-1-1 0,1 1 0,-1 0-1,1-1 1,-1 1 0,1 0 0,-1-1 0,1 1 0,-1-1 0,1 1-1,0 0 1,-1-1 0,1 1 0,0-1 0,0 1 0,-1-1 0,1 0-1,0 1 1,0-1 0,0 1 0,0-1 0,-1 1 0,1-1 0,0 0-1,0 1 1,0-1 0,0 1 0,1-2 0,-1-233 474,0 234-474,0 0 0,0 1 0,0-1 1,0 0-1,0 0 0,0 1 0,0-1 1,0 0-1,1 0 0,-1 1 0,0-1 1,0 0-1,1 1 0,-1-1 0,1 0 1,-1 1-1,1-1 0,-1 1 0,1-1 1,-1 1-1,1-1 0,-1 1 0,2-1 1,-1 0-2,-1 1 1,1-1 0,-1 1 0,1-1 0,0 0 0,-1 1 0,1-1 0,-1 1-1,1-1 1,-1 0 0,1 1 0,-1-1 0,0 0 0,1 0 0,-1 1-1,0-1 1,0 0 0,0 0 0,1 0 0,-1 1 0,0-1 0,0 0 0,0-1-1,0-6 6,0 1 0,1 0 0,0 0 0,1 0-1,3-13 1,-4 2 8,-1 16-11,-1 1 0,1-1-1,0 1 1,0-1-1,0 1 1,0-1 0,1 1-1,-1-1 1,0 1-1,0-1 1,1 1 0,-1 0-1,1-1 1,1-2-1,2-2 8,-1 3-14,-1 0 1,0-1-1,1 0 1,-1 1-1,0-1 1,-1 0-1,1 0 1,-1 0-1,0 0 1,1-5-1,-2 8 41,1-3-67,-2 3 33,1 1-1,0-1 1,0 1-1,0-1 1,0 1-1,0-1 1,0 0-1,0 1 1,0-1-1,0 1 1,0-1-1,0 1 0,0-1 1,0 1-1,0-1 1,1 0-1,-1 1 1,0-1-1,0 1 1,1-1-1,-1 1 1,0 0-1,1-2 1,0 2-5,0-1 0,0 1 0,0-1 0,0 1 0,0-1 0,-1 1 0,1-1 0,0 0 0,-1 1 0,1-1 0,0 0 0,-1 0 0,1 0 0,-1 0 0,1 1 0,-1-1 0,1 0 0,-1 0 0,1 0 0,-1 0 0,0 0 0,0 0 0,0 0 0,1 0 0,-1 0 0,0 0 0,-1-2 0,7-11 7,-6 13-6,1 0 0,0 0 0,-1 0 0,1 0-1,-1 0 1,1 0 0,-1 0 0,1 0 0,-1-1 0,0 1 0,0 0 0,1 0 0,-1 0 0,0-2 0,0 2 2,0 1 0,0-1 0,0 1 1,0-1-1,0 1 0,0-1 0,0 1 0,0-1 0,1 1 0,-1-1 1,0 1-1,0-1 0,1 1 0,-1-1 0,0 1 0,0 0 0,1-1 0,-1 1 1,1-1-1,-1 1 0,0 0 0,1-1 0,-1 1 0,1 0 0,-1 0 0,1-1 1,-1 1-1,1 0 0,0-1-1,-1 1 1,1 0-1,-1 0 0,1 0 1,-1-1-1,1 1 0,-1 0 1,0-1-1,1 1 0,-1 0 1,1-1-1,-1 1 0,0-1 1,1 1-1,-1 0 0,0-1 1,0 1-1,1-1 0,-1 1 1,0-1-1,0 1 0,0-1 1,1 1-1,-1-1 0,0 1 1,0-1-1,0 1 0,0-2 1,0 1-4,0 0 0,0 0 0,0 0 0,0 0 0,1 0 0,-1 0 0,0 0 0,1 0 0,-1 0 0,1 1 0,-1-1 0,1 0 0,-1 0 0,1 0 0,-1 0 0,1 0 0,1 0 0,-2 0 4,1 0 0,0 0 0,0 0 0,0 0 0,0 0 0,-1-1 0,1 1 0,-1 0 0,1 0 0,-1 0 0,1-1 1,-1 1-1,0 0 0,1-1 0,-1 1 0,0 0 0,0-3 0,11-61 15,-11 63-18,0 0 0,0 1 0,0-1 0,0 0 1,0 0-1,1 0 0,-1 0 0,0 0 0,1 0 0,0 0 0,-1 1 0,1-1 0,0 0 0,0 0 1,0 1-1,2-4 0,1-1 5,1-27 5,19-38 48,-23 69-58,-1 0 1,1-1-1,0 1 1,-1 0-1,0 0 1,1-1-1,-1 1 0,0 0 1,0-1-1,-1-3 1,3-22-12,1 17 8,-1 0 0,0 0 0,-1-1 0,0 1-1,0-1 1,-2-10 0,1 7 23,0 13-17,0 0 1,0 1-1,1-1 1,-1 0-1,0 1 1,1-1-1,-1 0 1,1 1-1,0-1 0,-1 1 1,1-1-1,0 1 1,2-2-1,-2 1 0,0 1 0,-1 0-1,1-1 1,0 0-1,0 1 1,0-1 0,-1 1-1,1-1 1,-1 0 0,0 1-1,1-1 1,-1 0-1,0-2 1,0-224-25,0 226 72,0 27-120,0-24 73,0 1-1,0-1 1,0 0-1,0 0 1,-1 1 0,1-1-1,0 0 1,-1 0-1,1 0 1,-1 1-1,1-1 1,-1 0 0,0 0-1,1 0 1,-1 0-1,-1 1 1,1-1-1,0 0 0,0 0 0,0 0 0,1 0 0,-1 1 0,0-1 0,1 0 0,-1 0 0,1 1 0,-1-1 0,1 0 1,0 0-1,-1 1 0,1-1 0,0 0 0,0 3 0,-11 100-11,11 252 270,-1-352-255,1 0-1,-1-1 1,1 1 0,-1-1-1,0 1 1,-1-1 0,-1 4 0,2-3-1,-1-1 0,1 0-1,0 1 1,0-1 0,0 1 0,1-1 0,-1 5 0,1 4 3,0-1-1,-1 0 0,0 0 1,-1 1-1,-4 14 0,4-11-12,0 0 0,1 0 0,0 1 0,4 26 0,-2-1 34,1-15-28,-1-20 3,-1 0 0,1-1-1,-1 1 1,0 0 0,0 0-1,-1 0 1,0 0 0,0-1 0,-3 8-1,2-8 2,0-1 0,0 1 0,0 0 0,1 0 0,-1-1 0,1 1-1,0 0 1,1 0 0,-1 0 0,1 0 0,0 6 0,0-3 7,1-4-12,-1-1 1,0 1-1,0-1 1,0 0-1,-1 1 0,1-1 1,-1 0-1,0 1 1,0-1-1,0 0 0,0 0 1,-3 6-1,1 25 4,4-22-3,-1-25 51,0-473-71,0 478 10,-1 1 1,0-1 0,-1 0-1,-3-10 1,3 10-1,0 1 0,1-1 0,0 0 0,-1-11 0,2-11-9,1 15 9,0 1 0,-2-1 0,0 0 0,0 1 1,-1 0-1,-1-1 0,-5-15 0,7 27 9,0 0 0,0 0 0,1 0 0,-1 0 0,1 0 0,0 0 0,0 0 0,0-5 0,-1-14-17,-2 13 24,1-1 0,0 1 0,1 0-1,0 0 1,0-14 0,1 22-5,0 0 0,0-1 0,0 1 0,0 0-1,0-1 1,-1 1 0,1 0 0,-1 0 0,1-1-1,-1 1 1,1 0 0,-1 0 0,0 0 0,0-1 0,0 0-1,0 1 2,0-1 0,0 1-1,0 0 1,0-1 0,0 0-1,0 1 1,1-1 0,-1 1 0,1-1-1,-1 0 1,1 1 0,0-1-1,0 0 1,-1 0 0,1-2-1,0 1-8,-1-1 0,0 0 1,-1 1-1,1-1 0,0 1 0,-1-1 0,0 1 0,0 0 1,0 0-1,0-1 0,-1 2 0,1-1 0,-1 0 0,0 0 0,0 1 1,-4-4-1,2-7 10,-1 10-6,1 1-1,-1 0 1,0 1-1,0 0 1,0 0 0,0 0-1,0 0 1,-6 1-1,-65 2 55,25 0-97,-21 5 101,48-3-76,-36 1 1,-98 1 47,-268-6-12,265-6 39,-10 6-37,165-1-20,1 1 0,-1-1 0,1 0 0,0-1 0,-8-2 0,8 3 8,0-1 0,0 0 0,0 1 0,-1 0 0,-6 1 0,-228 0 159,151-10 2,34 10-105,-101-14 0,136 11-60,-1 2 0,-25 1-1,28 0-1,0 0-1,0-1 1,-19-4 0,0 0 9,0 1 1,-1 2 0,-52 3 0,14 1 14,8 8 50,-377-10 123,434 0-192,0 1 0,0 1-1,-20 5 1,19-3 2,1-1 1,-1-1-1,-24 1 0,-437-3 75,412 10-35,-51 6-31,-23-10 284,-220-6 311,316 8-626,34-6 2,-1-1 0,0 1-1,0-1 1,-12 1-1,-66 8 86,-4-10-73,50 7 32,33-5-30,-1 0 0,1-1 0,0 1 0,-13-1 0,18-1 0,1 0 0,-1 0 1,1 0-1,-1 1 0,1-1 0,-1 0 0,1 0 1,-1 0-1,1 0 0,-1 0 0,1 0 0,0 1 1,-1-1-1,1 0 0,-1 0 0,1 1 1,0-1-1,-1 0 0,1 1 0,0-1 0,-1 0 1,1 1-1,0-1 0,0 0 0,-1 1 0,1-1 1,0 1-1,0-1 0,-1 1 0,1 0 0,-6 5-1,-39 6 24,35-8-30,0-1 1,0-1 0,0 0 0,0 0-1,-1-1 1,-11 0 0,18-1 9,1 1 1,-1 0 0,1-1-1,0 1 1,-1 1-1,1-1 1,-4 2-1,-6 2 2,12-4-2,0-1 0,0 0 1,1 1-1,-1-1 0,0 1 0,0-1 1,0 1-1,1-1 0,-1 1 0,0-1 1,0 1-1,1 0 0,-1-1 0,1 1 1,-1 0-1,0 1 0,1-2-3,-1 1 0,1-1 0,-1 1 0,1-1 0,0 1 0,-1-1 0,1 1 0,-1-1 0,1 0-1,-1 1 1,1-1 0,-1 0 0,0 1 0,1-1 0,-1 0 0,1 1 0,-1-1 0,0 0 0,1 0 0,-1 0 0,0 0-1,1 0 1,-1 0 0,1 0 0,-1 0 0,0 0 0,0 0 0,-187 6-10,115-6 51,72 1-39,-1-1-1,0 0 0,0 0 0,0 1 1,1 0-1,-1-1 0,0 1 0,0 0 1,1-1-1,-1 1 0,1 0 1,-3 2-1,-15 8 20,5-10-8,-24 5-48,34-3 32,0-1 0,0 1 0,0 0 0,0-1 0,0 0 0,0 0 0,-1 0 0,1-1 0,-8 3 0,11-4 5,-1 0 0,0 0 0,0 1 0,0-1 1,1 1-1,-1 0 0,0-1 0,1 1 0,-1 0 0,0 0 0,1 0 0,-3 3 0,-15 6-12,3-4 27,15-5-20,-1-1 0,1 1 0,-1 0 1,0-1-1,1 0 0,-1 1 0,0-1 1,1 0-1,-1 1 0,0-1 0,-3-1 1,3 1 0,14 0-419,322 0 273,-325 1 161,1 1 0,0-1-1,-1 1 1,13 5 0,13 2-7,28 0-31,-20-1 11,88 1 0,-100-9-5,7 0 45,0 1 1,41 6-1,-43-3-41,16 2-3,-21-1 15,0-1-1,0-2 0,50-2 0,48 2 8,29 1 17,-87-5 6,39 3-113,-11 1 100,187-20-1,-166 6-11,229 6-1,-201 7 5,-110-2-12,65-12 1,-18 1 8,22-4-15,36 1 28,159-7-6,479 22-36,-765-1 19,-1-1 0,0 0 0,17-5 0,-14 2 2,-1 2 0,1 0 0,23 0 0,-7 3 17,12 1 5,57-7 0,-63 2-22,0 3 1,42 3 0,-8 0 31,-11-3-89,145 7 76,-145-2-11,81-5 1,-45-1-8,-98 2 6,1-1 1,-1 1-1,1 0 1,-1 0-1,1 0 1,-1 0-1,1 1 1,-1-1-1,1 0 1,-1 1-1,1-1 1,-1 1-1,0-1 1,1 1-1,-1-1 1,3 3-1,-5-2-1,1-1 0,0 1 0,0 0-1,0 0 1,-1 0 0,1 0-1,0 0 1,-1 0 0,1-1-1,0 1 1,-1 0 0,1 0 0,-1-1-1,0 1 1,1 0 0,-1 0-1,0-1 1,1 1 0,-1-1 0,0 1-1,0-1 1,1 1 0,-3 0-1,-8 10-1,10-10 3,1 0-1,-1 0 1,0 0 0,0 0 0,0 0 0,0-1-1,0 1 1,0 0 0,0-1 0,0 1-1,0-1 1,0 1 0,0-1 0,0 1-1,0-1 1,-2 1 0,-1 0 3,1 0 0,-1 0-1,1 1 1,0-1 0,0 1 0,-1 0-1,1 0 1,-5 4 0,-14 8 10,-165 55-22,56-23 53,116-41-47,-1 0 0,0 0 0,0-2 0,-26 3 0,22-3-6,1 0 1,-26 8 0,-1-4 93,29-6-124,16-2 38,0 1 1,0 0-1,0 0 0,-1 0 1,1 0-1,0 0 0,0 0 1,0 0-1,0 0 1,0 0-1,0 0 0,-1 1 1,1-1-1,0 0 0,-1 1 1,-5 4-2,1-2 1,-1 1-1,0-1 1,-1 0-1,1 0 1,-14 2-1,10-2-1,-1 1-1,1 0 1,-12 6-1,-47 24 9,65-32-4,0 0 0,1 0 0,-1 0 0,0-1 0,0 0 0,0 0 0,0-1 0,-6 1 0,6-1 2,-1 0 0,1 1 0,0 0 0,0 0 0,0 0-1,0 0 1,0 1 0,-7 3 0,4-1 1,-1-1 1,1 0-1,-1-1 1,0 1-1,-18 1 0,-34 9 6,-8 3-27,54-11 19,1 0 1,-1-1-1,0 0 1,1-2 0,-30 3-1,36-5-1,0 1 1,0 1-1,-1-1 1,1 1-1,-12 5 0,-32 6 0,29-9 20,-39 11 0,-11 3-5,30-11-19,22-3 16,0-1 0,-26 0 0,13-2-23,-39 7-1,38-3 10,-42 0 1,-468 1 172,512-5-174,0 0-1,0 2 0,0 2 1,0 1-1,1 1 0,0 2 1,-41 17-1,-44 15-6,-13-2 27,43-9-5,-1-3 0,-93 14 0,-82 7 16,141-36-48,-175-7 0,191-5 99,93-2-81,0 0 0,0-1 0,0 0 0,0-1 0,1-1 1,-1 0-1,-18-11 0,12 7 10,11 6-10,-1 0 0,0 0 1,0 1-1,0 0 0,-17-1 0,-20-4-15,32 4 12,0 2 0,0 0 0,0 0 1,-15 2-1,15 0-3,0-1 0,0 0 1,0-2-1,-16-2 1,2-2-13,16 4 19,0-1 0,0 0 0,-14-7 0,9 4 3,0 1 0,-19-4 0,-37-12 3,44 10-4,-55-25 18,-59-37 62,113 59-74,19 9 10,0 0-1,0 0 0,1-1 1,0-1-1,-10-8 1,14 10-6,0 1 1,0 0-1,0 1 1,-11-6 0,14 8-14,-1-1 1,0 0 0,1 1-1,0-2 1,-1 1 0,1 0-1,0 0 1,0-1 0,-3-4-1,-6-3 22,11 10-20,0-1-1,0 1 0,0 0 1,0-1-1,0 0 1,1 1-1,-1-1 1,0 1-1,1-1 0,-1 0 1,0 0-1,1 1 1,-1-1-1,1 0 0,-1 0 1,1 0-1,-1 0 1,1 1-1,0-1 1,-1 0-1,1 0 0,0 0 1,0 0-1,-1 0 1,1-2-1,-8-4 464,19 6-348,347 1-184,-269 7 27,-82-6 33,-1 1 1,1 0-1,-1 0 1,0 1-1,0-1 1,0 1-1,0 1 1,9 6-1,5 2-30,69 27 26,10 11 9,-94-47-2,1-1 1,-1 0 0,1 0 0,0 0 0,-1-1 0,1 0-1,7 0 1,-4 0-2,-1 1-1,1-1 0,-1 1 1,10 4-1,-10-2 12,-5-3-4,0 1-1,0-1 1,0 0 0,0 0 0,0 0 0,0 0 0,0-1 0,0 1-1,7-1 1,101 10 33,-28-10-71,126-17 0,2-6 41,20 7 25,-154 11-43,83 6 1,-50 1-11,1047-2 60,-968-11-59,0 0 39,-155 9-32,40-7 0,2 0 7,18-1 23,58-2-6,-74 10-68,-32 0 77,83 7-1,-117-2-21,0-1-1,0-1 1,0 0-1,0-1 1,0 0-1,0-1 1,0 0-1,0-1 1,-1 0-1,1-1 1,0 0-1,21-10 1,-6 0 17,5-4 6,26-9-25,-50 21 2,-1 1 0,1 0 0,1 0 0,-1 1 0,0 0 0,1 1 0,-1 0 0,1 0 0,10 0 0,13 0-20,41 2 0,-25 1-5,-35 0 14,-1 0 0,0 1 1,16 5-1,-16-4-10,-1 0 0,1-1 0,-1-1 0,23 1 0,-37 15-2,-52 39-66,27-27 119,24-26-29,1 0 1,-1 0-1,1 1 0,0-1 1,0 1-1,0-1 1,0 1-1,1 0 0,0 0 1,-3 6-1,4-8 5,0 0 0,0 0 0,0-1 0,-1 1 0,1-1 1,0 1-1,-1-1 0,1 1 0,-1-1 0,-2 3 0,2-4-10,1 1 0,-1 0-1,1 0 1,-1 0 0,1 0 0,0 1 0,0-1-1,0 0 1,0 1 0,0-1 0,0 0-1,0 1 1,0-1 0,0 1 0,1-1 0,-1 1-1,1 0 1,-1-1 0,1 1 0,-1 2 0,1-4 4,0 0 1,0 1 0,0-1 0,0 1 0,0-1-1,0 0 1,0 1 0,0-1 0,-1 0 0,1 0 0,0 1-1,0-1 1,0 0 0,0 1 0,-1-1 0,1 0-1,0 0 1,0 1 0,-1-1 0,1 0 0,0 0-1,0 1 1,-1-1 0,1 0 0,0 0 0,-1 0 0,1 0-1,0 0 1,-1 1 0,1-1 0,0 0 0,-1 0-1,1 0 1,0 0 0,-1 0 0,1 0 0,0 0-1,-1 0 1,1 0 0,0 0 0,-1 0 0,1 0 0,-1-1-1,-5 2-173,4 23-295,1-23 465,0 0 1,0 0-1,0 0 0,0 1 1,1-1-1,-1 0 0,0 0 1,0 1-1,1-1 1,-1 1-1,1-1 0,0 0 1,-1 1-1,1-1 0,0 1 1,0-1-1,0 1 0,0-1 1,0 1-1,0-1 1,1 4-1,-1 2-4,-1-4 9,0 0 1,0 0 0,0 0 0,0 0-1,-1-1 1,1 1 0,-1 0 0,1-1-1,-1 1 1,0-1 0,0 0 0,0 1 0,0-1-1,0 0 1,-3 2 0,-2 2 6,-1-1 0,0 1 0,-15 8 0,2-2-5,18-10 3,0 0 0,0-1 1,0 1-1,0-1 0,0 0 0,0 1 0,0-1 1,-7 1-1,5-1-3,-1 0-1,1 1 1,0-1 0,0 1 0,0 0-1,-9 5 1,-17 7 2,-10-5 0,0-2 1,0-2 0,-1-2-1,-68-3 1,53-1-3,43 2 4,0 0-1,1 2 1,-23 5-1,23-4 0,-1-1-1,0-1 1,-23 2-1,31-4-5,0 1 0,0-1-1,0 2 1,-12 2 0,11-2-6,1 0 0,-1 0 0,0-1 0,0 0 1,-7 0-1,-536-1 54,480 10-71,43-5 52,-18 0-16,-74 0-1,79-5 25,-8-1-46,-59 8 1,69-4 8,0-2 1,-38-3 0,10 1 27,-354-6-6,393 6-6,-34-7-1,18 2 14,-5 0-23,9 1-13,-47-1 1,-745 6 99,765-9-140,33 6 71,1-1 0,-58-14 0,50 9 17,7-4-49,2 8 35,-53-1 0,-74 0 14,-260 6-41,307 6 16,109-6-34,29 8-62,-13-3 86,1-2 0,-1 1-1,1-2 1,0 0 0,28 0-1,-26-1-15,0 2 0,1 0 0,27 9 0,0 0-7,127 20 42,-142-32-47,-27 0 22,0-1 1,0 1-1,0 0 1,0 0-1,0 0 0,0 1 1,0-1-1,0 1 1,3 0-1,6 1-2,-7-2 8,1 1 1,-1-1-1,0 1 0,0 0 1,0 1-1,6 2 1,3 2-12,0 0 1,0-1 0,1-1 0,18 4 0,23 7 48,-47-13-17,-8-2-23,-1 0 0,1 0 1,0 0-1,0 0 0,0 0 0,0 0 0,-1 0 0,1 0 0,0 1 1,0-1-1,0 0 0,-1 1 0,1-1 0,0 0 0,-1 1 0,1-1 1,0 1-1,-1-1 0,1 1 0,0-1 0,-1 1 0,1 0 0,-1-1 0,1 1 1,-1 0-1,0-1 0,1 1 0,-1 0 0,0 0 0,1-1 0,-1 1 1,0 0-1,0 0 0,1 1 0,-17 8 11,-1-1-1,-26 11 1,23-14-10,0-1-1,0 0 1,0-2 0,-27 2 0,-85-5-12,62-1 35,45-4-23,23 4-4,14 1-116,2 0 119,9 0-4,-1-1-1,1 0 1,28-6-1,3 0 0,-37 7 1,-1-2 1,25-5 0,-26 2 17,36-7-19,-49 12 55,-33 0 10,-17 0-69,-12-1-39,-100 11 1,15 5 52,59-8 28,31-6-65,33-1 5,19 0-18,10 0-31,293 0 3,-298 0 136,-15 0-59,-14 0-5,0 2 0,0 0 0,1 2 0,-51 13 0,13-2-16,56-13-8,0-1 0,0 0-1,0 0 1,0-1 0,0 0 0,-13-2 0,-10 1-26,-124-9 34,141 9 5,-1 0 0,-23-5 0,24 3 13,-1 1 0,-22-1 0,-9-3-42,45 6 39,1 0-1,-1 0 0,1 0 0,-1-1 1,1 1-1,-1 0 0,1 0 0,0 0 1,-1 0-1,1-1 0,-1 1 0,1 0 1,0 0-1,-1-1 0,1 1 0,0 0 1,-1 0-1,1-1 0,0 1 0,0 0 1,-1-1-1,1 1 0,0-1 0,0 1 1,-1 0-1,1-1 0,0 1 0,0-1 1,0 0-4,0 1 0,0-1 0,1 1 0,-1-1-1,0 1 1,0-1 0,1 1 0,-1-1 0,0 1 0,1 0 0,-1-1 0,0 1 0,1 0 0,-1-1 0,1 1 0,-1 0 0,1-1 0,-1 1 0,0 0 0,1 0 0,-1-1 0,1 1 0,-1 0 0,1 0 0,-1 0-1,1 0 1,0 0 0,-1 0 0,1 0 0,-1 0 0,1 0 0,-1 0 0,1 0 0,-1 0 0,1 0 0,0 1 0,46-1-20,1 2 0,57 10 0,-21 2 36,132 5 0,84-17 20,-169-3-28,-85 1-26,18 0 23,75-8-1,17-8 39,-133 13-31,0 1 1,29 2-1,26-2 53,34 1-22,-110 1 15,-14 0-72,0 1 24,1 0-1,-1 1 1,1 0-1,0 1 1,0 1-1,-15 6 1,12-4 3,1-2 0,-1 1 0,-26 4 0,8-5 10,-36 2-73,65-6 28,22 0 22,365-16-46,-171 1 47,-87 3 0,273-44 23,-7 0-14,-108 53-70,-152 5 72,632-2-5,-617-7-42,141-9 59,-44 16-64,-244 36 162,-1-35-117,1 0 0,-1 0 0,0 0 0,0 0-1,0 0 1,0 0 0,0-1 0,-1 1 0,1 0 0,0-1 0,0 1 0,0-1-1,-1 1 1,1-1 0,0 1 0,0-1 0,-1 0 0,1 0 0,0 0 0,-1 1 0,1-1-1,-3-1 1,-25 8-2,23-5-1,1 0 1,-1-1-1,0 1 0,0-1 0,-8 0 1,-41 9-36,52-10 36,4 1-12,0-1 0,0 1 0,0 0 0,-1-1 0,1 1 0,0-1 0,0 1 0,0-1 0,0 1 0,0-1 0,0 0 0,0 1 0,0-1 0,1 0 0,-1 0 0,0 0 0,0 0 0,0 0 0,0 0 0,0 0 0,1 0 0,39-1-769,-29 1 345</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6:01.48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115 1 240,'-1'9'64,"0"-1"-1,-1 1 1,1-1 0,-2 1-1,1-1 1,-1 0 0,0 0-1,-1 0 1,-4 7 0,2-3-51,0-1 0,2 1 0,-6 18-1,5 2 16,-5 17 19,0-20-35,3-11-8,0 0-1,2 1 1,0 0 0,1 0-1,1 0 1,-1 26-1,4 4 11,0-49-14,0 0 0,0 0 0,0 1 0,0-1 0,0 0 0,0 0 0,0 0 0,0 1 0,0-1 0,0 0 0,0 0 1,0 0-1,0 1 0,0-1 0,0 0 0,0 0 0,0 0 0,0 0 0,0 1 0,0-1 0,1 0 0,-1 0 0,0 0 0,0 0 0,0 1 0,0-1 0,0 0 1,0 0-1,1 0 0,-1 0 0,0 0 0,0 1 0,0-1 0,1 0 0,-1 0 0,0 0 0,0 0 0,0 0 0,0 0 0,1 0 0,8-5 1,7-15-2,43-83 12,-26 51-15,-25 40 2,0 1 1,-1-1-1,9-22 0,-10 21 2,1 0 0,1 0 0,0 0 0,16-19 0,-2 2 0,-16 24-2,-5 10 2,-11 15 2,8-16 1,0 0-1,0-1 0,0 1 1,0 1-1,1-1 0,-1 0 0,1 0 1,0 1-1,-1 3 0,-9 23 24,2-14-20,1 1 0,1-1 0,0 1 0,1 1 0,1-1 0,1 1 0,0 0 1,1-1-1,0 32 0,3-48-6,-1 0 0,1 0 0,0 0 1,0-1-1,0 1 0,0 0 0,0 0 0,0 0 1,0 0-1,1-1 0,-1 1 0,0 0 0,0 0 0,1 0 1,-1-1-1,0 1 0,1 0 0,-1-1 0,1 1 1,-1 0-1,1-1 0,-1 1 0,1 0 0,-1-1 0,1 1 1,-1-1-1,2 2 0,-1-2 0,1 0 1,-1 0-1,0-1 0,0 1 1,0 0-1,0 0 1,0-1-1,0 1 0,0 0 1,0-1-1,0 1 0,0-1 1,0 0-1,0 1 0,0-1 1,2-1-1,35-38 8,24-49-17,-20 25-4,-36 55 4,-4 5 8,1 1 0,-1 0 0,0-1-1,1 1 1,-1 0 0,1 0 0,0 1-1,0-1 1,0 0 0,1 1-1,3-2 1,-4 3 9,-3 3-16,0 8 10,0-1-1,-1 1 1,0-1-1,0 0 1,-1 1-1,0-1 1,-1 0-1,-3 9 1,3-11 0,1 0 0,0 1 0,1-1 1,-1 0-1,2 0 0,-1 13 1,-4 20-3,0-20 0,-6 22 0,10-40 0,1 1 0,0-1 0,-1 0 0,1 1 0,0-1 0,1 0 0,-1 1 0,0-1 0,1 0 0,-1 1 0,1-1 0,0 0 0,-1 0 0,3 4 0,-3-6 0,1 1 0,-1-1-1,1 1 1,-1-1 0,1 1 0,-1-1 0,1 1 0,-1-1 0,1 0 0,-1 1 0,1-1 0,-1 0 0,1 0 0,-1 1 0,1-1 0,0 0 0,-1 0 0,1 0 0,-1 0 0,1 1 0,0-1 0,-1 0 0,1 0 0,0 0 0,-1-1 0,1 1 0,0 0 0,21-11-6,-17 7 6,0-1 1,-1 1 0,1-1-1,-1 0 1,5-7 0,4-6-14,0 1 0,1 0-1,1 1 1,0 1 0,21-16 0,-11 9 28,-25 21-15,1 1-1,-1-1 1,1 0 0,0 1-1,-1-1 1,1 1 0,-1-1-1,1 1 1,0-1 0,0 1 0,-1-1-1,1 1 1,0 0 0,0-1-1,-1 1 1,1 0 0,0 0-1,0 0 1,0-1 0,0 1 0,-1 0-1,1 0 1,0 0 0,0 0-1,0 1 1,0-1 0,0 0 0,0 0-1,0 1 1,0 0 1,0 0-1,0 0 0,0 0 0,-1 0 1,1 1-1,0-1 0,-1 0 0,1 0 1,-1 0-1,0 1 0,1-1 0,-1 0 1,0 0-1,0 1 0,1 1 0,-1 3 2,0 1-1,0 0 0,0 0 1,-1 0-1,0 0 1,-3 10-1,-35 63 26,36-71-25,2-5-2,-1 0 0,1 0 0,-1 0 0,1-1 0,-1 1 0,-3 4 1,5-4 4,9-6-1,12-10-16,-4-11-8,-11 14 18,1 0 0,0 1 1,14-14-1,7-5-2,20-15 8,-45 39-8,0 1 1,1 0-1,-1 0 1,1 0 0,0 0-1,-1 1 1,1-1-1,0 1 1,0 0-1,0 0 1,0 0-1,5 0 1,-7 1 3,-1 0 1,0 0-1,0 0 0,1 0 1,-1 1-1,0-1 0,0 0 1,0 0-1,1 1 1,-1-1-1,0 1 0,0-1 1,0 1-1,0-1 0,0 1 1,0 0-1,0-1 1,0 1-1,0 0 0,0 0 1,0 0-1,0 0 0,-1 0 1,1 0-1,0 0 0,-1 0 1,1 0-1,-1 0 1,1 0-1,-1 1 0,1-1 1,-1 0-1,0 0 0,1 0 1,-1 1-1,0-1 1,0 0-1,0 0 0,0 1 1,0-1-1,0 0 0,-1 0 1,1 0-1,0 1 1,-1-1-1,0 1 0,-2 10 5,0-1 0,-1 0 0,-10 20 0,9-21 1,-25 69 23,24-52-24,7-19-10,4-11-16,39-49-116,-3 9 65,28-30-64,-65 69 122,-1 0-1,1 1 0,0-1 0,0 1 0,0 0 0,1 0 1,-1 0-1,10-4 0,5-7-172</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6:06.30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575 275 352,'0'0'168,"-14"1"150,5 3-289,1 0 0,-1 1 0,1 0 0,0 0 0,1 1 0,-1 0 0,-7 9 0,-49 56 73,30-31-76,19-23-16,-20 32 0,-4 4 2,-15 15 15,50-65-33,3-9 7,8-16 9,6 2-9,0 0-1,0 1 1,27-27 0,4-6-1,-21 20 0,-13 18 0,0 0 0,19-20 0,8 0 0,44-47 2,-78 78 0,-3 3-1,1-1 0,0 0 0,0 0 0,0 0 0,-1 0-1,1 1 1,0-1 0,-1 0 0,1 0 0,-1-1-1,1 1 1,-1 0 0,0 0 0,1 0 0,-1 0-1,0-2 1,-2 3 7,0 0-1,0 0 1,0 0-1,0 0 1,0 1-1,0-1 1,0 1-1,0-1 0,1 1 1,-1 0-1,0-1 1,0 1-1,0 0 1,-1 2-1,-95 75 93,-4 3-77,83-63-20,-7 6 12,25-24-14,0 1 0,1 0-1,-1-1 1,0 1 0,0-1-1,0 1 1,0-1 0,0 1-1,0-1 1,0 0 0,0 1 0,0-1-1,1 0 1,-1 0 0,-1 0-1,1 0 1,0 0 0,0 0-1,0 0 1,0 0 0,0 0-1,0 0 1,-1-1 0,2-7 1,8-8-2,0 1 0,2 0 0,0 1-1,0 0 1,16-16 0,1-3-4,-5 6-3,68-82 14,-87 105-9,0 1 1,0-1-1,0 0 0,-1 1 0,0-1 1,1 0-1,2-8 0,-5 12 2,0-1 1,0 1-1,0-1 0,0 1 0,0 0 1,0-1-1,1 1 0,-1-1 1,0 1-1,0-1 0,0 1 0,0 0 1,0-1-1,-1 1 0,1-1 0,0 1 1,0-1-1,0 1 0,0 0 1,0-1-1,-1 1 0,1-1 0,0 1 1,0 0-1,0-1 0,-1 1 1,1 0-1,-1-1 0,0 1 1,0-1 1,0 1-1,-1 0 0,1 0 1,0 0-1,0 0 0,0 0 0,0 0 1,-1 0-1,1 0 0,0 1 1,0-1-1,0 0 0,0 1 0,0-1 1,-2 2-1,-19 10 0,0 1 0,-24 18 0,26-17 1,5-3 0,0 0 0,1 0 0,0 1 0,1 1-1,-20 24 1,32-35-3,-1 0 0,1 0 0,-1 0 0,0 0-1,0 0 1,0 0 0,0-1 0,0 1 0,0-1 0,0 1 0,0-1 0,0 0-1,-1 0 1,1 0 0,-1 0 0,1-1 0,0 1 0,-4 0 0,6-3 1,-1 1 1,1-1-1,-1 0 1,1 1-1,-1-1 1,1 0 0,0 0-1,0 1 1,0-1-1,0 0 1,0 0-1,1-2 1,-1 3-3,1-5-7,1 0 0,0 0 0,1 0 0,0 0 0,0 0 0,0 0 1,1 1-1,-1 0 0,8-8 0,-2 0-9,30-37-46,-39 50 64,0-1 1,0 1-1,0 0 0,0-1 0,0 1 0,0-1 0,0 1 0,0 0 1,0-1-1,0 1 0,0 0 0,0-1 0,0 1 0,0 0 0,-1-1 1,1 1-1,0 0 0,0-1 0,0 1 0,-1 0 0,1-1 0,0 1 1,0 0-1,-1 0 0,1-1 0,0 1 0,0 0 0,-1 0 0,1 0 0,0-1 1,-1 1-1,1 0 0,0 0 0,-1 0 0,1 0 0,0 0 0,-1 0 1,1 0-1,0 0 0,-1 0 0,1 0 0,-1 0 0,1 0 0,0 0 1,-1 0-1,1 0 0,0 0 0,-1 0 0,1 0 0,-1 0 0,-28 4 49,6 7-40,0 2 0,1 1-1,0 1 1,2 1 0,-1 0-1,2 2 1,-34 39 0,43-46-7,1 0 0,0 0 1,1 1-1,0 0 0,1 0 0,-7 17 1,14-28-4,0-1 1,0 0 0,-1 0-1,1 0 1,0 0 0,0 1 0,0-1-1,0 0 1,0 0 0,0 0-1,-1 1 1,1-1 0,0 0-1,0 0 1,0 0 0,0 1-1,0-1 1,0 0 0,0 0 0,0 0-1,0 1 1,0-1 0,0 0-1,0 0 1,0 1 0,0-1-1,0 0 1,0 0 0,0 1-1,0-1 1,0 0 0,0 0-1,1 0 1,-1 1 0,0-1 0,0 0-1,0 0 1,0 0 0,0 0-1,0 1 1,1-1 0,-1 0-1,0 0 1,0 0 0,0 0-1,1 0 1,-1 1 0,0-1 0,0 0-1,0 0 1,1 0 0,-1 0-1,0 0 1,0 0 0,1 0-1,-1 0 1,17-10-11,20-25 10,-16 12 4,0 1-1,1 1 0,2 1 1,0 1-1,1 2 0,36-20 0,-43 31 9,-17 6-11,-1 0 1,0 0-1,1 0 0,-1 0 1,0 1-1,1-1 0,-1 0 1,0 0-1,1 0 1,-1 0-1,0 1 0,1-1 1,-1 0-1,0 0 0,1 1 1,-1-1-1,0 0 0,0 1 1,1-1-1,-1 0 1,0 1-1,0-1 0,0 0 1,0 1-1,1-1 0,-1 0 1,0 1-1,0 0 0,0 1 2,0 1 0,0 0-1,-1 0 1,1-1-1,-1 1 1,1 0-1,-1-1 1,0 1-1,0 0 1,0-1-1,-1 1 1,1-1 0,-3 4-1,-59 92 36,-101 181 89,151-256-115,11-19-11,-1 0 1,1 0 0,0 0 0,0 0 0,1 0-1,-1 1 1,1-1 0,0 1 0,-1 6-1,2-11 1,0 1-1,0-1 0,0 0 0,0 0 0,0 0 0,0 1 0,0-1 0,0 0 0,0 0 0,0 0 0,0 1 1,0-1-1,0 0 0,0 0 0,0 0 0,0 1 0,0-1 0,1 0 0,-1 0 0,0 0 0,0 0 0,0 1 1,0-1-1,0 0 0,1 0 0,-1 0 0,0 0 0,0 0 0,0 0 0,1 1 0,-1-1 0,0 0 0,0 0 1,0 0-1,1 0 0,-1 0 0,0 0 0,0 0 0,0 0 0,1 0 0,-1 0 0,0 0 0,13-5 9,11-13 5,-17 10-14,0 0 0,0 1 0,0 0 0,1 0 0,15-10 0,23-18-5,-32 24 3,0 0 1,0 1 0,1 0 0,1 1 0,-1 1 0,22-8 0,-35 15 0,-1 1 0,0-1 1,1 1-1,-1 0 1,0-1-1,1 1 0,-1 0 1,1 0-1,-1 0 0,0 0 1,1 0-1,-1 0 0,1 1 1,-1-1-1,0 0 0,1 1 1,-1-1-1,0 1 0,0 0 1,1-1-1,-1 1 0,0 0 1,0-1-1,0 1 0,0 0 1,0 0-1,0 0 0,0 0 1,0 0-1,0 0 0,0 1 1,-1-1-1,1 0 0,1 2 1,-1 0 1,-1 0 0,1 1 0,0-1 1,-1 0-1,1 0 0,-1 1 0,0-1 0,0 0 0,0 1 1,-1-1-1,1 0 0,-1 1 0,0-1 0,-2 6 0,-19 38-2,-2 0-1,-58 82 0,15-24 13,66-103-11,0 0 0,0 0 0,0 0 0,1 0 0,-1 0 0,1 1 0,-1-1 0,1 0 0,0 0 0,-1 0 0,1 1 0,1 1 0,-1-3 0,-1-1 0,1 0 0,0 1 0,0-1 0,0 0 0,0 0 0,0 1 0,0-1 0,0 0 0,0 1 0,0-1 0,0 0 0,0 1 0,0-1 0,0 0 0,0 1 0,0-1 0,0 0 0,0 1 0,1-1 0,-1 0 0,0 0 0,0 1 0,0-1 0,0 0 0,1 0 0,-1 1 0,0-1 0,0 0 0,1 0 0,-1 1 0,0-1 0,0 0 0,1 0 0,-1 0 0,0 0 0,0 1 0,1-1 0,-1 0 0,0 0 0,1 0 0,-1 0 0,0 0 0,1 0 0,33-32 0,-19 18 7,24-28-1,-23 25-4,0 0-1,2 1 0,24-19 1,20-16 8,-45 33-9,2 1-1,0 1 1,24-16 0,-9 6-2,15-9 2,-47 33-2,0 1 1,0-1-1,0 1 0,1 0 0,-1 0 0,0 0 0,1 1 0,-1-1 0,0 0 0,1 1 0,-1 0 0,1-1 0,-1 1 0,1 0 1,-1 0-1,1 1 0,2-1 0,-5 1 0,1 0 1,0 0-1,-1-1 0,1 1 1,-1 0-1,1 0 1,-1 0-1,0 0 0,1 0 1,-1 0-1,0 0 1,0 0-1,1 0 1,-1 0-1,0 0 0,0 0 1,0 0-1,0 0 1,0 0-1,0 0 0,-1 0 1,1 0-1,0-1 1,0 1-1,-1 0 0,0 2 1,1-1 0,-3 8 5,-1 1 1,0 0-1,0-1 1,-1 0-1,0 0 1,-1 0-1,0-1 1,0 0-1,-11 12 1,-24 35 24,32-41-18,2-3 4,0-1 0,-1 0-1,-18 19 1,7-7 5,16-19-21,0-1 0,1 1-1,-1-1 1,-1 0 0,1 0-1,0 0 1,-1 0 0,-5 3 0,15-6 13,-5 0-13,0 0 0,1 0 0,-1-1 0,0 1 0,0 0 0,0 0 0,1 0 0,-1-1 0,0 1 0,0-1 0,0 1 0,0-1 0,1 1 0,-1-1 0,0 0 0,0 1 0,1-2 0,103-75-8,205-110 0,-279 169 3,-15 10 5,1 0 1,-1 1 0,34-10-1,-49 17 0,-1 0 0,1 0 0,-1 0-1,1 0 1,-1 0 0,1 0 0,-1 0 0,1 0-1,0 0 1,-1 0 0,1 0 0,-1 0 0,1 0-1,-1 0 1,1 0 0,-1 0 0,1 1 0,-1-1-1,0 0 1,1 0 0,-1 1 0,1-1 0,-1 0-1,1 1 1,-1-1 0,0 0 0,1 1-1,-1-1 1,0 0 0,1 1 0,-1-1 0,0 1-1,0-1 1,1 1 0,-1-1 0,0 1 0,0-1-1,0 1 1,0-1 0,1 1 0,-1-1 0,0 1-1,0-1 1,0 1 0,0-1 0,0 1 0,0-1-1,-1 1 1,1-1 0,0 1 0,0-1 0,0 1-1,0-1 1,-1 1 0,1-1 0,-1 2 0,-11 28-2,-29 24 2,37-49 0,1 0 0,-1-1 1,0 0-1,0 1 0,0-1 0,-1-1 0,-8 7 1,9-7 0,-9 13 6,13-16-7,0 1 0,-1-1 0,1 0 0,0 1 0,0-1 1,0 1-1,0-1 0,-1 1 0,1-1 0,0 0 0,0 1 0,-1-1 1,1 1-1,0-1 0,-1 0 0,1 1 0,-1-1 0,1 0 1,0 0-1,-1 1 0,1-1 0,-1 0 0,1 0 0,0 0 0,-1 1 1,1-1-1,-1 0 0,1 0 0,-1 0 0,1 0 0,-1 0 0,1 0 1,-1 0-1,1 0 0,-1 0 0,1 0 0,-1 0 0,1 0 0,-1-1 1,1 1-1,-1 0 0,0-1 0,1 1 0,0 0-1,0-1 1,0 1 0,-1-1 0,1 1 0,0-1 0,0 1 0,0-1 0,0 1-1,0 0 1,0-1 0,0 1 0,0-1 0,0 1 0,0-1 0,0 1 0,0-1-1,0 1 1,0-1 0,0 1 0,1-1 0,-1 1 0,0 0 0,0-1-1,0 1 1,1-1 0,-1 1 0,0 0 0,1-1 0,-1 1 0,0 0 0,1-1-1,12-15-7,-12 16 8,47-58-2,-32 38-13,0 0 1,33-29-1,-27 25-6,-19 19 21,1 1-1,-1 0 1,1 0-1,0 0 1,1 0 0,5-4-1,-9 8 1,-1 0 0,0 0 0,0 0 0,0-1 0,1 1 1,-1 0-1,0 0 0,0 0 0,0 0 0,1-1 0,-1 1 0,0 0 0,0 0 0,1 0 0,-1 0 0,0 0 0,0 0 0,1 0 0,-1 0 0,0 0 0,1 0 0,-1 0 1,0 0-1,0 0 0,1 0 0,-1 0 0,0 0 0,0 0 0,1 0 0,-1 0 0,0 0 0,0 1 0,1-1 0,-1 0 0,0 0 0,0 0 0,1 0 0,-1 0 0,0 1 1,-2 12-1,-15 27 0,11-29 0,-7 15 6,-1-1 0,-1 0 0,-2-1-1,-21 24 1,-8 12 0,44-56-9,-1 1 0,0-1 1,-1 0-1,1 0 0,-1 0 1,1-1-1,-1 1 0,0-1 1,-8 5-1,9-7 11,19-10 8,-6-3-16,27-25-3,-15 18-10,36-40 0,6-7-3,36-20-3,-97 83 17,1 0 1,-1 0-1,1 1 0,0-1 1,0 1-1,0 0 1,1 0-1,-1 0 0,0 1 1,1 0-1,-1-1 1,1 2-1,-1-1 0,8 0 1,-12 1 1,1 0 0,0 0 0,-1 0 0,1 0 0,0 0 0,-1 0 0,1 0 0,0 1 0,-1-1 0,1 0 0,-1 0 0,1 1 0,0-1 0,-1 0 0,1 1 0,-1-1 0,1 0 0,-1 1 0,1-1 0,-1 1 0,1-1 0,-1 1 0,0-1 0,1 1 0,-1-1 0,0 1 0,1 0 0,-1-1 0,0 2 0,1 23-3,-3-16 3,0-1-1,-1 0 1,0 1-1,-6 10 0,-25 49 13,21-41-16,0 0 1,-2-1-1,-34 45 1,34-53 17,1 0 0,-16 25 1,30-38-31,8-8 13,11-14 19,-14 10-17,1 0 0,1 0-1,-1 1 1,1-1 0,0 1 0,10-6 0,27-25-2,-18 9-5,0 1 0,2 2 0,44-32 0,-64 51 3,1 0-2,0-1 1,0 1 0,1 0 0,0 1 0,13-5-1,-22 10 8,0 0 0,-1 0 0,1 1 0,0-1-1,-1 0 1,1 0 0,0 1 0,-1-1 0,1 0-1,-1 1 1,1-1 0,-1 0 0,1 1-1,-1-1 1,1 1 0,-1-1 0,1 1 0,-1-1-1,1 1 1,-1-1 0,0 1 0,1 0 0,-1-1-1,0 1 1,1 0 0,-1-1 0,0 1-1,0 0 1,0-1 0,0 1 0,0 0 0,0 0 0,1 2-1,0 1-1,-1-1 0,0 1 1,0-1-1,0 1 0,0-1 1,-1 1-1,1-1 0,-1 0 1,0 1-1,-2 3 1,-17 43-4,6-18 15,-12 23-4,-2 10-25,25-42 25,3-22-6,0-1-1,0 0 0,0 1 0,0-1 0,0 0 0,0 1 0,0-1 0,0 0 0,0 1 1,0-1-1,0 0 0,0 1 0,0-1 0,0 0 0,1 1 0,-1-1 0,0 0 0,0 1 1,0-1-1,1 0 0,-1 0 0,0 1 0,0-1 0,1 0 0,-1 0 0,0 0 0,0 1 1,1-1-1,-1 0 0,0 0 0,1 0 0,-1 0 0,0 0 0,1 1 0,-1-1 0,0 0 1,1 0-1,-1 0 0,0 0 0,1 0 0,-1 0 0,0 0 0,1 0 0,-1 0 0,0 0 1,1 0-1,-1-1 0,0 1 0,1 0 0,-1 0 0,0 0 0,1 0 0,-1 0 0,0-1 1,0 1-1,1-1 0,40-31 0,-7 4 2,5-1 9,-19 13-16,34-20-1,-16 12 3,-31 18 1,1 0 0,0 1 0,1 0 0,-1 1 0,1-1 0,0 2 0,0-1 0,0 1 1,0 1-1,0-1 0,15 0 0,-23 3 2,1 0 1,-1 0-1,1 0 1,-1 1-1,1-1 1,-1 1-1,0-1 1,1 1-1,-1-1 1,0 1-1,1 0 1,-1 0-1,0-1 1,0 1-1,0 0 1,1 0-1,-1 0 1,0 0-1,0 1 1,-1-1-1,1 0 1,0 0-1,0 0 1,-1 1-1,1-1 1,0 0-1,-1 1 1,1-1-1,-1 1 1,0-1-1,1 1 1,-1-1-1,0 1 1,0-1-1,0 0 1,0 1-1,0-1 1,0 1-1,-1 1 1,0 6 1,0 0 1,0 0 0,-1 0 0,0-1 0,-5 13 0,-80 177 29,148-276-26,50-52 0,-69 84-15,-18 31 33,-18 12-16,-6 4-8,0-1 1,1 0-1,-1 0 0,0 0 1,0 0-1,0 0 0,0 1 1,1-1-1,-1 0 0,0 0 1,0 0-1,0 1 1,0-1-1,0 0 0,0 0 1,0 1-1,0-1 0,0 0 1,0 0-1,0 0 0,0 1 1,0-1-1,0 0 1,0 0-1,0 1 0,0-1 1,0 0-1,0 0 0,0 1 1,0-1-1,0 0 0,0 0 1,0 0-1,0 1 1,0-1-1,0 0 0,-1 0 1,1 0-1,0 1 0,0-1 1,0 0-1,0 0 0,-1 0 1,-44 71 2,34-54 9,0-1 0,-1-1 1,-24 24-1,18-21 14,-21 31 0,37-48-22,1 1 0,0-1 0,-1 0 0,1 1 0,-1-1 0,1 0 0,-1 0 0,1 0-1,-1 0 1,0 0 0,0 0 0,-2 0 0,-4-3 2,12-13-7,15-48 28,19-34-22,18-26-33,-30 68 24,2 0 0,-15 32 0,-2 0 0,12-36 0,-19 44 1,0 1 1,-1-1-1,-1 0 0,0 1 1,-1-19-1,-1 31 3,1 0 0,-1 1 1,-1-1-1,1 1 0,0-1 0,0 1 0,0-1 1,-1 1-1,1-1 0,-1 1 0,1-1 0,-1 1 1,0-1-1,0 1 0,1 0 0,-1 0 0,0-1 1,0 1-1,0 0 0,0 0 0,0 0 0,-1 0 1,1 0-1,0 0 0,0 0 0,-1 0 0,1 1 1,-1-1-1,1 0 0,0 1 0,-1-1 0,1 1 1,-1-1-1,0 1 0,1 0 0,-1 0 0,1 0 1,-1 0-1,-1 0 0,-5 0 1,1 1 0,0 0 0,0 1 0,0-1 0,0 1 0,0 1 0,-7 3 0,-83 48-1,9-5 0,-28 15 0,14-7 0,98-55 0,-11 6 4,0-1 0,0 0 0,0-1 0,-1-1 0,0 0 0,0-2 0,-18 3 0,33-6-4,0 0 0,0-1 0,0 1 0,1 0 0,-1-1 0,0 1 0,0-1 0,1 0 0,-1 1 0,0-1 0,1 1 0,-1-1 0,0 0 0,1 0 0,-1 1 0,1-1 0,0 0 0,-1 0 0,1 0 0,-1 1 0,1-1 0,0 0 0,0 0 0,-1 0 0,1 0 0,0 0 0,0 0 0,0 0 0,0 0 0,0 1 0,0-1 0,0 0 0,1-1 0,2-38 0,4 12 0,1 0-1,1 1 1,1 0-1,1 0 1,2 1 0,30-46-1,-30 48 4,0 0 0,-1-1-1,-2 0 1,8-28 0,-17 51-4,-1 0 1,1 1 0,0-1 0,-1 0 0,0 0 0,0 0-1,1 0 1,-1 0 0,0 0 0,0 0 0,-1 0 0,1 0-1,0 0 1,-1 0 0,1 0 0,-1 0 0,0 0 0,1 0-1,-1 1 1,0-1 0,-2-3 0,1 4 3,0 0 0,1 0-1,-1 0 1,0 0 0,1 1 0,-1-1-1,0 0 1,0 1 0,1 0 0,-1-1 0,0 1-1,0 0 1,0 0 0,0 0 0,0 0-1,0 0 1,1 0 0,-4 1 0,-8 2 11,-1 1 0,1 1 0,0 0 1,-18 9-1,29-13-17,-245 113 40,93-33-47,142-78 4,13-13 3,17-23 1,-12 22 2,6-9-5,2 0 0,0 0 0,1 2 0,1 0 0,27-25 0,-14 15-2,-2 5-11,-24 21 19,1 0 1,-1 0 0,0-1-1,0 1 1,0-1 0,0 0-1,0 0 1,-1 0 0,1 0 0,-1 0-1,0 0 1,0-1 0,0 1-1,0-1 1,-1 0 0,1 1 0,-1-1-1,0 0 1,1-4 0,-5 7-5,1 1 0,-1 0 1,0-1-1,1 1 0,-1 0 1,0 0-1,1 1 0,-1-1 1,-3 1-1,-38 16 9,0 2 1,1 2-1,1 2 1,-54 39-1,70-48-25,23-16 6,14-8 10,22-17-6,1 2 0,1 1 0,1 2 0,55-25 0,-68 41 4,-23 6 5,0 0 0,1 0-1,-1 0 1,0 0 0,0 0 0,0 0-1,1 0 1,-1 0 0,0 0 0,0 0 0,0 0-1,0 0 1,0 1 0,1-1 0,-1 0-1,0 0 1,0 0 0,0 0 0,0 0 0,0 0-1,1 1 1,-1-1 0,0 0 0,0 0-1,0 0 1,0 0 0,0 0 0,0 1 0,0-1-1,0 0 1,0 0 0,0 0 0,0 0-1,0 1 1,0-1 0,0 0 0,0 0 0,0 0-1,0 1 1,0-1 0,0 0 0,0 0-1,0 0 1,0 0 0,0 1 0,0-1 0,0 0-1,0 0 1,0 0 0,-2 4-2,-1-1-1,1 0 1,0 0 0,-1 0 0,1 0-1,-6 4 1,-42 49 5,34-40-2,-17 16 3,1 1 0,-46 63 0,71-87-4,-16 20 1,23-28-1,-1 0 0,0 0-1,0 0 1,1 0 0,-1 0-1,1 0 1,-1 0 0,1 0 0,-1 0-1,1 0 1,0 0 0,0 0-1,-1 0 1,1 0 0,0 1 0,0-1-1,0 0 1,0 0 0,0 0-1,0 0 1,1 0 0,-1 2 0,1-3-1,0 0 0,0 1 1,0-1-1,0 0 1,0 0-1,0 0 0,0 0 1,0 0-1,0 0 1,0 0-1,0 0 0,0 0 1,0-1-1,0 1 1,0 0-1,0-1 0,0 1 1,0 0-1,0-1 1,0 1-1,0-1 0,0 0 1,-1 1-1,1-1 1,1-1-1,2 0 3,161-107-2,-111 77 7,-35 19-4,1 1 1,0 1-1,0 1 0,1 1 1,31-9-1,-52 18-4,1-1 1,-1 1-1,0 0 1,1 0-1,-1 0 0,1 0 1,-1 0-1,0 0 1,1 0-1,-1 0 0,1 1 1,-1-1-1,0 0 1,1 0-1,-1 0 1,0 0-1,1 0 0,-1 1 1,0-1-1,1 0 1,-1 0-1,0 1 0,1-1 1,-1 0-1,0 0 1,1 1-1,-1-1 0,0 0 1,0 1-1,0-1 1,1 0-1,-1 1 0,0-1 1,0 0-1,0 1 1,0-1-1,1 1 1,-1 23-4,-1-16 5,-1-1 0,0 1 0,0-1 0,-5 12 0,-5 1 4,6-10-3,0 1 0,0-1 0,-6 19 0,-2 13 1,7-26-1,1 1 0,1-1 0,0 1 1,2 0-1,-3 27 0,6-35-2,-1-4 1,1 0 0,0 0 0,1 0 0,-1 0 1,1 0-1,0 0 0,2 8 0,-2-12-1,0 1 0,0-1 1,0 0-1,0 1 0,0-1 0,1 0 1,-1 0-1,0 0 0,1 0 1,-1 0-1,0 0 0,1 0 0,-1-1 1,1 1-1,0 0 0,-1-1 0,1 1 1,-1-1-1,1 0 0,0 1 1,-1-1-1,1 0 0,0 0 0,-1 0 1,4-1-1,7 0-1,1-1-1,-1-1 1,0-1-1,-1 1 1,1-2-1,-1 1 1,0-2-1,0 1 1,18-14-1,-2 3 1,20-11 1,-20 10 0,1 1 1,0 2-1,2 0 1,51-15 0,-78 28 0,1 0 0,-1 0 0,1 1-1,-1-1 1,1 1 0,0 0 0,-1 0 0,1 1 0,-1-1 0,1 1 0,6 2 0,-8-3 2,0 1 0,0 0 0,0 0 0,0 1 0,-1-1 0,1 0 0,0 1 0,-1-1 0,1 1 0,-1-1 0,1 1 0,-1 0 0,0-1 0,0 1 0,2 3 0,-1 0 5,-1 0 0,0 0 0,0 0 0,0 0-1,0 0 1,-1 0 0,0 0 0,0 0-1,0 0 1,-1 0 0,1 0 0,-1 0-1,0 0 1,-1 0 0,-1 5 0,-9 16 26,0-1 0,-2 0 1,0-1-1,-20 24 0,-8 14 27,27-37-46,9-14-10,0 0 0,-1 0 0,-1-1 0,0 0 0,-17 18 0,21-23-7,17-10-3,27-15-2,-32 16 8,21-12 1,-1-1 0,0-2 0,46-40 0,-73 58-4,1-1 1,0 1-1,0 0 1,-1 0-1,1 0 0,0 0 1,0 0-1,0 0 1,0 1-1,3-1 0,1 4-4,-12 12 3,-11 6 8,0-1-1,-29 26 1,-12 12 5,-30 31-15,68-68 18,-27 23 1,31-29-12,-2-6 8,18-9-10,0 0 0,0 0 0,-1 1 0,1-1 0,0 0 0,-1 0 0,1 0 0,0 0 0,0 0 0,-1 0 0,1 0 0,0 0 0,-1 0 0,1 0 0,0 0 0,0 0 0,-1 0 0,1 0 0,0 0 0,0 0 0,-1 0 0,1 0 0,0 0 0,-1-1 0,1 1 0,0 0 0,0 0 0,-1 0 0,1 0 0,0-1 0,0 1 0,0 0 0,-1 0 0,1 0 0,0-1 0,0 1 0,0 0 0,0 0 0,0-1 0,-1 1 0,1 0 0,0 0 0,0-1 0,0 1 0,0 0 0,0-1 0,0 1 0,0 0 0,0 0 0,0-1 1,0 1-1,0 0 0,0-1 0,0 1 0,0 0 0,0 0 0,0-1 0,0 1 0,1 0 0,-1 0 0,0-1 0,0 1 0,0 0 0,0 0 0,1-1 0,-1 1 0,0 0 0,10-29-19,-6 16 21,0 0-1,1 0 0,8-14 1,20-35-10,12-21 2,54-85-10,-97 166 17,-1-1 0,1 1 0,-1-1 0,0 1 0,0-1 0,0 0 0,0 0 0,0 1 0,0-1 0,-1 0 0,0 0 0,1 0 0,-1-5 0,-15 26-15,3-3 15,-7 8 6,-37 35 1,-58 52-21,102-100 18,-8 7-2,-1-1 0,0 0-1,-45 23 1,65-39-3,-1 1 0,1-1 1,0 1-1,0-1 0,0 1 0,0-1 0,0 0 1,-1 0-1,1 1 0,0-1 0,0 0 1,-1 0-1,1 0 0,0 0 0,0-1 1,0 1-1,-1 0 0,0-1 0,1 1 0,1-1 0,-1 1 0,1-1-1,-1 1 1,1-1 0,-1 1 0,1-1-1,0 1 1,-1-1 0,1 1 0,0-1-1,-1 0 1,1 1 0,0-1 0,0 0-1,0 1 1,0-1 0,-1 0 0,1 1-1,0-1 1,0 0 0,0-1 0,1-1-2,-1-1 1,1 0-1,0 0 1,0 1-1,0-1 1,0 1-1,1-1 1,0 1-1,2-6 1,90-105-18,-81 95 7,-2 0 0,0-1-1,-2-1 1,11-27 0,-18 40 7,1 2 2,-1-1 1,0 0 0,0 1 0,-1-1-1,1-12 1,-2 17 2,0 0 0,0 0 0,0 0 0,0 1 0,-1-1 0,1 0 0,-1 1 0,1-1 0,-1 0 0,0 1 0,0-1 0,1 0 0,-1 1 0,0-1 0,-1 1 0,1 0 0,0-1 0,0 1 0,0 0 0,-1 0 0,1 0 0,-1 0 0,1 0 0,-1 0 0,1 0 0,-1 0 0,0 0 0,-2 0 0,-4-1-1,0 0 1,1 1-1,-1 0 0,0 0 1,0 1-1,1 0 1,-1 0-1,0 1 0,0 0 1,1 0-1,-9 3 0,-16 5-1,-41 19-1,21-8 16,-321 85 0,370-104-15,-39 5-8,41-6 10,0 0 0,1 0 0,-1 0 0,0 0 0,1 0 0,-1 0 0,0 0 0,0-1-1,1 1 1,-1 0 0,1 0 0,-1-1 0,0 1 0,1 0 0,-1-1 0,1 1 0,-1 0 0,0-1 0,1 1 0,-1-2 0,1 2 0,-1-1 0,1 0 0,0 0 0,0 0 0,0 0 0,0 1 0,0-1 0,0 0 0,0 0 0,1 0 0,-1 1 0,0-1 0,0 0 0,1 0 0,-1 0 0,0 1 0,1-1 0,-1 0 0,1 1 0,-1-1 0,1 0 0,0 0 0,8-9-1,0 0 0,0 1 0,19-13 1,7-8-10,69-58 6,-18 17 5,-66 54-12,0 1 1,29-17-1,-49 33 11,0 1 0,0-1 0,0 0-1,0 0 1,0 1 0,0-1 0,-1 0 0,1 0 0,0 1-1,0-1 1,0 0 0,0 1 0,0-1 0,0 0 0,0 0-1,1 1 1,-1-1 0,0 0 0,0 0 0,0 1 0,0-1-1,0 0 1,0 0 0,0 1 0,1-1 0,-1 0 0,0 0-1,0 1 1,0-1 0,0 0 0,1 0 0,-1 0 0,0 0-1,0 1 1,1-1 0,-1 0 0,0 0 0,0 0 0,1 0-1,-1 0 1,0 0 0,0 0 0,1 1 0,-1-1 0,0 0-1,0 0 1,1 0 0,-1 0 0,0 0 0,1 0 0,-1 0-1,0 0 1,0-1 0,1 1 0,-1 0 0,0 0 0,0 0-1,1 0 1,-1 0 0,0 0 0,0 0 0,1-1 0,-1 1-1,0 0 1,0 0 0,0 0 0,1-1 0,-14 25-8,-99 73 51,54-49-22,-47 42-21,94-80 1,2 0 0,-1 1-1,-14 21 1,24-32-1,0 0 0,-1 0 0,1 0 0,0 1 0,0-1 0,0 0 0,0 0 0,0 0 0,0 0 0,-1 1 0,1-1 0,0 0 0,0 0 0,0 0 0,0 1 0,0-1 0,0 0 0,0 0 0,0 1 0,0-1 0,0 0 0,0 0 0,0 0 0,0 1 0,0-1 0,0 0 0,1 0 0,-1 0 0,0 1 0,0-1 0,0 0 0,0 0 0,0 0 0,0 1 0,0-1 0,1 0 0,-1 0 0,0 0 0,0 0 0,0 0 0,0 1 0,1-1 0,12 2-6,15-4-15,-14-3 20,-1-1 0,1 0 0,-2-1 0,19-12 0,28-14 17,-17 12-12,-17 9-4,35-14-1,-53 24 1,0 0 0,0 0-1,0 0 1,0 1 0,0 0-1,0 1 1,1 0 0,-1 0 0,0 0-1,8 2 1,-12-1 0,0 0 0,0 0 0,0 0 0,0 0 0,0 1-1,-1-1 1,1 1 0,-1 0 0,1 0 0,-1 0 0,0 0 0,0 0 0,0 0 0,0 1-1,0-1 1,0 1 0,1 2 0,2 4-1,-1-1 0,-1 1 0,1-1-1,2 12 1,-4-12-80,1-1 0,1 0 0,-1 0 0,1-1 0,1 1 0,-1-1 0,1 0 0,0 0 0,0 0 0,1-1 0,-1 1 0,1-2 0,1 1 0,-1 0 0,0-1 0,11 4 0,2 3-295</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6:10.58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463 322 176,'12'0'151,"-7"-1"-101,-1 1 1,1 0-1,0 1 1,0-1-1,0 1 0,5 1 1,-9-2-42,0 1 1,0-1-1,0 1 1,0 0-1,0-1 1,0 1-1,0 0 1,0-1-1,-1 1 1,1 0-1,0 0 1,0 0-1,-1 0 1,1 0-1,0 0 1,-1 0-1,1 0 1,-1 0-1,1 0 1,-1 0-1,0 0 1,1 1-1,-1-1 1,0 0-1,0 0 1,0 0-1,0 0 1,0 3-1,0 12 57,1-7-50,-1 1 1,-1 0 0,1 0 0,-1 0-1,-1 0 1,0 0 0,0-1-1,-5 13 1,-20 30 91,-3-2 0,-70 93 0,45-69 110,100-129-238,2 2 1,93-83-1,-101 100-12,114-88-17,-76 64 61,-55 51-18,-22 9 6,0 0 0,0 0-1,1 0 1,-1-1 0,0 1 0,0 0 0,1 0 0,-1 0 0,0 0-1,0 0 1,1 0 0,-1 0 0,0 0 0,0 0 0,1 0-1,-1 0 1,0 0 0,0 0 0,1 0 0,-1 1 0,0-1 0,0 0-1,1 0 1,-1 0 0,0 0 0,0 0 0,0 0 0,1 1-1,-1-1 1,0 0 0,0 0 0,0 0 0,0 0 0,1 1 0,-1-1-1,0 0 1,0 0 0,0 1 0,0-1 0,0 0 0,0 0-1,0 1 1,0-1 0,1 0 0,-1 0 0,0 1 0,0-1 0,0 0-1,0 0 1,0 1 0,0-1 0,-1 0 0,1 0 0,0 0-1,0 1 1,0-1 0,0 0 0,0 0 0,0 1 0,0-1-1,0 0 1,-1 0 0,1 0 0,0 1 0,0-1 0,-20 30 16,0 0 1,-2-1 0,-43 42-1,-24 33 40,85-100-55,1 0 0,-1-1 0,0 1-1,0-1 1,0 1 0,-5 1-1,5-3 3,1 0-1,0 1 0,-1-1 0,1 1 1,0-1-1,1 1 0,-1 0 0,0 0 1,1 0-1,-1 1 0,-1 3 0,87-120 6,-56 76-14,2 1-1,34-33 1,-37 41 9,-16 17-1,-1-1 0,0-1-1,-1 1 1,0-2 0,-1 1-1,-1-1 1,6-17 0,-12 31-2,1-1 0,-1 1 0,0 0 0,0-1 0,1 1 0,-1-1 0,0 1 0,0 0 0,0-1 0,0 1 0,0-1 0,0 1 0,0-1 0,0 1 0,0-1 0,0 1 0,0 0 0,0-1 0,0 1 0,0-1 0,0 1 0,0-1 0,0 1 0,0 0 0,-1-1 0,1 1 0,0 0 0,0-1 0,0 1 0,-1-1 0,1 1 0,0 0 0,-1-1 0,1 1 0,0 0 0,-1 0 0,1-1 0,0 1 0,-1 0 0,1 0 0,0 0 0,-1-1 0,1 1 0,-1 0 0,1 0 0,-1 0 0,1 0 0,0 0 0,-1 0 0,0 0 0,-25 7 0,19-5 0,-134 59-10,6-2 4,78-36 9,-50 19 13,98-40-13,0 1-1,0-1 1,1-1 0,-2 1-1,1-2 1,0 1-1,0-1 1,0-1 0,-15-2-1,23 3-2,0-1-1,-1 0 1,1 0 0,0 1-1,0-1 1,0 0 0,0 0-1,0 0 1,0 0-1,0-1 1,1 1 0,-1 0-1,0 0 1,1 0 0,-1-1-1,1 1 1,-1 0-1,1-1 1,-1 1 0,1 0-1,0-1 1,0 1 0,0 0-1,0-1 1,0 1-1,0-1 1,0 1 0,0 0-1,0-1 1,1 1 0,0-3-1,0-4 1,1 0 0,0 0-1,6-16 1,4-1-3,1 0 0,1 1-1,1 1 1,1 0 0,28-29 0,-44 52 3,1-2 1,1 1-1,-1 0 0,0-1 1,1 0-1,-1 1 0,0-1 1,0 0-1,0 1 0,0-1 1,0 0-1,-1 0 0,1 0 1,0 0-1,0-3 0,-2 4 2,1 1-1,-1-1 0,0 1 1,1 0-1,-1 0 0,1-1 0,-1 1 1,0 0-1,1 0 0,-1 0 1,0 0-1,1 0 0,-1 0 0,0 0 1,1 0-1,-1 0 0,0 0 1,1 0-1,-1 0 0,0 0 0,1 1 1,-2-1-1,2 0 1,-10 4 1,1 0 0,0 1 0,0 0 0,0 0 0,0 1 0,1 0 0,0 1 0,-11 11 0,-6 9-1,-23 34 0,-8 9 15,-65 42 74,119-110-87,0-1-1,1 1 1,-1-1 0,0 0-1,0 1 1,0-1 0,0 0-1,0 0 1,0 0-1,-3 0 1,4-1-3,1 0 0,0 0-1,-1 0 1,1 0 0,0 0 0,-1 0 0,1 0-1,0 0 1,-1 0 0,1 0 0,0 0 0,-1 0-1,1-1 1,0 1 0,0 0 0,-1 0 0,1 0-1,0 0 1,0-1 0,-1 1 0,1 0 0,0 0-1,0-1 1,-1 1 0,1 0 0,0 0 0,0-1 0,0 1-1,0 0 1,0-1 0,-1 1 0,1 0 0,0-1-1,0 1 1,0 0 0,0-1 0,0 1 0,0-1-1,0-3 3,1 0 0,-1 0 0,1-1-1,0 1 1,0 0 0,1 0 0,-1 0-1,1 0 1,3-5 0,21-55 4,-20 46-8,1 0-1,11-19 1,4 1 4,3 1 0,30-34 0,-52 66-2,36-36 3,-31 33-6,0 0 0,-1-1 1,0 0-1,0 0 0,-1-1 1,0 0-1,0 0 0,-1 0 1,5-10-1,-11 18 2,1 1 0,0-1 0,-1 0 0,1 0 0,0 1 0,-1-1 0,1 0 0,-1 0 0,1 0 0,0 0 0,-1 0 0,1 1 0,-1-1 0,1 0 0,0 0 0,-1 0 0,1 0 0,-1 0 0,1 0 0,-1 0 0,1 0 0,0-1 0,-1 1 0,1 0 0,-1 0 0,1 0 0,0 0 0,-1 0 0,1-1 0,0 1 0,-1 0 0,1 0 0,0-1 0,-1 1 0,1 0 0,0-1 0,-1 1 0,1 0 0,0-1 0,0 1 0,-1 0 0,1-1 0,0 1 0,0-1 0,0 1 0,0 0 0,0-1 0,-1 1 0,1-1 0,0 1 0,0 0 0,0-1 0,0 1 0,0-1 0,0 1 0,0-1 0,0 1 0,1 0 0,-1-1 0,0 1 0,0-1 0,0 1 0,0 0 0,0-1 0,1 1 0,-1-1 0,-36 25 1,30-20 1,-3 3 3,0-1 0,-1 0 0,1 0 0,-1-1 0,0-1 0,-1 1 0,-19 4 0,30-9-6,0 0 1,0 0-1,0-1 1,-1 1-1,1 0 1,0 0-1,0 0 1,0 0-1,0-1 0,0 1 1,-1 0-1,1 0 1,0 0-1,0-1 1,0 1-1,0 0 1,0 0-1,0 0 1,0-1-1,0 1 1,0 0-1,0 0 1,0-1-1,0 1 1,0 0-1,0 0 1,0 0-1,0-1 1,0 1-1,0 0 1,0 0-1,0-1 1,0 1-1,0 0 1,0 0-1,0 0 1,1-1-1,-1 1 1,0 0-1,0 0 1,0 0-1,0 0 1,1-1-1,-1 1 1,0 0-1,0 0 1,19-16 8,0 1 0,1 1 0,23-12 0,-34 17-12,-2 3 5,-10 13 58,-53 59 106,39-38-127,-9 14 7,13-26-14,1 1 0,1 0 0,0 1 0,-14 34-1,25-51-29,0 0 0,0-1 0,-1 1-1,1 0 1,0-1 0,0 1 0,0 0-1,-1-1 1,1 1 0,0 0 0,0 0-1,0-1 1,0 1 0,0 0-1,1-1 1,-1 1 0,0 0 0,0-1-1,0 1 1,1 0 0,-1 0 0,0-1-1,0 1 1,1-1 0,-1 1-1,1 0 1,-1-1 0,1 1 0,-1-1-1,1 1 1,-1-1 0,1 1 0,-1-1-1,1 0 1,0 1 0,-1-1-1,1 1 1,-1-1 0,1 0 0,1 1-1,0-1 3,0 1-1,0-1 0,0 1 0,1-1 0,-1 0 0,0 0 0,0 0 0,0 0 0,1 0 0,-1-1 0,0 1 1,0-1-1,0 1 0,4-2 0,144-82-4,-5 3-7,17 14-9,-133 57 13,0 2-1,0 1 1,55-6-1,-76 12 7,1 1 0,-1 0 0,1 0 0,-1 1 0,15 3 0,-22-4 0,1 1-1,0-1 1,0 1-1,0 0 1,-1-1-1,1 1 1,0 0-1,0 0 1,-1 0-1,1 0 1,-1 0-1,1 1 1,-1-1-1,0 0 1,1 1-1,-1-1 1,0 1-1,0-1 1,0 1-1,0 0 1,0 0-1,0-1 1,-1 1-1,1 0 1,-1 0-1,1 0 1,-1-1-1,1 1 1,-1 0-1,0 3 0,0 9 7,0 1-1,-1-1 0,-1 0 0,0 0 0,-1 0 0,0 0 0,-1 0 0,-1-1 0,0 0 0,-1 0 1,0 0-1,-1 0 0,-9 11 0,-28 41 44,-77 104-12,119-167-39,-1 1 4,0 0-1,0 1 1,1-1-1,-1 1 1,1 0-1,-1 0 1,1 0-1,1 0 1,-1 0-1,0 1 1,-1 7-1,18-20-20,86-71 23,36-10-31,108-64 44,-244 152-18,0 0 0,0 1 0,0-1 0,0 0 0,0 1 0,0-1 0,1 1 0,-1-1 0,0 1 0,0-1 0,0 1 0,0 0 0,1-1 0,-1 1 0,0 0 0,0 0 0,1 0 0,-1 0 0,0 0 0,0 0 0,0 1 0,1-1 0,-1 0 0,0 1 0,0-1 0,0 0 0,0 1 1,1 0-1,-1-1 0,0 1 0,0 0 0,0-1 0,0 1 0,-1 0 0,1 0 0,0 0 0,1 2 0,-1-1-1,0 1 0,0-1 0,0 1 1,-1 0-1,1-1 0,-1 1 0,0 0 0,1-1 1,-1 1-1,-1 0 0,1 0 0,0-1 1,-1 1-1,1 0 0,-1-1 0,0 1 0,-1 2 1,-12 27 3,-20 32 1,-13 27-6,40-72-7,2-6 6,-1-1 0,1 1 0,-14 19 0,4-12 3,1 1 0,2 1 0,-19 41 0,31-63 0,-1 1 0,1-1 0,0 0 0,0 1 0,0-1 0,0 0 1,0 1-1,0-1 0,-1 0 0,1 1 0,0-1 0,0 0 0,0 1 0,0-1 1,0 0-1,0 1 0,0-1 0,0 0 0,1 1 0,-1-1 0,0 0 1,0 1-1,0-1 0,0 0 0,0 1 0,1-1 0,-1 0 0,0 1 1,0-1-1,0 0 0,1 0 0,-1 1 0,0-1 0,0 0 0,1 0 1,-1 1-1,0-1 0,1 0 0,-1 0 0,0 0 0,1 0 0,-1 0 0,0 1 1,1-1-1,-1 0 0,0 0 0,1 0 0,-1 0 0,1 0 0,20-4 4,-5-3-1,-1-1 0,-1-1 0,1-1 0,-1 0 0,-1 0 0,21-22 0,4-2-8,43-38-9,-38 32 17,92-66 0,-119 97-12,1 0 0,33-11 1,-49 20 8,-1 1 0,0 0 0,1-1 0,-1 1 0,0 0-1,1 0 1,-1 0 0,0-1 0,0 1 0,0 0 0,0 0 0,0 0 0,1-1 0,-2 1 0,1 0 0,0 0 0,0 1 0,0-1 1,-1 5 1,1 1 0,-1 0 0,-1-1 0,1 1 0,-1 0 0,-1-1 0,1 0 0,-1 1 0,0-1 0,0 0 0,-5 5 0,-8 12 5,-27 28-1,18-22-6,-152 170-3,175-197 3,-1 0 0,1 0-1,0 0 1,0 0 0,0 1 0,0-1-1,0 1 1,1-1 0,-1 1 0,1 0-1,0-1 1,0 1 0,-1 0 0,2 0-1,-1 0 1,0 0 0,1 0-1,-1 0 1,1 4 0,1-7-1,-1 1-1,1-1 1,0 0 0,0 1 0,-1-1 0,1 0-1,0 0 1,0 0 0,0 0 0,-1 1 0,1-1-1,0 0 1,0-1 0,0 1 0,0 0 0,-1 0-1,1 0 1,0 0 0,0-1 0,0 1-1,1-1 1,11-5 3,0 0 0,0-1-1,0-1 1,-1 0-1,-1-1 1,15-13 0,28-20 2,147-97-17,-186 127 10,0 1 1,1 1-1,0 0 0,1 1 1,30-11-1,-47 20 3,1 0 1,-1 1-1,0-1 1,1 0-1,-1 1 0,1-1 1,-1 1-1,0-1 1,0 0-1,1 1 1,-1-1-1,0 1 1,0-1-1,1 0 0,-1 1 1,0-1-1,0 1 1,0-1-1,0 1 1,1-1-1,-1 1 0,0-1 1,0 1-1,0-1 1,0 1-1,0-1 1,-1 1-1,1-1 0,0 1 1,0-1-1,0 1 1,0 0-1,-1 0 2,2 4-1,-1 0 0,0 0 0,0-1-1,0 1 1,-1 0 0,1 0 0,-1 0 0,-1 0 0,1-1 0,-1 1 0,1-1 0,-1 1-1,-1-1 1,1 1 0,-1-1 0,1 0 0,-7 6 0,-24 41-8,25-37 7,-1 0-1,-15 18 1,-13 17 16,34-45-18,0 0 0,1 0 0,0 0 0,0 1 0,1-1 0,-1 1 0,1-1 0,0 1 0,0 0 1,-1 7-1,33-12 28,-21-3-26,1-1 0,0 0 1,-1 0-1,0-1 0,0 0 0,-1 0 0,1-1 0,-1-1 0,0 0 0,-1 0 0,11-11 0,24-18 13,-33 29-13,36-29-5,1 3 1,68-36-1,-112 68 4,0 0 1,0-1-1,0 1 0,0 0 0,0 0 0,0 1 1,0-1-1,0 1 0,1-1 0,-1 1 0,0 0 1,0 0-1,0 0 0,1 1 0,-1-1 0,0 1 1,0 0-1,0 0 0,5 2 0,-6-2 1,-1 0-1,1 1 1,0-1-1,-1 0 1,0 1-1,1-1 1,-1 1-1,0 0 0,0-1 1,0 1-1,0 0 1,0 0-1,0 0 1,0 0-1,0-1 1,-1 1-1,1 0 1,-1 0-1,0 0 1,1 0-1,-1 1 0,0-1 1,0 0-1,0 0 1,-1 0-1,1 0 1,0 0-1,-1 0 1,-1 3-1,-8 23 4,-1 0-1,-1-1 1,-1 0 0,-20 28-1,-1 4-1,33-59-1,1 1 0,0-1 0,-1 1 1,1-1-1,0 0 0,-1 1 1,1-1-1,0 1 0,0-1 0,-1 1 1,1-1-1,0 1 0,0-1 1,0 1-1,0-1 0,0 1 0,0-1 1,0 1-1,0-1 0,0 1 1,0-1-1,0 1 0,0-1 0,0 1 1,0-1-1,0 1 0,0-1 0,1 1 1,-1-1-1,0 1 0,0-1 1,1 0-1,-1 1 0,0-1 0,1 1 1,16-1 7,-12-3-8,0 0 0,1 1 0,-1-2 0,0 1 0,5-5 0,13-9 0,179-128-96,-79 49 112,-103 77-16,-20 18 0,1 0 0,0 0 0,0 0 0,-1 0 0,1 0 1,0 1-1,0-1 0,0 0 0,0 0 0,0 0 0,0 1 0,1-1 1,-1 1-1,0-1 0,0 1 0,0-1 0,1 1 0,-1-1 1,0 1-1,3 0 0,-17 18 3,-59 59 2,-13 15 14,-73 84-1,139-160-15,16-14-3,-1 0 1,1 0 0,0 1-1,0-1 1,0 1-1,1 0 1,-1-1 0,1 1-1,-1 0 1,1 1 0,0-1-1,-3 6 1,5-7-12,14-14 9,30-24-13,-6 4 30,53-34 1,-78 58-16,126-70-23,-125 72 20,1 0 0,0 0 1,0 1-1,1 1 0,-1 1 0,1 0 0,28-1 0,-42 4 4,0 0-1,0 0 1,0 0-1,0 0 1,0 0-1,-1 0 1,1 1 0,0-1-1,0 1 1,0-1-1,0 1 1,0 0-1,-1 0 1,1-1-1,0 1 1,-1 1-1,1-1 1,0 0 0,-1 0-1,1 0 1,1 3-1,-2-1 1,0 0 1,0-1-1,0 1 0,-1-1 0,1 1 1,-1 0-1,0 0 0,1-1 0,-1 1 1,0 0-1,-1 0 0,1-1 0,-1 1 1,1 0-1,-3 5 0,-1 2 7,0 1-1,-1-1 0,-1 0 0,0 0 1,0 0-1,-1-1 0,-1 0 0,-14 14 1,3-2 1,-12 12 41,-67 53-1,-4 5 79,81-75-112,27-18-19,0-1 1,-1 0 0,1 0 0,-1-1 0,0 0-1,0 0 1,0 0 0,4-5 0,25-20 6,110-62 13,6-4-16,-137 86 2,-10 5-3,1 1-1,-1 0 0,1 0 0,0 1 0,0-1 0,0 1 0,1 0 1,-1 0-1,0 0 0,1 1 0,-1-1 0,1 1 0,0 0 0,-1 1 1,6-1-1,-22 19-5,-2-3 9,-30 26 0,-10 8 2,-130 115 40,65-64-18,66-54 22,43-40-11,33-33-8,138-123-73,-42 42 46,40-46 16,-156 151-17,0 0 0,0 0 1,0 0-1,-1-1 0,1 1 0,-1-1 0,3-6 1,-5 10-4,0-1 1,0 1 0,1-1 0,-1 0 0,0 1 0,0-1 0,0 1 0,0-1 0,0 0 0,0 1 0,0-1 0,-1 1-1,1-1 1,0 0 0,0 1 0,0-1 0,-1 1 0,1-1 0,0 1 0,0-1 0,-1 1 0,1-1 0,-1 0 0,0 0 0,-1 0 1,1 0 0,-1 0 0,1 0 0,-1 0 0,0 1 0,1-1-1,-1 1 1,0-1 0,1 1 0,-1-1 0,-2 1 0,-12-1-2,1 1 0,-1 0 0,0 1 0,1 1 0,-1 1 1,-26 7-1,-5 0-17,-124 36 12,129-37 18,0 2 0,-62 26-1,98-35-11,0 1 0,0-2 0,-1 1 0,1-1 0,-1 0 0,0 0 0,1-1-1,-10 0 1,12 0-4,4 0 3,0 0 1,0 0 0,0 0-1,0 0 1,0 0-1,0 0 1,0 0-1,-1 0 1,1 0 0,0 0-1,0 0 1,0 0-1,0 0 1,0 0-1,0 0 1,0 0 0,-1 0-1,1-1 1,0 1-1,0 0 1,0 0-1,0 0 1,0 0 0,0 0-1,0 0 1,0 0-1,0 0 1,-1 0-1,1 0 1,0-1 0,0 1-1,0 0 1,0 0-1,0 0 1,0 0-1,0 0 1,0 0 0,0 0-1,0-1 1,0 1-1,0 0 1,0 0-1,0 0 1,0 0 0,0 0-1,0 0 1,0 0-1,0-1 1,0 1-1,0 0 1,0 0 0,0 0-1,0 0 1,0 0-1,1 0 1,1-15-4,1 1 0,1 0 1,0 1-1,1-1 0,0 1 0,1 0 1,1 0-1,0 1 0,9-13 0,183-334-188,-189 336 192,-1 0-1,-1 0 0,5-26 0,7-21-22,-18 65 22,0 0 1,0 0 0,-1 0 0,0 0 0,0 0-1,0 0 1,0 0 0,-1-1 0,0 1 0,0 0 0,-1-10-1,0 13 2,-1 0 0,1-1-1,0 1 1,-1 0-1,1 0 1,-1 0 0,0 0-1,0 0 1,1 0 0,-1 1-1,-1-1 1,1 0-1,0 1 1,0 0 0,0-1-1,-1 1 1,1 0 0,-1 0-1,1 1 1,-1-1-1,1 0 1,-1 1 0,1-1-1,-6 1 1,1 0-1,-1-1 0,1 2 0,-1-1 0,1 1 0,-1 0 0,1 1 0,-1 0 0,1 0 0,0 0 0,0 1 0,-10 5 1,-6 4-8,-39 29 0,18-7 9,1 3 0,-53 60 1,88-89-2,-74 89-15,35-38 28,22-32-9,19-18 0,10-9-9,9-7 6,9-11 13,-2 0 0,20-24 0,8-7-34,-5 8-4,55-49 44,-60 57-17,-25 21 0,1 0-1,0 1 1,25-15-1,-10 8-5,-18 9-7,-13 12 5,-26 22 1,-66 59 12,-10 8 46,79-73-46,0 0 16,-24 23-1,-32 26-23,18-17 22,55-44-15,-3 4 5,-1-1 0,0-1-1,-17 12 1,17-18-18,11-12 11,13-17 11,-11 25-16,12-25 2,-9 17-5,0 1 0,1-1 1,0 1-1,7-10 0,117-129-35,-90 96 47,-24 28-8,2 1 1,0 1-1,1 1 0,22-18 0,-29 30-8,-8 6 6,0 0 0,-1 1 0,1-1 0,-1 0 0,1-1-1,-1 1 1,0 0 0,0-1 0,0 1 0,2-5-1,-4 7 2,0 0-1,0 0 0,0 0 0,0 0 0,1 0 0,-1-1 0,0 1 0,0 0 1,0 0-1,0 0 0,0-1 0,0 1 0,0 0 0,0 0 0,0 0 0,0-1 0,0 1 1,0 0-1,0 0 0,0 0 0,0-1 0,0 1 0,0 0 0,0 0 0,0 0 0,0-1 1,0 1-1,0 0 0,0 0 0,0 0 0,0-1 0,0 1 0,0 0 0,0 0 1,-1 0-1,1 0 0,0-1 0,0 1 0,0 0 0,0 0 0,0 0 0,-1 0 0,1 0 1,0 0-1,0-1 0,-12 5-16,-9 12 14,0 1 1,-19 20-1,-24 19 15,16-18-11,-191 142 12,190-145-16,-64 42 17,98-68-11,-1-1-1,0 0 1,-1-1-1,0-1 1,-23 6-1,38-12-4,1 0 0,0 1 0,-1-1-1,1 0 1,0 0 0,-1 0 0,1 0-1,0 0 1,-1 0 0,1 0-1,0 0 1,-1 0 0,1-1 0,0 1-1,0-1 1,-3 0 0,4 0 0,-1 1 0,0-1 0,1 1 1,0-1-1,-1 0 0,1 1 0,-1-1 0,1 0 1,0 1-1,-1-1 0,1 0 0,0 1 0,0-1 0,0 0 1,0 0-1,0 1 0,-1-1 0,1 0 0,0 0 1,1 1-1,-1-3 0,2-4-2,0-1 0,0 1 0,1 0 0,6-14 0,0 2 9,37-89-3,-30 75-9,20-62 1,-19 44-11,-11 37 15,-1 0-1,-1 0 1,0 0-1,-1-1 1,0 1-1,0-20 1,-3 33 1,0 0 0,0 0 0,0 0 0,0 0 0,0 0 0,-1 0 0,1 0 0,0 0 0,0 0 0,-1 0 0,1 0 0,0 0 0,-1 0 0,1 0 0,-1 0 0,1 1-1,-1-1 1,0 0 0,1 0 0,-1 0 0,0 1 0,0-1 0,1 0 0,-1 1 0,0-1 0,0 1 0,0-1 0,0 1 0,0-1 0,0 1 0,0 0 0,0 0 0,0-1 0,0 1 0,0 0 0,0 0 0,0 0 0,0 0 0,0 0 0,0 0 0,-2 0 0,-1 1-1,0 0 0,0 0-1,0 0 1,0 0 0,0 0-1,0 1 1,0 0 0,1 0 0,-7 4-1,-59 45 16,2 3-1,-111 117 0,173-161-13,22-24 6,31-31-9,-14 11-3,47-35-1,2-3 7,-72 61-4,1 0 0,0 0 0,1 1 0,0 1 0,0 0 0,1 1 0,15-7 0,-17 10-1,4-1 0,-14 8 12,-7 5 12,-54 45 13,3-1-11,-102 71 0,45-38-642,99-77 45,-2-6-123</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6:15.73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561 515 160,'0'-1'11,"-1"1"0,1 0 0,-1-1 1,1 1-1,-1 0 0,1-1 0,-1 1 0,1-1 0,-1 1 0,1-1 0,-1 1 1,1-1-1,0 1 0,-1-1 0,1 1 0,0-1 0,-1 1 0,1-1 0,0 0 1,0 1-1,0-1 0,0 1 0,-1-1 0,1 0 0,0 1 0,0-1 0,0 0 1,0 1-1,1-2 0,-1 2 1,0-1 0,0 0 0,0 0 0,0 1 0,0-1 0,0 0 0,-1 0 0,1 1 0,0-1 0,0 0 0,0 1 0,-1-1 1,1 0-1,0 1 0,-1-1 0,1 0 0,-1 1 0,1-1 0,0 1 0,-2-2 0,0 0 15,0 0-1,-1-1 1,1 1-1,0-1 1,0 1-1,1-1 1,-1 0-1,0 1 1,1-1-1,0 0 1,0 0-1,0 0 1,0 0 0,0-1-1,1 1 1,-1 0-1,1 0 1,0-6-1,-1 7-15,1 1 0,0-1 0,0 0-1,-1 1 1,1-1 0,-1 1 0,1-1 0,-1 1-1,0-1 1,0 1 0,0-1 0,0 1-1,0 0 1,0-1 0,0 1 0,0 0 0,0 0-1,0 0 1,-1 0 0,1 0 0,-1 0 0,1 0-1,0 0 1,-1 0 0,0 1 0,1-1-1,-1 1 1,1-1 0,-1 1 0,0 0 0,1-1-1,-1 1 1,0 0 0,1 0 0,-1 0 0,0 0-1,1 1 1,-1-1 0,1 0 0,-1 1-1,0-1 1,1 1 0,-1-1 0,1 1 0,-1 0-1,-1 1 1,-8 6-2,0 0 0,0 1 0,1 1 0,-15 17-1,-6 7 12,-97 92 95,125-123-80,8-22 7,8 0-33,2 1 0,0 0-1,28-24 1,9-11-9,4-14 0,49-51 16,-89 105-16,-11 9 1,-1-1-1,1 1 1,0-1 0,-1 1-1,0-1 1,0-1 0,4-6-1,7-5 15,-14 16-14,1-1 0,0 0 0,0 1 0,-1-1 0,1 0 0,-1 0 0,1 0 1,-1 0-1,0 0 0,2-4 0,-3 5-1,0 1 0,0-1 0,-1 1 0,1-1 1,0 1-1,0-1 0,-1 1 0,1-1 0,0 1 0,0 0 0,-1-1 0,1 1 0,-1-1 0,1 1 1,0 0-1,-1-1 0,1 1 0,-1 0 0,1-1 0,-1 1 0,1 0 0,0 0 0,-1 0 1,1-1-1,-1 1 0,1 0 0,-1 0 0,0 0 0,1 0 0,-1 0 0,1 0 0,-1 0 1,1 0-1,-1 0 0,1 0 0,-1 0 0,1 0 0,-1 0 0,1 1 0,-1-1 0,1 0 1,-1 0-1,1 0 0,-1 1 0,1-1 0,0 0 0,-1 1 0,0 0 0,-26 14 6,-30 26-16,-24 22-7,73-56 18,-1 1 1,0-1-1,0-1 0,-1 1 1,0-2-1,0 1 0,-17 5 1,26-10-2,0-1 0,0 1 0,0-1 1,0 0-1,-1 1 0,1-1 0,0 0 1,-1 0-1,1 0 0,0 0 0,0 0 0,-1 0 1,1 0-1,0 0 0,0 0 0,-3-1 1,4 0-1,0 1 0,-1-1 1,1 1-1,-1 0 0,1-1 1,0 1-1,-1-1 0,1 1 1,0-1-1,-1 1 0,1-1 1,0 1-1,0-1 0,0 1 1,0-1-1,-1 1 1,1-1-1,0 0 0,0 1 1,0-1-1,0 1 0,0-1 1,0 1-1,1-2 0,0-3 1,0 1-1,0-1 1,1 1-1,0 0 1,-1-1-1,5-5 1,-3 4-3,0 0 0,0 0 1,-1-1-1,1 1 0,0-9 1,9-22 0,3-1 1,-5 11 0,22-42 0,-29 65 0,-1 0 1,0-1-1,0 1 1,0-1-1,0 1 0,-1-1 1,0 0-1,0 0 1,0 1-1,-1-1 0,1 0 1,-2-6-1,1 11 1,-1-1-1,0 1 1,0 0-1,0 0 0,0 0 1,0 0-1,1 0 1,-1 0-1,0 0 1,0 0-1,0 0 0,0 0 1,0 0-1,1 1 1,-1-1-1,0 0 0,0 0 1,-1 1-1,-5 5 0,1-1 1,-1 1-1,1 0 0,-6 7 0,-6 7 2,-101 112-14,61-64 8,50-59 7,0 1 1,1-1-1,-10 19 0,3-13-3,13-14-1,0 0 0,0 0 1,-1 0-1,1 0 1,0 0-1,0 1 1,0-1-1,1 0 1,-1 1-1,0-1 1,0 0-1,1 1 1,-2 2-1,3-4 2,-1 1-1,1-1 1,-1 0-1,1 0 0,-1 0 1,1 0-1,-1 0 1,1 0-1,-1 0 1,1 1-1,-1-2 0,1 1 1,-1 0-1,1 0 1,-1 0-1,0 0 1,1 0-1,-1 0 0,1 0 1,-1-1-1,1 1 1,-1 0-1,1 0 1,0-1-1,3-2 0,0-1 0,0 1 1,0-1-1,0 0 0,0 0 0,5-9 0,16-16-6,0 6 6,-1 0 0,-2-2 1,0 0-1,-2-2 1,0 0-1,20-40 0,-27 46 3,-11 19-3,-1 0 0,1-1 0,0 1 0,-1-1 0,0 1 0,1-1 0,-1 0 0,0 1 0,0-1 0,0 0 0,0-5 0,-1 8 0,0-1 0,0 1 0,0 0 0,1-1 1,-1 1-1,0 0 0,0 0 0,0-1 0,0 1 0,0 0 0,0-1 0,0 1 1,0 0-1,0-1 0,0 1 0,0 0 0,0-1 0,0 1 0,-1 0 1,1-1-1,0 1 0,0 0 0,0 0 0,0-1 0,0 1 0,-1 0 0,1 0 1,0-1-1,0 1 0,0 0 0,-1 0 0,1-1 0,0 1 0,0 0 0,-1 0 1,1 0-1,0 0 0,-1 0 0,1-1 0,0 1 0,-1 0 0,1 0 0,0 0 1,0 0-1,-1 0 0,1 0 0,0 0 0,-1 0 0,1 0 0,0 0 0,-1 0 1,1 0-1,0 0 0,-1 0 0,1 0 0,0 1 0,0-1 0,-1 0 0,1 0 1,0 0-1,-1 0 0,1 1 0,0-1 0,-19 17 6,18-16-7,-37 38-18,-25 25 21,-97 130-1,63-64-27,97-130 26,-1 0 0,1 0-1,0 1 1,0-1 0,0 0 0,0 0 0,0 1 0,-1-1 0,1 0 0,0 0 0,0 1 0,0-1 0,0 0 0,0 1 0,0-1 0,0 0 0,0 0 0,0 1 0,0-1 0,0 0 0,0 1 0,0-1 0,0 0 0,0 0 0,1 1-1,-1-1 1,0 0 0,0 0 0,0 1 0,0-1 0,0 0 0,1 0 0,-1 1 0,0-1 0,0 0 0,0 0 0,1 0 0,-1 1 0,0-1 0,0 0 0,1 0 0,-1 0 0,0 0 0,0 0 0,1 0 0,-1 1 0,0-1-1,1 0 1,-1 0 0,0 0 0,0 0 0,1 0 0,-1 0 0,2 0 1,0 0 0,-1 0 0,1 0 0,0 0 0,-1 0 0,1-1 0,0 1 0,-1 0 0,1-1 0,-1 1 0,1-1 0,2-1 0,212-137 2,-100 62-6,15-16 2,40-25 5,-163 113-5,0 1 0,0 0 0,1 1-1,0 0 1,-1 0 0,11-1 0,-17 3 1,0 0-1,-1 1 1,1 0 0,0-1 0,0 1 0,0 0-1,0 0 1,0 0 0,0 0 0,0 0-1,0 1 1,0-1 0,0 1 0,0-1-1,0 1 1,0 0 0,-1-1 0,1 1-1,0 0 1,-1 0 0,1 0 0,0 0 0,-1 1-1,1-1 1,-1 0 0,0 1 0,1-1-1,-1 1 1,0-1 0,0 1 0,0 0-1,0 0 1,2 3 0,-2 4 1,1 0 1,-1 0-1,0 0 0,-1 1 1,0-1-1,-1 0 0,0 0 1,0 0-1,-1 0 0,0 0 1,0 0-1,-1 0 0,0-1 1,-1 1-1,-6 10 0,-12 33 35,16-36-3,-1 0-1,-15 27 1,-22 22 23,43-65-56,1 0 0,0 1 1,0-1-1,0 0 1,-1 0-1,1 0 0,0 0 1,0 1-1,0-1 1,0 0-1,0 0 0,0 0 1,-1 1-1,1-1 0,0 0 1,0 0-1,0 1 1,0-1-1,0 0 0,0 0 1,0 1-1,0-1 0,0 0 1,0 0-1,0 1 1,0-1-1,0 0 0,0 0 1,0 0-1,0 1 1,1-1-1,-1 0 0,0 0 1,0 1-1,0-1 0,0 0 1,0 0-1,0 0 1,1 1-1,-1-1 0,0 0 1,0 0-1,14 1 20,17-11 5,14-18-19,-2-1 1,54-49-1,-4 10-8,-63 48-5,34-30 0,-63 50 7,-1-1 0,1 0 0,0 1 0,-1-1 0,1 0 0,0 1 0,-1-1 0,1 1 0,0-1 0,0 1 1,0-1-1,-1 1 0,1 0 0,0-1 0,0 1 0,0 0 0,0 0 0,0 0 0,0 0 0,-1-1 0,1 1 0,0 0 0,0 1 0,0-1 1,0 0-1,0 0 0,1 1 0,-1-1 0,-1 1 0,1 0 0,-1-1 1,1 1-1,-1 0 0,0-1 0,1 1 1,-1 0-1,0 0 0,0 0 0,1-1 0,-1 1 1,0 0-1,0 0 0,0 0 0,0 0 1,0 0-1,0-1 0,0 1 0,0 0 0,0 0 1,0 0-1,-1 0 0,1-1 0,0 1 1,-1 1-1,-11 28 4,-2-1 1,-1-1 0,0 0-1,-34 43 1,24-35 2,-31 58 0,53-88-7,1-3 2,0 0-1,1 1 0,-1-1 1,1 1-1,0 0 0,0 0 1,0-1-1,0 1 0,0 5 0,1-9 0,0 0-1,0 0 0,-1 1 0,1-1 1,0 1-1,0-1 0,0 0 0,0 1 1,0-1-1,0 0 0,0 1 0,0-1 0,0 0 1,0 1-1,0-1 0,0 0 0,1 1 1,-1-1-1,0 0 0,0 1 0,0-1 1,0 0-1,1 1 0,-1-1 0,0 0 1,0 1-1,0-1 0,1 0 0,-1 0 0,0 0 1,1 1-1,-1-1 0,0 0 0,0 0 1,1 0-1,-1 1 0,0-1 0,1 0 1,-1 0-1,0 0 0,1 0 0,-1 0 1,0 0-1,1 0 0,16-9 9,-7 2-7,183-115 2,29-17 2,-182 117-4,21-12-1,83-32-1,-138 63-1,37-10-16,-41 13 16,-1 0 1,0 0 0,0-1-1,0 1 1,0 0-1,0 0 1,0 0 0,1 0-1,-1 0 1,0 1 0,0-1-1,0 0 1,0 0-1,0 1 1,0-1 0,0 1-1,0-1 1,0 1 0,0-1-1,0 1 1,0-1-1,0 1 1,0 0 0,0 0-1,-1 0 1,1-1 0,0 1-1,0 0 1,-1 0-1,1 0 1,-1 0 0,1 0-1,-1 0 1,1 0-1,-1 2 1,1 2 2,0-1-1,-1 1 1,0-1 0,0 1 0,0 0-1,-1-1 1,0 1 0,0 0-1,0-1 1,0 1 0,-1-1-1,-3 7 1,-32 53 45,18-34-23,-57 99 27,73-124-50,0 0 0,0 0 1,0 1-1,0-1 0,1 0 0,0 1 0,0 0 0,1 0 0,-1-1 1,1 1-1,1 0 0,-1 0 0,1 12 0,0-17-1,0 0 0,0 0 0,0 0 0,1 0 0,-1 1 0,0-1 0,1 0 0,-1 0 0,1 0 0,-1 0 0,1 0 0,0 0 0,-1 0 0,1 0 0,0 0 0,0 0 0,-1-1 0,1 1 0,0 0 0,0 0 0,0-1 0,0 1 0,0 0 0,0-1 0,0 1 0,0-1 0,0 1 0,0-1 0,1 0 0,-1 0 0,0 1 0,0-1 0,0 0 0,0 0 0,1 0 0,-1 0 0,0 0 0,2-1 0,5 1 0,-1-1 0,0 0 0,0-1 0,0 0 0,10-3 0,21-11 7,56-33 0,-8 2 1,37-24-20,-16 7 2,-89 56 8,-1 1-1,2 1 0,25-6 1,-44 12 2,0 0 0,0 0 0,0-1 0,0 1 0,0 0 0,0 0 1,0 0-1,0 0 0,1 0 0,-1 0 0,0 0 0,0 0 1,0 0-1,0 0 0,0 0 0,0 0 0,0 0 0,1 0 1,-1 0-1,0 0 0,0 0 0,0 0 0,0 0 0,0 0 0,0 0 1,1 0-1,-1 0 0,0 0 0,0 0 0,0 0 0,0 0 1,0 0-1,0 0 0,0 0 0,1 0 0,-1 0 0,0 1 1,0-1-1,0 0 0,0 0 0,0 0 0,0 0 0,0 0 1,0 0-1,0 0 0,0 0 0,0 1 0,1-1 0,-1 0 0,0 0 1,0 0-1,0 0 0,0 0 0,0 0 0,0 0 0,0 1 1,0-1-1,0 0 0,0 0 0,0 0 0,0 0 0,0 0 1,0 0-1,-1 1 0,1-1 0,0 0 0,0 10 3,-1 1 0,-1-1-1,0 0 1,0 0 0,-1 0-1,0 0 1,-1 0 0,0 0-1,-1-1 1,1 0 0,-11 14-1,-7 11 12,-58 86 52,75-114-66,1-3 2,1 1-1,0-1 0,0 1 0,0 0 0,0 0 0,1 0 1,0 1-1,-1-1 0,2 0 0,-1 1 0,0 0 0,1-1 0,0 1 1,0 0-1,0 8 0,6-13 12,18-10 0,0 0 0,28-19 0,-23 13-6,35-21-7,-10 7 7,87-39-1,-137 67-8,0 1 0,0 0 0,0 0 1,0 0-1,1 0 0,-1 1 0,0-1 0,0 1 0,1 0 0,-1 0 1,4 0-1,-6 1 2,-1-1 0,1 0 0,-1 0 1,1 0-1,-1 0 0,0 1 1,1-1-1,-1 0 0,1 1 0,-1-1 1,0 0-1,1 1 0,-1-1 0,0 0 1,1 1-1,-1-1 0,0 0 0,0 1 1,1-1-1,-1 1 0,0-1 1,0 1-1,0-1 0,0 1 0,1-1 1,-1 1-1,-6 22 7,-2-11 10,0 1 0,0-2 0,-19 21 1,5-6 38,6-8 10,-35 30 0,36-35-42,1 0 0,1 0-1,-21 28 1,15-23 4,13-13-19,16-10-1,-7 3-5,1-1-1,0 0 1,-1 0-1,0 0 1,0 0-1,0 0 1,4-6-1,21-21 8,89-75-30,-48 41 82,-68 63-61,0 1-1,-1-1 0,1 1 0,0-1 0,0 1 0,-1-1 0,1 1 0,0-1 0,-1 0 0,1 0 0,0 1 0,-1-1 0,1 0 0,-1 0 0,1 1 0,-1-1 0,0 0 0,1 0 0,-1 0 0,0 0 0,1 0 0,-1 0 0,0 0 0,0 1 0,0-1 0,0-2 0,-1 3 1,0-1-1,0 1 0,0-1 1,0 1-1,-1-1 0,1 1 1,0 0-1,0 0 0,0 0 1,0-1-1,0 1 1,-1 0-1,1 1 0,0-1 1,0 0-1,0 0 0,-2 1 1,-10 1 3,1 1-1,-24 8 1,-35 18 6,-1-3-1,-1-3 1,0-4 0,-102 15-1,166-33-9,-54 7 47,0-3 0,-112-5 1,173 0-47,1 0-1,-1 0 1,0 0 0,1-1 0,-1 1 0,0-1 0,1 1 0,-1-1 0,0 0 0,1 1 0,-1-1 0,1 0 0,0 0 0,-1 0-1,1 0 1,-1 0 0,1 0 0,0-1 0,0 1 0,0 0 0,0 0 0,0-1 0,0 1 0,0-1 0,0 1 0,1-1 0,-1 0 0,0 1-1,1-1 1,-1 0 0,1 1 0,0-1 0,0 0 0,-1 1 0,1-1 0,0 0 0,1 1 0,-1-1 0,0 0 0,0 0 0,1 1-1,-1-1 1,2-2 0,1-7 5,1 0 0,0 1 0,0-1-1,12-18 1,-12 23-9,0-1-1,0 1 1,-1-1 0,0 0-1,-1 0 1,0 0 0,0 0-1,2-10 1,-4 13 5,0 1-1,0-1 0,-1 1 1,1-1-1,-1 1 1,0-1-1,0 1 1,0 0-1,0-1 1,0 1-1,-1 0 1,1 0-1,-1 0 1,0 0-1,0 0 1,0 0-1,0 1 1,-1-1-1,-4-4 1,-2 1 0,1 0-1,-1 1 1,0 0-1,-1 0 1,1 1-1,-1 0 1,0 1-1,-12-3 1,-81-15 8,-58 5-31,76 3 16,-101-21-14,108 18 26,55 12 0,0 0-1,1-2 0,-1 0 0,1-2 1,-34-16-1,14 9-3,39 14 23,35 1-71,513 16 56,-255 11-51,-182-13 49,168 45 0,-263-55 44,-1 2-1,1-1 1,-2 2-1,1-1 1,15 13-1,-26-19-42,0 1 0,0-1 0,0 1-1,0-1 1,0 1 0,0 0 0,-1-1 0,1 1 0,0 0-1,0 0 1,-1-1 0,1 1 0,0 0 0,-1 0-1,1 0 1,-1 0 0,1 0 0,-1 0 0,0 0 0,1 0-1,-1 0 1,0 0 0,0 0 0,0 0 0,1 0 0,-1 0-1,0 0 1,-1 0 0,1 0 0,0 1 0,0-1 0,-1 1-1,0 1 2,-1-1-1,0 1 1,0-1 0,0 0-1,0 0 1,0 0-1,-1 0 1,1 0-1,0 0 1,-1-1-1,-4 3 1,-10 4 0,0-1-1,0-1 1,-18 4 0,-11 0-1,0-3 1,-74 4 0,-98-11 5,107-1-19,34-2 11,-101-18 0,117 12-5,32 5-11,0-2 0,-47-17 0,98 22-2,1 0 0,35 4 0,-57-2 10,34 4-18,58 3-1,28 1 17,5 1 1,386-10 81,-512 0-78,0 0-1,0 0 1,0 0-1,1 0 0,-1 1 1,0-1-1,0 0 1,0 0-1,0 0 1,0 0-1,0 1 0,0-1 1,0 0-1,0 0 1,0 0-1,0 0 1,0 1-1,0-1 0,0 0 1,0 0-1,0 0 1,0 0-1,0 1 1,0-1-1,0 0 0,0 0 1,0 0-1,0 0 1,0 1-1,0-1 1,0 0-1,0 0 0,0 0 1,0 0-1,-1 0 1,1 1-1,0-1 1,0 0-1,0 0 1,0 0-1,0 0 0,-1 0 1,1 0-1,0 0 1,0 0-1,0 0 1,0 1-1,0-1 0,-1 0 1,1 0-1,0 0 1,0 0-1,0 0 1,0 0-1,-1 0 0,-6 3 2,-1 0 0,1-1 0,-1 1 0,0-1 0,0-1 0,0 0 0,-15 1 0,-67-3 13,47 0-13,-330-13 10,293 12-26,43 2-11,36 0 24,1 0-1,-1 0 1,0-1 0,0 1-1,0 0 1,0 0 0,0 0-1,0 0 1,0 1-1,0-1 1,1 0 0,-1 0-1,0 0 1,0 1 0,0-1-1,0 0 1,1 1 0,-1-1-1,0 1 1,0-1 0,1 1-1,-1-1 1,0 1-1,0 0 1,1-1 0,-1 1-1,1 0 1,-1-1 0,1 1-1,-1 0 1,1 0 0,-1 0-1,1-1 1,0 1 0,-1 1-1,2 0 0,0 0-1,-1-1 0,1 1 1,0-1-1,0 1 1,0-1-1,0 1 0,0-1 1,0 1-1,1-1 1,-1 0-1,0 0 0,1 0 1,-1 0-1,1 0 1,-1 0-1,1 0 0,0 0 1,-1 0-1,1-1 1,3 2-1,17 5 1,0 0-1,1-1 1,0-1-1,42 2 1,100-2 8,-159-5-7,515 0 43,-513 0-6,-12 0-21,-20 2-19,-45 5-13,0-3 0,-84-5-1,45-1 24,27 2-85,93 0 74,0 2-1,-1-1 0,22 7 0,-18-4 8,0-1 0,0 0 0,0-1-1,16 0 1,482 5 5,-354-7 27,-158-1-35,-1 1 1,0 0-1,1 0 0,-1 0 1,1 0-1,-1 0 1,1 0-1,-1 0 0,1 0 1,-1 0-1,1 0 1,-1 0-1,1 0 1,-1 0-1,1 0 0,-1 0 1,1 0-1,-1 0 1,0 1-1,1-1 1,-1 0-1,1 0 0,-1 1 1,1-1-1,-1 0 1,0 0-1,1 1 0,-1-1 1,0 0-1,1 1 1,-1-1-1,1 1 1,-14 9 13,-30 7 3,11-15-16,-28 6-18,41-5 9,0-1 0,-29 1 0,30-3 11,0 1-1,0 1 1,-28 6 0,-52 16 21,98-24-25,-1 0 0,1 0 0,-1 0 0,0 0 0,1 0 0,-1 0 0,1 0 0,-1 0 0,0 0 1,1 0-1,-1 1 0,1-1 0,-1 0 0,1 0 0,-1 1 0,1-1 0,-1 0 0,1 1 0,-1-1 0,1 0 0,-1 1 0,1-1 1,0 1-1,-1-1 0,1 1 0,0-1 0,-1 1 0,1-1 0,0 1 0,-1-1 0,1 1 0,0 0 0,0-1 0,0 1 0,0-1 1,0 1-1,0 0 0,-1-1 0,1 1 0,1-1 0,-1 1 0,0 0 0,0-1 0,0 1 0,0-1 0,0 1 0,0-1 0,1 1 1,-1 0-1,0-1 0,1 1 0,-1-1 0,0 1 0,1-1 0,-1 1 0,0-1 0,1 0 0,-1 1 0,1-1 0,-1 1 1,1-1-1,-1 0 0,2 1 0,37 28 25,-16-15-28,1-1-1,0-1 1,1-1-1,0-1 1,51 12-1,-29-13 39,1-2 0,1-2 0,-1-3 0,1-1-1,68-9 1,-110 7 137,1 0-1,0-1 1,-1 1 0,15-7-1,-15 5-25,-23-7 44,-4 4-171,0 2-1,-1 0 1,-30-2 0,-35-6-38,30 1 35,-34-9-3,74 16-18,-1 0 0,1 2 0,-1 0 0,0 0 1,0 2-1,0 0 0,-18 3 0,5 1 17,1 2 0,0 0 0,-30 12 0,50-14-8,0 0-1,0 1 0,-12 8 1,-19 9-2,-31 16-71,68-36 100,3-2-30,0 0 0,0 1 0,-1-1 0,1 1 0,0-1 0,0 1 0,-1-1 0,1 1 0,0-1 0,-1 0 0,1 1 0,0-1 0,-1 0 0,1 1 0,-1-1 1,1 0-1,-1 0 0,1 1 0,0-1 0,-1 0 0,1 0 0,-1 0 0,1 1 0,-1-1 0,1 0 0,-1 0 0,0 0 0,-25 2 9,-20-4 5,-131-45 18,45 14-62,33 7 33,-56-19 24,54 15-39,73 20 17,0 1 0,0 1 0,-1 2 0,0 1 0,-48-2 0,-129 7-63,121-9 111,-54 9-88,133-1 38,0 1 0,0-1 0,0 0 0,0-1 0,0 0 0,0 1 0,-8-6 0,12 6 5,1 1-9,1 0 0,-1 0 0,1 0 0,-1 1 0,1-1 0,-1 0-1,1 0 1,-1 0 0,1 0 0,-1 0 0,1 0 0,-1 0 0,1 0 0,-1 0-1,1 0 1,-1 0 0,1-1 0,-1 1 0,1 0 0,-1 0 0,1 0 0,-1-1-1,1 1 1,-1 0 0,0-1 0,1 1 1,0 0-1,0 0 1,-1 0-1,1 0 1,0 0-1,-1-1 1,1 1-1,0 0 1,0 0-1,-1 0 1,1 0-1,0 0 1,0-1-1,0 1 1,-1 0-1,1 0 1,0 0 0,0-1-1,0 1 1,0 0-1,-1 0 1,1-1-1,0 1 1,0 0-1,0 0 1,0-1-1,0 1 1,0 0-1,0-1 1,0 1-1,0 0 1,0 0-1,0-1 1,0 1-1,0 0 1,0-1 0,0 1-1,0 0 1,0 0-1,0-1 1,0 1-1,0 0 1,0 0-1,0-1 1,1 1-1,-1 0 1,0 0-1,0-1 1,0 1-1,0 0 1,1 0-1,-1 0 1,0-1-1,0 1 1,1 0 0,-1 0-1,0 0 1,0 0-1,1 0 1,-1-1-1,1 1 1,3-1-3,1 0 1,-1 0 0,1 1-1,0-1 1,0 1 0,-1 0-1,1 0 1,7 1 0,11 1-4,-11-2 6,12-1 1,0 1-1,0 2 1,0 0-1,38 10 1,-45-9-7,0 1 1,1-2-1,-1-1 0,31 0 1,-25-1 0,0 1 0,30 4 0,31 7 23,-52-8-8,0 1 0,49 14 0,-64-14-18,0-2 0,0 0 0,1-1 0,-1 0 0,21-2 0,26 4 3,56 6 2,-75-7 17,0 1 1,77 18-1,4 0-46,-110-16 78,-16-6-46,1 0 1,-1 0-1,0 0 1,0 0-1,0 0 1,0 0-1,0 0 1,0 1-1,0-1 0,0 0 1,0 0-1,0 0 1,0 0-1,0 0 1,0 0-1,0 0 1,0 1-1,0-1 1,0 0-1,0 0 1,0 0-1,0 0 0,0 0 1,0 0-1,0 1 1,0-1-1,0 0 1,0 0-1,0 0 1,0 0-1,0 0 1,0 0-1,0 0 1,0 0-1,0 1 1,0-1-1,0 0 0,0 0 1,0 0-1,0 0 1,-1 0-1,1 0 1,0 0-1,0 0 1,0 0-1,0 0 1,0 0-1,0 0 1,0 1-1,-1-1 1,1 0-1,0 0 0,0 0 1,-27 7 8,15-5-15,-3 4-4,11-4 9,0 0-1,0-1 1,0 0 0,0 0 0,0 0 0,-1 0-1,1 0 1,-8-1 0,-111 9 33,36-1-32,33-5-4,-339 24-51,381-25-114,0-1 0,0 0 0,0-1-1,-1 0 1,1-1 0,0 0-1,0-1 1,-23-6 0,-9 0-1957,28 0 1299</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33.418"/>
    </inkml:context>
    <inkml:brush xml:id="br0">
      <inkml:brushProperty name="width" value="0.05" units="cm"/>
      <inkml:brushProperty name="height" value="0.05" units="cm"/>
    </inkml:brush>
  </inkml:definitions>
  <inkml:trace contextRef="#ctx0" brushRef="#br0">0 0 480,'0'1'48,"0"-1"-1,0 1 0,1 0 1,-1-1-1,0 1 0,0 0 1,0-1-1,1 1 0,-1-1 0,0 1 1,0-1-1,1 1 0,-1 0 1,1-1-1,-1 1 0,0-1 1,1 0-1,-1 1 0,1-1 1,-1 1-1,1-1 0,-1 0 1,1 1-1,0-1 0,-1 0 1,1 0-1,0 1 0,26 3 403,36-9-454,-50 3 165,27-1-69,49 4 0,-31 0-183,-3 4-525,-36-4 56</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33.927"/>
    </inkml:context>
    <inkml:brush xml:id="br0">
      <inkml:brushProperty name="width" value="0.05" units="cm"/>
      <inkml:brushProperty name="height" value="0.05" units="cm"/>
    </inkml:brush>
  </inkml:definitions>
  <inkml:trace contextRef="#ctx0" brushRef="#br0">1 1 480,'0'0'270,"0"3"-73,1 10-71,0 1 0,2 0-1,-1-1 1,2 1 0,4 12 0,11 47 104,-15-43-212,3 1 0,0-1 0,2-1 1,1 1-1,1-2 0,29 53 1,-35-72-22,-5-7 15,1-1-1,-1 0 1,1 0 0,-1 1-1,1-1 1,-1 0-1,1 0 1,0 0 0,-1 0-1,1 1 1,0-1-1,0 0 1,0 0 0,0-1-1,0 1 1,0 0-1,0 0 1,0 0 0,0-1-1,1 1 1,-1-1-1,0 1 1,0-1 0,1 1-1,-1-1 1,0 0-1,0 1 1,1-1 0,-1 0-1,0 0 1,1 0-1,-1 0 1,0 0 0,1 0-1,-1-1 1,2 1-1,1-2 4,0 1-1,0-1 0,0 0 0,0 0 0,0 0 0,-1 0 0,1-1 0,-1 1 0,0-1 0,0 0 1,0 0-1,4-5 0,27-46 175,-15 21-145,-10 16-77,-1 1-1,7-20 1,-8 18-54,1 0 0,14-22 0,-11 23-27,12-19-452,33-39 1,-28 49-28</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34.360"/>
    </inkml:context>
    <inkml:brush xml:id="br0">
      <inkml:brushProperty name="width" value="0.05" units="cm"/>
      <inkml:brushProperty name="height" value="0.05" units="cm"/>
    </inkml:brush>
  </inkml:definitions>
  <inkml:trace contextRef="#ctx0" brushRef="#br0">291 194 384,'66'37'742,"-66"-37"-734,1 1 0,-1-1 0,0 0 0,1 0 0,-1 1-1,1-1 1,-1 0 0,0 0 0,1 0 0,-1 0 0,1 0 0,-1 1 0,1-1 0,-1 0 0,0 0 0,1 0 0,-1 0 0,1 0 0,-1 0-1,1-1 1,-1 1 0,1 0 0,-1 0 0,0 0 0,1 0 0,-1 0 0,1-1 0,-1 1 0,0 0 0,1 0 0,-1-1 0,0 1 0,1 0 0,-1-1-1,1 1 1,4-20 69,-9-23-50,-2 29-28,-1 0-1,-1 0 1,0 0-1,0 1 1,-2 0-1,1 1 1,-2 0 0,-19-17-1,26 25 14,0 1 0,0 0 0,-1 0 0,1 0 0,-1 1 0,0-1 0,0 1 0,0 0 0,0 0 0,-1 1 0,1 0 0,0 0 0,0 0 0,-1 0 0,1 1 0,-1 0 0,1 0 0,0 1 0,-1-1 0,1 1 0,-1 0 0,1 1 0,0-1 0,0 1 0,0 0 0,0 0 0,0 1 0,0-1 0,1 1 0,-1 0 0,1 0 0,0 1 0,-6 5 0,2-2 14,1 0 1,-1 0-1,1 1 0,1 0 0,-1 0 0,1 0 1,1 1-1,0 0 0,0 0 0,-6 17 0,6-11-4,0-1-6,1 1 0,0-1 0,1 1 0,0 0 0,0 16 0,3-19-16,-1-4 5,1 0 0,0 0 0,1 0 0,3 16 0,-4-22-4,0 0 0,1-1-1,0 1 1,-1-1 0,1 1 0,0-1-1,0 1 1,-1-1 0,1 1-1,0-1 1,1 0 0,-1 0 0,0 1-1,0-1 1,0 0 0,1 0 0,-1 0-1,1 0 1,-1 0 0,1-1-1,-1 1 1,1 0 0,-1-1 0,1 1-1,-1-1 1,1 1 0,0-1 0,-1 0-1,1 0 1,2 0 0,8-2-11,-1 0 0,0-1 1,0 0-1,0-1 0,-1 0 1,1-1-1,13-8 0,0 1 0,20-17 3,-39 25 7,-1 0-1,1 0 1,0 1-1,0 0 1,0 0-1,0 0 1,1 0-1,-1 1 0,1 0 1,-1 0-1,1 0 1,12-1-1,-11 3 0,23 3-19,-29-2 19,1-1 0,-1 1 1,0 0-1,0 0 0,1-1 0,-1 1 0,0 0 1,0 0-1,0 1 0,0-1 0,0 0 0,0 0 1,-1 0-1,1 0 0,0 1 0,-1-1 0,1 0 1,0 1-1,-1 1 0,3 2 5,-1 0 0,1 0 0,-1 0 0,2-1 0,-1 1 0,7 7 0,-9-10-19,1 0-1,0 0 1,0 0 0,0-1 0,0 1-1,1 0 1,-1-1 0,0 0 0,1 1-1,-1-1 1,1 0 0,-1 0 0,1 0-1,-1-1 1,6 2 0,0-2-136,-4 0 85,-1 0 0,0 0-1,1 0 1,-1 0 0,0-1 0,1 1-1,-1-1 1,4-1 0,12-17-476</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34.702"/>
    </inkml:context>
    <inkml:brush xml:id="br0">
      <inkml:brushProperty name="width" value="0.05" units="cm"/>
      <inkml:brushProperty name="height" value="0.05" units="cm"/>
    </inkml:brush>
  </inkml:definitions>
  <inkml:trace contextRef="#ctx0" brushRef="#br0">40 1 608,'0'0'288,"0"6"-79,0 20 31,-11 15-16,-6 7 16,17 10 0,-12 6-16,12 0-48,0 3-48,0-3-80,0-7 0,0-2-32,0-4-48,0-19-128,0 0-128,0-7-160,0-2-64,0-14-65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2:28.767"/>
    </inkml:context>
    <inkml:brush xml:id="br0">
      <inkml:brushProperty name="width" value="0.05" units="cm"/>
      <inkml:brushProperty name="height" value="0.05" units="cm"/>
    </inkml:brush>
  </inkml:definitions>
  <inkml:trace contextRef="#ctx0" brushRef="#br0">15 11 560,'-2'1'50,"1"0"-1,0 0 0,0 0 0,0 0 1,0 0-1,0 0 0,0 1 1,0-1-1,1 0 0,-1 0 0,0 1 1,1-1-1,-1 1 0,1-1 1,-1 0-1,1 1 0,0-1 0,-1 3 1,1-3 398,15-2-205,17-9-191,-6 2-50,43-8-1,-62 15 1,0 0-1,0 1 1,1-1-1,-1 1 1,0 1-1,1-1 1,-1 2-1,0-1 1,0 0-1,14 6 1,-17-5 35,0-1 1,0 1-1,0 0 0,0 1 1,0-1-1,0 1 1,-1-1-1,1 1 1,-1 0-1,5 5 0,-6-4 66,0 0-1,-1 0 0,1 0 0,-1 1 0,0-1 1,0 0-1,0 0 0,-1 1 0,0-1 0,1 1 1,-2 6-1,0 4 116,-2 1 1,1-1-1,-2 0 1,0 0-1,-1-1 1,0 1-1,-12 21 1,8-16-167,1-1 0,1 1-1,-8 32 1,13-36-322,1 0 0,2 27 0,0-10-2545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3:01.199"/>
    </inkml:context>
    <inkml:brush xml:id="br0">
      <inkml:brushProperty name="width" value="0.05" units="cm"/>
      <inkml:brushProperty name="height" value="0.05" units="cm"/>
    </inkml:brush>
  </inkml:definitions>
  <inkml:trace contextRef="#ctx0" brushRef="#br0">1 41 256,'0'0'1353,"10"0"-780,39 1-239,0-2-1,0-3 1,-1-1-1,51-13 1,-64 12-328,0 2 0,0 1 0,46 3 0,-62 0-9,-16 0-26</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35.038"/>
    </inkml:context>
    <inkml:brush xml:id="br0">
      <inkml:brushProperty name="width" value="0.05" units="cm"/>
      <inkml:brushProperty name="height" value="0.05" units="cm"/>
    </inkml:brush>
  </inkml:definitions>
  <inkml:trace contextRef="#ctx0" brushRef="#br0">216 1 608,'11'0'192,"6"0"-48,-5 0 0,5 6-63,11 4-1,-11 6-64,-5-16 0,16 9-80,-11-2-145,-6 2-191</inkml:trace>
  <inkml:trace contextRef="#ctx0" brushRef="#br0" timeOffset="1">68 835 576,'-11'51'288,"-6"-12"-112,6-8-111,-7-11-17,18-14-48,-11-6-145,11-16-223</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35.379"/>
    </inkml:context>
    <inkml:brush xml:id="br0">
      <inkml:brushProperty name="width" value="0.05" units="cm"/>
      <inkml:brushProperty name="height" value="0.05" units="cm"/>
    </inkml:brush>
  </inkml:definitions>
  <inkml:trace contextRef="#ctx0" brushRef="#br0">25 146 640,'-22'10'392,"22"-10"-389,0 0 1,0 0 0,0 0-1,0 0 1,0 0 0,0 0 0,0 0-1,-1 0 1,1 0 0,0-1 0,0 1-1,0 0 1,0 0 0,0 0-1,0 0 1,0 0 0,0 0 0,-1 0-1,1 0 1,0 0 0,0 0 0,0 0-1,0 0 1,0 0 0,0 0-1,0-1 1,0 1 0,0 0 0,0 0-1,0 0 1,0 0 0,0 0 0,0 0-1,0 0 1,0 0 0,0-1 0,0 1-1,0 0 1,0 0 0,0 0-1,0 0 1,0 0 0,0 0 0,0 0-1,0-1 1,0 1 0,0 0 0,0 0-1,0 0 1,0 0 0,0 0-1,0 0 1,0 0 0,0 0 0,0-1-1,0 1 1,0 0 0,0 0 0,0 0-1,1 0 1,-1 0 0,0 0 0,0 0-1,0 0 1,0 0 0,0 0-1,0 0 1,0 0 0,1 0 0,25-29 144,-19 22-183,9-7 24,0 1 0,1 0 0,0 2 0,1 0 0,0 1-1,39-16 1,-40 19 4,-14 5 9,1 1 0,-1-1 0,1 1 0,0 0 0,-1 0 0,1 1 1,0-1-1,-1 1 0,1 0 0,0 0 0,-1 0 0,1 0 0,0 1 1,0-1-1,-1 1 0,1 0 0,-1 0 0,1 0 0,-1 1 0,1-1 1,-1 1-1,0 0 0,0 0 0,1 0 0,-1 0 0,3 4 0,6 6 26,-1 0-1,-1 1 0,0 0 0,15 26 1,6 8-20,2-3-373,-7-23-105</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35.723"/>
    </inkml:context>
    <inkml:brush xml:id="br0">
      <inkml:brushProperty name="width" value="0.05" units="cm"/>
      <inkml:brushProperty name="height" value="0.05" units="cm"/>
    </inkml:brush>
  </inkml:definitions>
  <inkml:trace contextRef="#ctx0" brushRef="#br0">58 1 640,'0'0'323,"0"3"-48,-10 206 1486,7 9-1535,4-122-941,-1-92 622,0 1 0,0-1 0,-1 0 0,0 0 0,1 0 0,-2 1 0,1-1 0,0 0 0,-1 0 0,0-1 0,0 1 0,0 0 0,0-1 0,-1 1 0,1-1-1,-6 6 1,-8-6-259</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36.066"/>
    </inkml:context>
    <inkml:brush xml:id="br0">
      <inkml:brushProperty name="width" value="0.05" units="cm"/>
      <inkml:brushProperty name="height" value="0.05" units="cm"/>
    </inkml:brush>
  </inkml:definitions>
  <inkml:trace contextRef="#ctx0" brushRef="#br0">0 8 560,'1'0'14,"-1"-1"1,0 1-1,0-1 0,1 1 0,-1-1 0,1 1 1,-1-1-1,1 1 0,-1-1 0,0 1 0,1 0 1,-1-1-1,1 1 0,0 0 0,-1-1 0,1 1 1,-1 0-1,1 0 0,-1 0 0,1-1 0,0 1 1,-1 0-1,1 0 0,-1 0 0,1 0 0,0 0 0,-1 0 1,1 0-1,0 0 0,-1 1 0,1-1 0,-1 0 1,1 0-1,0 1 0,25 7 279,-19-1-266,1-1 0,0 1 1,0-1-1,1-1 0,0 0 0,0 0 1,0-1-1,0 0 0,1 0 0,0-1 1,-1 0-1,1-1 0,21 2 0,30-4-138,0-3 0,74-12 0,-93 5 69,-31 6 47,0 1 1,0 1-1,0 0 0,0 0 0,0 1 1,1 1-1,-1 0 0,17 2 0,-27-2 6,0 1-1,0-1 0,0 1 0,-1-1 1,1 1-1,0 0 0,0-1 1,-1 1-1,1 0 0,0 0 0,-1-1 1,1 1-1,-1 0 0,1 0 1,-1 0-1,1 0 0,-1 0 0,1 0 1,-1-1-1,0 1 0,0 0 1,0 0-1,1 0 0,-1 0 0,0 0 1,0 2-1,-1 33 197,1-22-121,0 143 573,0-151-649,1 0 0,0 0 0,0 1 0,0-1 0,1-1 0,0 1 1,0 0-1,1 0 0,-1-1 0,1 1 0,1-1 0,-1 0 0,1 0 0,0 0 0,0 0 0,6 5 0,-9-10-8,0 1 0,0-1 0,0 1 0,0-1 0,1 1 0,-1-1 0,0 0 0,0 1 0,0-1 0,1 0 0,-1 0 0,0 0 0,0 0 0,1 0 0,-1 0 0,0 0 0,0 0 0,0-1 0,1 1 0,-1 0 0,0-1 0,2 0 0,25-15-45,2-8-101,0-1 1,-2-2-1,0-1 0,27-38 1,2 12 138,-57 54 7,0-1 0,0 1 0,0 0 0,1 0 0,-1 0 0,0-1 0,0 1 0,0 0 0,1 0 0,-1 0 0,0-1 0,0 1 0,1 0 0,-1 0 0,0 0 0,0 0 0,1 0 0,-1-1 0,0 1 0,0 0 0,1 0 0,-1 0 0,0 0 0,1 0 0,-1 0 0,0 0 0,0 0 0,1 0 0,-1 0 0,0 0 0,1 0 0,-1 0 0,0 0 0,0 1 0,1-1 0,-1 0 0,0 0 0,0 0 0,1 0 0,-1 0 0,0 1 0,0-1 0,1 0 0,-1 0 0,0 0 0,0 1 0,0-1 0,0 0 0,1 0 0,-1 1 0,0-1 0,0 0 0,0 0 0,0 1 0,0-1 0,0 0 1,0 0-1,0 1 0,1 0 0,0 14 70,-1-14-65,0 120-498,0-126-69</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36.438"/>
    </inkml:context>
    <inkml:brush xml:id="br0">
      <inkml:brushProperty name="width" value="0.05" units="cm"/>
      <inkml:brushProperty name="height" value="0.05" units="cm"/>
    </inkml:brush>
  </inkml:definitions>
  <inkml:trace contextRef="#ctx0" brushRef="#br0">0 0 656,'3'7'459,"14"19"-82,-15-21-309,1 0 1,0 0-1,0-1 1,0 1-1,0-1 1,7 7 0,1 0 73,-2 0 1,0 1-1,14 20 1,11 17 202,-31-45-321,41 56 212,-41-55-227,0 0 1,0 0 0,0 0 0,-1 1-1,1-1 1,-1 1 0,-1-1 0,1 1-1,1 10 1,-3-14-36,0 0 0,-1 0 0,1 0 0,0 0 0,-1 0 0,1 0 0,-1 0 0,0 0-1,1 0 1,-1-1 0,0 1 0,0 0 0,0-1 0,0 1 0,-1 0 0,1-1 0,0 1 0,-1-1 0,1 0 0,-3 3 0,-35 14-886,36-17 850,-26 13-685</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52.539"/>
    </inkml:context>
    <inkml:brush xml:id="br0">
      <inkml:brushProperty name="width" value="0.05" units="cm"/>
      <inkml:brushProperty name="height" value="0.05" units="cm"/>
    </inkml:brush>
  </inkml:definitions>
  <inkml:trace contextRef="#ctx0" brushRef="#br0">57 0 272,'-54'0'1062,"52"0"64,4 0-926,0 0-180,-1 0 0,0 1 0,0-1 0,0 0 1,0 0-1,0 1 0,0-1 0,0 1 0,0-1 0,0 1 0,0-1 0,0 1 1,0 0-1,0-1 0,0 1 0,0 0 0,1 2 0,-1-2 10,0 0 0,0 0 0,1 1 0,-1-1 0,1 0 0,-1 0 0,1 0 0,-1 0-1,1-1 1,0 1 0,-1 0 0,1-1 0,0 1 0,2 0 0,38 2 491,82-3 0,-48-2-317,-67 2-301,0 0 1,0-1-1,0 0 1,0 0-1,-1-1 1,1 0-1,0-1 1,-1 0-1,0 0 1,10-5-1,-9 6-1346</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53.093"/>
    </inkml:context>
    <inkml:brush xml:id="br0">
      <inkml:brushProperty name="width" value="0.05" units="cm"/>
      <inkml:brushProperty name="height" value="0.05" units="cm"/>
    </inkml:brush>
  </inkml:definitions>
  <inkml:trace contextRef="#ctx0" brushRef="#br0">18 1 928,'1'19'369,"-1"-12"-253,1 1 0,-2-1 0,1 0 0,-1 1 0,-2 10 0,-1-3-36,1-1 0,0 0 0,1 1 0,1-1 0,0 21 0,1 251-21,0-291-74,1 0-1,0 1 1,0-1 0,1 0-1,-1 1 1,1-1 0,0 1-1,3-6 1,9-23-63,-4 2 11,-7 18 47,2-1 0,-1 1 1,1 0-1,1 1 0,1-1 0,10-15 0,6 2-7,13-20 9,-35 44 18,2-4 0,1 1 0,-1-1 0,1 1 0,9-10 0,-11 13 0,1 0 0,-1 1 0,1-1 1,0 1-1,0-1 0,0 1 0,0 0 0,0 0 1,0 0-1,0 0 0,0 0 0,6 0 1,-5 1 6,-1-1 1,1 1-1,0-1 1,0 1-1,-1 0 1,1 0-1,0 1 1,0-1-1,-1 1 1,1 0-1,0 0 0,-1 0 1,1 0-1,-1 1 1,1-1-1,-1 1 1,0 0-1,0 0 1,0 0-1,0 0 1,0 1-1,0-1 1,0 1-1,-1 0 1,3 3-1,30 61 177,-21-38-207,22 34 1,-35-62 0,0 1 0,0-1 0,1 1 0,-1-1 0,0 0 0,1 1-1,-1-1 1,1 0 0,-1 0 0,1 0 0,3 1 0,-5-2-1,1 1 0,0-1-1,-1 0 1,1 0 0,0 0 0,-1 0 0,1 0-1,-1 0 1,1 0 0,0 0 0,-1 0 0,1 0-1,0 0 1,-1 0 0,1-1 0,-1 1 0,1 0 0,-1 0-1,1-1 1,0 1 0,-1 0 0,1-1 0,-1 1-1,1 0 1,-1-1 0,0 1 0,1-1 0,-1 1-1,1-1 1,-1 1 0,0-1 0,1 1 0,-1-1-1,0 1 1,0-1 0,1 0 0,1-14-1223</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53.468"/>
    </inkml:context>
    <inkml:brush xml:id="br0">
      <inkml:brushProperty name="width" value="0.05" units="cm"/>
      <inkml:brushProperty name="height" value="0.05" units="cm"/>
    </inkml:brush>
  </inkml:definitions>
  <inkml:trace contextRef="#ctx0" brushRef="#br0">46 0 720,'1'79'809,"1"-29"-372,-8 81 1,-19 193 135,24-309-551,-1-1 0,-4 25-1,-3 22-104,11-74 56,0-1 1,1 1 0,0-1-1,1 1 1,0 0 0,1 1 0,1-1-1,0 1 1,0 0 0,1 0-1,1 1 1,0 0 0,17-18 0,-21 26 25,-1-1 1,1 1-1,0 1 1,0-1-1,0 1 1,0-1-1,0 1 1,0 0 0,0 1-1,1-1 1,-1 1-1,1-1 1,-1 1-1,10 0 1,-11 1 6,1 0 1,-1 0-1,1 0 0,-1 0 0,0 1 1,1 0-1,-1-1 0,0 1 1,0 0-1,1 1 0,-1-1 1,0 1-1,0-1 0,0 1 1,-1 0-1,1 0 0,0 0 1,-1 0-1,1 1 0,-1-1 1,0 1-1,3 2 0,53 91 226,-38-60-338,49 65-1,-67-99 79,-1 0-34,1 0 0,0 1 0,0-1 0,0 0 0,0 0 0,1 0 0,-1 0 0,0-1 0,1 1 1,0 0-1,-1-1 0,1 0 0,0 0 0,-1 0 0,7 2 0,17-2-707</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53.897"/>
    </inkml:context>
    <inkml:brush xml:id="br0">
      <inkml:brushProperty name="width" value="0.05" units="cm"/>
      <inkml:brushProperty name="height" value="0.05" units="cm"/>
    </inkml:brush>
  </inkml:definitions>
  <inkml:trace contextRef="#ctx0" brushRef="#br0">279 180 432,'0'0'14,"1"0"0,-1 0 0,1 0 0,-1 0 1,1 0-1,-1-1 0,1 1 0,-1 0 0,1 0 0,-1-1 0,1 1 0,-1 0 0,0 0 0,1-1 0,-1 1 0,1-1 0,-1 1 0,0 0 0,1-1 1,-1 1-1,0-1 0,0 1 0,1-1 0,-1 1 0,0-1 0,0 1 0,0-1 0,1 1 0,-1-1 0,1-24 162,-1 20-167,0 0-1,-1 1 0,0-1 0,0 0 1,-1 0-1,1 1 0,-1-1 0,-3-6 1,0 5-4,-3-4 40,0-1-1,1-1 1,-7-13 0,13 23-27,1 0 1,-1 0-1,0 0 1,0 0-1,0 0 1,0 0-1,0 1 1,-1-1-1,1 0 1,0 1-1,-1-1 1,1 1-1,-4-3 1,2 3 21,0 0-1,0 0 1,0 1-1,0-1 1,0 1-1,1-1 1,-1 1-1,0 0 1,0 0 0,0 0-1,0 1 1,-5 0-1,2 1 1,1 0 0,0 0-1,0 0 1,0 0 0,0 1-1,1 0 1,-1 0 0,1 0-1,-1 0 1,1 1 0,0 0-1,0-1 1,1 2 0,-1-1-1,1 0 1,-4 7-1,-6 11 141,1-1 0,-11 30 0,12-26-78,2 1 0,1 0 0,-6 30 0,12-47-80,0 1 1,1-1 0,0 1 0,1-1 0,0 1 0,1-1-1,0 1 1,0-1 0,1 1 0,0-1 0,0 0 0,5 11-1,-5-17-16,-1 1 0,1-1 0,0 0 0,-1 0-1,1-1 1,1 1 0,-1 0 0,0-1 0,1 1-1,-1-1 1,6 4 0,-6-5-8,0 0 0,-1-1 0,1 1 0,0-1 0,0 0 1,0 1-1,0-1 0,0 0 0,0 0 0,0 0 0,0-1 0,-1 1 0,1 0 0,0-1 1,0 1-1,0-1 0,0 0 0,-1 1 0,1-1 0,0 0 0,-1 0 0,1 0 0,1-1 1,11-9-92,0 0 0,-1-1 0,0 0 1,-1-1-1,0 0 0,-1-1 1,11-19-1,-5 9-40,24-25-1,-25 29 102,-15 17 33,1 0 0,0 1-1,0 0 1,0-1-1,0 1 1,0 0 0,0 0-1,0 0 1,1 0 0,-1 1-1,4-3 1,-3 38 378,-3-1-285,-2-17-87,2-1 1,0 1 0,1 0-1,1 0 1,0 0-1,1-1 1,5 17 0,-7-31-38,-1 0 0,0-1 0,1 1 0,-1 0 0,1 0 0,0 0 0,-1 0 0,1 0 0,-1-1 0,1 1 0,0 0 0,0-1 0,0 1 0,-1 0 0,1-1 0,0 1 0,0-1 0,0 1 0,0-1 0,0 0 0,0 1 0,0-1 0,0 0 0,0 0 0,0 1 0,0-1 0,0 0 0,0 0 0,0 0 0,0 0 0,0 0 0,0-1 0,0 1 0,0 0 0,0 0 0,0-1 0,0 1 0,0-1 0,0 1 0,0-1 0,-1 1 0,1-1 0,0 1 0,0-1 0,0 0 0,-1 1 0,1-1 0,0 0 0,0-1 0,11-18-711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54.234"/>
    </inkml:context>
    <inkml:brush xml:id="br0">
      <inkml:brushProperty name="width" value="0.05" units="cm"/>
      <inkml:brushProperty name="height" value="0.05" units="cm"/>
    </inkml:brush>
  </inkml:definitions>
  <inkml:trace contextRef="#ctx0" brushRef="#br0">1 1 608,'0'10'787,"0"288"1217,0-296-2100,0-14-56,2-2 115,0 1 1,1 0 0,1 0-1,0 0 1,1 0 0,1 1-1,8-15 1,1-6 17,-12 27 18,-1 0-1,1 0 0,0 1 1,1-1-1,-1 1 0,1 0 1,0 0-1,0 0 0,1 0 1,-1 1-1,1 0 0,0 0 1,1 0-1,-1 0 0,9-4 1,-12 8 9,0 0 1,0 0 0,0 0-1,0 0 1,0 1 0,-1-1-1,1 0 1,0 1 0,0-1-1,0 1 1,-1 0 0,1-1-1,0 1 1,-1 0 0,1 0-1,0 0 1,-1 1 0,1-1-1,-1 0 1,0 0-1,1 1 1,-1-1 0,0 1-1,0-1 1,0 1 0,0-1-1,0 1 1,1 2 0,1 3 8,1 0-1,-1-1 1,0 1 0,0 1 0,3 12 0,7 36 34,-9-39-352,0-1-1,0 0 0,1 30 1,-5-35-494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3:01.643"/>
    </inkml:context>
    <inkml:brush xml:id="br0">
      <inkml:brushProperty name="width" value="0.05" units="cm"/>
      <inkml:brushProperty name="height" value="0.05" units="cm"/>
    </inkml:brush>
  </inkml:definitions>
  <inkml:trace contextRef="#ctx0" brushRef="#br0">1 1 320,'0'19'2004,"0"-15"-1917,0 0 0,0-1 0,0 1-1,1 0 1,0-1 0,-1 1 0,2-1 0,-1 1 0,0-1 0,1 1 0,2 4 0,-3-5-28,0 0 0,0 0-1,-1 0 1,1 0 0,-1 0 0,1 0 0,-1 0 0,0 0 0,0 0 0,0 0-1,-1 0 1,0 4 0,0-3-23,1-1 1,-1 1-1,1 0 0,0 0 0,0 0 0,1 0 1,-1 0-1,2 3 0,0 1-342,0 0-1,-1 1 1,1-1 0,-2 0-1,1 12 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54.593"/>
    </inkml:context>
    <inkml:brush xml:id="br0">
      <inkml:brushProperty name="width" value="0.05" units="cm"/>
      <inkml:brushProperty name="height" value="0.05" units="cm"/>
    </inkml:brush>
  </inkml:definitions>
  <inkml:trace contextRef="#ctx0" brushRef="#br0">23 58 944,'-22'5'292,"30"-14"111,34-19 108,-34 24-496,0 0 0,0 1 0,1 0 0,-1 0 0,1 1 0,-1 0 0,1 0 0,0 1 0,0 0 0,0 0 0,10 2 0,-13-1 2,0 1 0,0 0-1,0 0 1,0 1 0,0-1 0,0 1 0,0 1 0,0-1 0,-1 1 0,1 0 0,-1 0 0,0 1 0,1-1-1,-2 1 1,1 0 0,6 8 0,8 12 242,27 49 0,-7-10-299,-36-58-97,1 0 1,0 0-1,0 0 1,0-1 0,1 0-1,9 8 1,5-3-771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55.094"/>
    </inkml:context>
    <inkml:brush xml:id="br0">
      <inkml:brushProperty name="width" value="0.05" units="cm"/>
      <inkml:brushProperty name="height" value="0.05" units="cm"/>
    </inkml:brush>
  </inkml:definitions>
  <inkml:trace contextRef="#ctx0" brushRef="#br0">119 147 608,'2'-2'46,"-1"1"0,1-1 0,-1-1 0,0 1 0,1 0 0,-1 0 0,0 0-1,0-1 1,0 1 0,-1 0 0,1-1 0,-1 1 0,1 0 0,-1-1 0,0 1 0,0-1-1,0 1 1,0-1 0,0 1 0,0-1 0,-1-2 0,-1-6 54,1 0-1,-1 0 1,-5-15 0,7 25-81,-1-1-1,1 0 1,-1 1 0,1-1-1,-1 0 1,0 1 0,0-1-1,1 1 1,-1-1 0,0 1-1,0-1 1,-1 1 0,1 0-1,0-1 1,0 1 0,-1 0-1,1 0 1,0 0 0,-1 0-1,1 0 1,-1 0 0,0 0-1,1 1 1,-1-1 0,0 1-1,1-1 1,-1 1 0,0-1 0,1 1-1,-1 0 1,0 0 0,0 0-1,0 0 1,1 0 0,-1 0-1,0 1 1,1-1 0,-1 1-1,0-1 1,0 1 0,1-1-1,-3 2 1,-1 2-7,0 0 0,1 0 0,-1 0 0,1 0 0,0 1 0,0 0 0,0 0 0,1 0 0,0 0-1,0 0 1,0 1 0,0 0 0,1-1 0,0 1 0,0 0 0,1 0 0,0 0 0,0 0 0,0 0 0,0 1 0,1-1 0,0 0 0,1 0 0,1 7 0,3 3-6,2 0 0,0-1 1,1 0-1,0 0 1,1-1-1,1 0 0,0 0 1,1-2-1,0 1 0,1-1 1,1-1-1,20 16 0,-22-19 43,-1 0 0,-1 1 0,0 0 0,0 1-1,0-1 1,7 14 0,-14-19-29,0-1-1,-1 1 1,1-1 0,-1 1 0,0 0-1,0 0 1,0 0 0,-1-1 0,1 1-1,-1 0 1,0 0 0,0 0 0,-1 0-1,1 0 1,-1 0 0,1-1 0,-1 1-1,-1 0 1,1 0 0,0-1 0,-1 1-1,0-1 1,1 1 0,-2-1 0,1 0-1,0 0 1,-1 0 0,1 0 0,-4 3-1,3-2-105,0-1 1,-1 0-1,1 0 0,-1 0 0,1 0 0,-1 0 0,0-1 0,0 0 0,0 0 0,-1 0 1,1 0-1,0 0 0,-1-1 0,1 0 0,-1 0 0,1 0 0,-1 0 0,1-1 0,-1 0 1,0 0-1,1 0 0,-1-1 0,0 1 0,1-1 0,-6-2 0,-16-6-760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55.507"/>
    </inkml:context>
    <inkml:brush xml:id="br0">
      <inkml:brushProperty name="width" value="0.05" units="cm"/>
      <inkml:brushProperty name="height" value="0.05" units="cm"/>
    </inkml:brush>
  </inkml:definitions>
  <inkml:trace contextRef="#ctx0" brushRef="#br0">20 1 544,'3'7'149,"-1"1"0,1 0 1,-1 0-1,-1 0 0,0 0 0,0 0 0,0 14 0,-9 59 871,2-11-442,5-57-482,0 0-1,0 0 1,-5 15 0,4-16-39,-1 0 1,2 0 0,-1 15-1,1-6 2,1-16-49,-1 0-1,1 0 1,0 0-1,0 0 1,0 1-1,0-1 1,1 0-1,0 0 1,0 0-1,1 0 1,0 0-1,-1 0 1,1-1-1,1 1 1,2 4-1,-1-5-7,-3-2-16,1 0 1,0 0-1,-1 0 1,1 0-1,0 0 1,0-1 0,0 1-1,0-1 1,3 2-1,-3-3 5,-1 1 0,1-1 0,-1 0-1,1 0 1,-1 0 0,1 0 0,-1-1-1,1 1 1,-1 0 0,1-1 0,-1 1 0,1-1-1,-1 1 1,0-1 0,1 1 0,-1-1-1,0 0 1,0 0 0,2-1 0,10-8-154,0-1 1,0-1 0,-1 0-1,-1 0 1,0-1-1,-1-1 1,17-28-1,-4 8 67,-16 18 58,-7 14 40,1 1 0,-1 0 0,0 0 1,1 0-1,-1 0 0,0 0 0,1 0 1,-1 0-1,1 0 0,0 0 0,-1 0 1,1 0-1,0 0 0,0 0 0,0 0 1,-1 0-1,1 0 0,0 1 1,0-1-1,0 0 0,0 1 0,0-1 1,0 1-1,1-1 0,-1 1 0,0 0 1,0-1-1,2 1 0,-3 0 3,1 0 0,-1 0 1,0 0-1,1 0 0,-1 0 0,0 0 0,1 0 0,-1 1 1,1-1-1,-1 0 0,0 0 0,1 0 0,-1 1 0,0-1 1,0 0-1,1 0 0,-1 1 0,0-1 0,1 0 0,-1 0 1,0 1-1,0-1 0,0 0 0,1 1 0,-1-1 0,0 0 1,0 1-1,0-1 0,0 1 0,0-1 0,0 1 0,2 17 110,0 4 21,31 92 118,-32-110-273,1-1 1,-1 1 0,1-1 0,0 0-1,-1 0 1,2 1 0,3 4 0,-6-7-13,1-1 1,-1 1-1,0-1 1,0 1 0,1-1-1,-1 1 1,1-1 0,-1 1-1,0-1 1,1 1 0,-1-1-1,1 0 1,-1 1 0,1-1-1,-1 1 1,1-1 0,-1 0-1,1 0 1,0 1 0,-1-1-1,1 0 1,-1 0-1,1 0 1,0 0 0,-1 0-1,1 1 1,-1-1 0,1 0-1,0 0 1,-1-1 0,1 1-1,0 0 1,-1 0 0,1 0-1,-1 0 1,1 0 0,-1-1-1,1 1 1,0 0-1,-1-1 1,1 1 0,0-1-1,13-14-764</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55.850"/>
    </inkml:context>
    <inkml:brush xml:id="br0">
      <inkml:brushProperty name="width" value="0.05" units="cm"/>
      <inkml:brushProperty name="height" value="0.05" units="cm"/>
    </inkml:brush>
  </inkml:definitions>
  <inkml:trace contextRef="#ctx0" brushRef="#br0">0 0 992,'0'3'130,"0"0"-1,1 0 0,-1 0 0,1 0 0,-1 0 0,1 0 1,0 0-1,0 0 0,0-1 0,3 6 0,6 16 715,-3-6-571,0-1-1,1 1 0,0-1 0,2 0 0,0-1 0,13 16 0,-14-23-225,-1 1-1,0 0 0,0 1 0,-2-1 0,9 17 1,-12-22-168,-1 1 0,0-1 0,0 1 1,0 0-1,-1-1 0,0 1 0,0 0 1,-1 0-1,1 0 0,-1 0 0,0 0 1,-1 0-1,1-1 0,-4 11 0,-8 6-794,-13 3-53</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56.190"/>
    </inkml:context>
    <inkml:brush xml:id="br0">
      <inkml:brushProperty name="width" value="0.05" units="cm"/>
      <inkml:brushProperty name="height" value="0.05" units="cm"/>
    </inkml:brush>
  </inkml:definitions>
  <inkml:trace contextRef="#ctx0" brushRef="#br0">58 1 960,'-12'48'769,"-5"0"-321,6-13-80,11-13-112,-17-6-48,17 0-128</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56.804"/>
    </inkml:context>
    <inkml:brush xml:id="br0">
      <inkml:brushProperty name="width" value="0.05" units="cm"/>
      <inkml:brushProperty name="height" value="0.05" units="cm"/>
    </inkml:brush>
  </inkml:definitions>
  <inkml:trace contextRef="#ctx0" brushRef="#br0">46 1 560,'-3'0'105,"-1"0"-1,0 1 0,0 0 1,0 0-1,0 0 0,1 1 0,-1-1 1,0 1-1,-4 3 0,8-5-73,-1 0-1,1 0 0,0 0 0,0 0 1,0 0-1,-1 1 0,1-1 1,0 0-1,0 0 0,0 0 0,0 0 1,-1 0-1,1 1 0,0-1 0,0 0 1,0 0-1,0 0 0,0 0 0,0 1 1,0-1-1,-1 0 0,1 0 1,0 0-1,0 1 0,0-1 0,0 0 1,0 0-1,0 1 0,0-1 0,0 0 1,0 0-1,0 0 0,0 1 0,0-1 1,0 0-1,0 0 0,1 0 1,-1 1-1,0-1 0,0 0 0,0 0 1,0 0-1,0 1 0,0-1 0,0 0 1,1 0-1,-1 0 0,0 0 0,0 1 1,0-1-1,0 0 0,1 0 1,-1 0-1,0 0 0,0 0 0,0 0 1,1 0-1,13 9 286,-5-4-89,0 1 0,0-1 0,1-1 0,0 0 0,14 4 0,149 25 629,-134-29-2276,65 0-1,-88-4 146</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57.624"/>
    </inkml:context>
    <inkml:brush xml:id="br0">
      <inkml:brushProperty name="width" value="0.05" units="cm"/>
      <inkml:brushProperty name="height" value="0.05" units="cm"/>
    </inkml:brush>
  </inkml:definitions>
  <inkml:trace contextRef="#ctx0" brushRef="#br0">1 0 304,'0'0'1836,"0"3"-1353,11 164 2110,-11 366-2094,2-544-498,0 0 1,0 0 0,1 1 0,1 0 0,0-1-1,0 1 1,1 0 0,0 1 0,1-1 0,10-12-1,5-13-26,4-3 4,1 2 0,52-57 0,-76 91 15,6-6-84,0 1-1,0 0 1,1 0 0,17-9-1,16-14-924,-13 12-569,-19 13 796,-8 4-5</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57.977"/>
    </inkml:context>
    <inkml:brush xml:id="br0">
      <inkml:brushProperty name="width" value="0.05" units="cm"/>
      <inkml:brushProperty name="height" value="0.05" units="cm"/>
    </inkml:brush>
  </inkml:definitions>
  <inkml:trace contextRef="#ctx0" brushRef="#br0">0 1 656,'0'22'400,"0"4"-79,0-10 15,0 0-32,0 9-96,17-9 16,-5 0-96,16 0-64,6-9-16,-5 9-112,-18-16-112,17 0-144,1 0-112,-1-7-96,-11-2-577</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3:58.348"/>
    </inkml:context>
    <inkml:brush xml:id="br0">
      <inkml:brushProperty name="width" value="0.05" units="cm"/>
      <inkml:brushProperty name="height" value="0.05" units="cm"/>
    </inkml:brush>
  </inkml:definitions>
  <inkml:trace contextRef="#ctx0" brushRef="#br0">0 48 416,'0'-3'42,"0"0"1,1 0-1,-1 1 0,1-1 0,-1 0 0,1 1 1,0-1-1,0 1 0,0-1 0,0 1 1,0-1-1,1 1 0,-1 0 0,2-3 0,-3 5-40,1 0 15,-1-1-1,0 1 1,0 0-1,0-1 1,0 1-1,0 0 1,1-1 0,-1 1-1,0 0 1,0-1-1,0 1 1,1 0-1,-1 0 1,0-1-1,1 1 1,-1 0 0,0 0-1,1-1 1,-1 1-1,0 0 1,1 0-1,-1 0 1,0 0-1,1 0 1,-1-1 0,0 1-1,1 0 1,-1 0-1,0 0 1,1 0-1,-1 0 1,1 0-1,4 13 302,-5 33-12,0-35-193,0 63 264,-10 281 594,7-309-917,3-30-46,-2 0 1,0 0-1,-7 29 1,6-4-32,3-37-53,0-19-61,0 15 135,1-13-69,0-1 1,1 1-1,4-15 0,3-16-73,-5 28 119,0-1 0,1 1 0,1-1 0,0 2 0,1-1-1,15-24 1,-21 38 25,0 0-1,1-1 1,-1 1-1,0 0 1,1 1-1,-1-1 1,1 0-1,0 0 1,-1 1-1,1-1 1,0 1-1,0-1 1,0 1-1,0 0 1,1 0-1,-1 0 1,0 0-1,0 0 1,1 0-1,-1 1 1,0-1-1,1 1 1,-1-1-1,1 1 1,-1 0-1,5 0 1,-6 1 1,1 0-1,-1-1 1,0 1-1,0 0 1,0 0 0,1-1-1,-1 1 1,0 0-1,0 0 1,0 0 0,0 0-1,-1 1 1,1-1-1,0 0 1,0 0-1,-1 0 1,1 1 0,0 1-1,16 35 3,-11-23-1,4 6 2,-5-9-24,0 0 1,0 0-1,5 20 0,-10-29-23,1-1 0,-1 0 0,1 0 0,0 0 1,-1 0-1,1 1 0,0-1 0,1 0 0,-1-1 0,0 1 0,1 0 0,-1 0 0,1 0 0,-1-1 0,1 1 0,0-1 0,-1 1 0,1-1 0,4 2 0,21 0-642</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4:03.972"/>
    </inkml:context>
    <inkml:brush xml:id="br0">
      <inkml:brushProperty name="width" value="0.05" units="cm"/>
      <inkml:brushProperty name="height" value="0.05" units="cm"/>
    </inkml:brush>
  </inkml:definitions>
  <inkml:trace contextRef="#ctx0" brushRef="#br0">350 100 432,'0'-33'2660,"0"32"-2591,0-1 1,0 0-1,0 0 0,-1 0 1,1 1-1,0-1 0,-1 0 0,1 0 1,-1 1-1,0-1 0,1 0 1,-1 1-1,0-1 0,0 1 0,0-1 1,0 1-1,-3-3 0,1 2 21,0-1-1,0 1 1,0 0 0,-1 1-1,1-1 1,-1 1-1,-5-3 1,-8 0 273,0-1 0,-1 2 0,0 0 1,1 2-1,-1-1 0,-22 3 0,37-1-343,-1 1 0,1 0 1,-1 0-1,1 0 0,0 0 0,-1 1 0,1-1 1,0 1-1,0 0 0,0 0 0,0 0 0,0 0 0,-3 5 1,-17 9 150,19-13-125,-1 0 1,1 1-1,0-1 1,0 1-1,0 0 1,0 0-1,0 0 1,1 1-1,-5 7 1,-18 21 48,24-30-91,0-1 1,0 1-1,0 0 0,1 0 1,-1-1-1,1 1 0,0 0 1,0 0-1,0 1 0,0-1 0,0 0 1,1 0-1,-1 0 0,1 6 1,1 56 87,0-32 20,-2-1 28,1-16 7,0 0 1,2 21 0,-1-32-103,0 0 0,0 0 1,1 0-1,-1 0 0,1 0 1,0 0-1,1-1 0,-1 1 0,1-1 1,0 1-1,4 4 0,-5-6-36,1 0 15,-1 1 1,1-1 0,0 0 0,0 0 0,0 0 0,0 0 0,1 0-1,-1 0 1,1-1 0,0 0 0,-1 0 0,1 0 0,0 0-1,0-1 1,0 1 0,0-1 0,1 0 0,-1 0 0,0 0-1,0-1 1,7 0 0,2 0 8,-1 0 1,0-1-1,17-4 0,-24 4-25,0-1 1,0 1-1,0-1 0,0 0 0,-1 0 0,1-1 0,-1 1 0,1-1 0,-1 0 0,0-1 0,0 1 0,3-4 0,16-16-3,-18 19-6,-1-1-1,1 1 1,-1-1-1,0 0 0,0-1 1,4-6-1,8-16-40,-8 17-57,-1-1 1,-1 0-1,0 0 1,0-1-1,-1 0 1,-1 0-1,0 0 1,0 0-1,-2-1 1,0 1-1,1-17 1,-3-136-1450,0 164 1522,-14 34 132,11-29-57,1 1 0,-1 0 0,1-1 0,0 1-1,0 0 1,1 0 0,-1 0 0,1 1 0,0-1 0,0 0-1,0 0 1,0 7 0,-3 62 493,4 249 901,0-321-1476,0 1 0,0-1 0,0 0 0,1 0 0,-1 0 0,0 0 0,0 0 0,1 0 0,-1 0 0,1 1 0,-1-1 0,1 0 0,-1 0 1,1 0-1,0 0 0,5 13-2057,10-22-2400,-4-15 939</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3:01.983"/>
    </inkml:context>
    <inkml:brush xml:id="br0">
      <inkml:brushProperty name="width" value="0.05" units="cm"/>
      <inkml:brushProperty name="height" value="0.05" units="cm"/>
    </inkml:brush>
  </inkml:definitions>
  <inkml:trace contextRef="#ctx0" brushRef="#br0">48 0 784,'-10'6'529,"-4"-6"-225,4 0 368,-4 0-672</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4:04.910"/>
    </inkml:context>
    <inkml:brush xml:id="br0">
      <inkml:brushProperty name="width" value="0.05" units="cm"/>
      <inkml:brushProperty name="height" value="0.05" units="cm"/>
    </inkml:brush>
  </inkml:definitions>
  <inkml:trace contextRef="#ctx0" brushRef="#br0">245 354 448,'0'0'715,"1"0"-700,0 0 0,0 0 0,0 0 0,0 0 1,0 0-1,0-1 0,0 1 0,0 0 0,0-1 0,0 1 0,0-1 0,0 1 0,0-1 0,0 1 0,0-1 0,0-1 0,5-20 35,-5 21-45,0 0 0,0 0 0,-1 0 0,1 0 0,-1 0 0,1 0 0,-1 0 0,1 0 0,-1 0 0,0-1 0,0 1 0,1 0-1,-1 0 1,0 0 0,0-1 0,0 1 0,0 0 0,0 0 0,-1-1 0,1 1 0,0 0 0,0 0 0,-1 0 0,1 0 0,-1 0 0,1-1 0,-1 1-1,1 0 1,-1 0 0,0 0 0,0 0 0,1 0 0,-1 1 0,0-1 0,0 0 0,0 0 0,-2-1 0,-5-1 110,0 0 1,-1 0 0,1 0 0,-1 1-1,0 0 1,0 1 0,0 0-1,0 0 1,0 1 0,0 0-1,0 1 1,0 0 0,0 0 0,1 1-1,-1 0 1,0 1 0,1 0-1,-12 5 1,16-6-69,0 0-1,0 0 1,0 0 0,0 1 0,0-1-1,0 1 1,1 0 0,-1 0-1,1 0 1,0 1 0,0-1-1,0 1 1,1 0 0,-1-1-1,1 1 1,0 0 0,0 1-1,0-1 1,-2 8 0,3 8 89,1-16-79,0 0-1,0 0 1,0 1 0,-1-1 0,1 0 0,-3 6-1,0 0 104,0 0-1,0 1 0,1-1 1,1 0-1,0 1 0,0 16 1,1 120 939,0-143-1015,0 0 0,1 0 0,-1-1 1,1 1-1,0 0 0,0-1 0,0 1 0,3 5 1,6 18 352,-9-23-421,1-1 0,-1 1 1,1-1-1,0 1 0,0-1 0,0 0 1,0 0-1,1 0 0,0 0 0,-1 0 1,1 0-1,5 4 0,45 25 148,-37-23-80,-9-7-86,0 1-1,0-1 1,0 0 0,1 0-1,-1-1 1,0 0 0,1 0 0,-1-1-1,12-1 1,-5 0-45,-1 0 0,1-1-1,-1 0 1,15-5 0,-11-1-170,-1 0 0,0-1-1,0 0 1,19-16 0,-4 4-164,-21 13 230,0-1 0,0-1 0,-1 0 0,0 0 0,-1-1 0,8-13 0,-7 9-270,-1 0 0,0-1 0,-1 0 0,-1-1 0,-1 1 0,5-28 0,10-28-815,-12 48 962,-2-1 0,0 0 0,-2 0 0,2-38 0,-6-108 212,-2 77 483,2 254 4899,0-142-4715</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4:09.189"/>
    </inkml:context>
    <inkml:brush xml:id="br0">
      <inkml:brushProperty name="width" value="0.05" units="cm"/>
      <inkml:brushProperty name="height" value="0.05" units="cm"/>
    </inkml:brush>
  </inkml:definitions>
  <inkml:trace contextRef="#ctx0" brushRef="#br0">0 1 160,'0'0'2337,"2"19"-1849,25 4 171,-27-20-579,1 1-1,0-1 1,-1 0-1,1 0 1,0 0-1,1 0 1,-1 1-1,1-2 1,-1 1-1,4 4 1,-4-4-33,1-1 1,0 1 0,-1-1 0,0 1 0,1 0 0,-1 0 0,0 0-1,0 0 1,-1-1 0,1 5 0,11 58 595,-12-60-570,0 0 0,1 1 0,0-1 0,0 0 0,1 0 0,2 6 1,-3-6-27,1 0 1,-1 0 0,0 0-1,0 0 1,0 0 0,0 6 0,-1 182 933,0-191-973,0 0-1,0 0 0,0-1 0,1 1 0,-1 0 0,0 0 0,1-1 0,0 1 1,-1 0-1,1-1 0,0 1 0,0-1 0,2 4 0,-2-4-1,-1 0 0,1 0 0,0 1 0,0-1-1,0 1 1,-1-1 0,1 1 0,-1-1 0,1 1 0,-1-1-1,0 1 1,1 0 0,-1 2 0,-1 5 21,1 0-1,1 0 1,0 0 0,0-1-1,0 1 1,5 13 0,-4-11-6,-1-1 0,0 0 1,0 0-1,-1 1 1,-2 13-1,1 2-32,1-25 11,0 0 0,0 0 0,1 0 1,-1 0-1,0 0 0,0 0 0,1-1 0,-1 1 0,0 0 1,1 0-1,-1 0 0,1-1 0,-1 1 0,1 0 0,-1 0 1,1-1-1,0 1 0,-1 0 0,2 0 0,-1-1 0,-1 1 0,1-1-1,-1 1 1,1 0 0,0-1-1,-1 1 1,1 0 0,-1-1-1,1 1 1,-1 0 0,0 0 0,1 0-1,-1-1 1,0 1 0,1 0-1,-1 0 1,0 0 0,0 1-1,0 136 49,0-137 0,0-33 6,0-164-172,1 191 114,0 0 0,-1 1 0,2-1 0,-1 0-1,1 1 1,-1-1 0,1 1 0,1 0 0,-1-1 0,4-4-1,-4 6 14,1-1-1,-1 0 0,0 0 1,0 0-1,0 0 0,-1 0 0,0 0 1,1 0-1,-1 0 0,0-5 1,0 7-9,0-1 0,0 1 0,0 0 0,1 0 1,-1-1-1,1 1 0,-1 0 0,1 0 0,0 1 0,0-1 0,-1 0 1,1 1-1,1-1 0,2-1 0,15-16-18,16-5-4,-34 23 21,-1 0-1,1 0 0,0 0 1,0 0-1,-1 0 0,1 0 1,0 1-1,0-1 0,0 1 1,0-1-1,0 1 0,0 0 0,0 0 1,-1 0-1,4 0 0,38 1-14,-28 0-7,-13-1 23,0 0 1,-1 1-1,1-1 1,0 0-1,-1 1 1,1 0-1,-1-1 0,1 1 1,-1 0-1,1 0 1,-1 0-1,1 0 1,-1 0-1,0 0 1,1 0-1,-1 0 1,0 0-1,0 1 1,0-1-1,1 2 1,11 9 23,-11-11-18,0 1-1,0-1 1,0 0-1,0 0 1,0 1-1,0 0 1,0-1-1,0 1 1,-1 0-1,1 0 1,-1 0-1,1 0 1,-1 0-1,0 0 1,0 0-1,2 3 1,-3-4-4,3 3 15,-1-1 0,1 1 0,0-1 0,0 1 0,0-1 0,7 5-1,-7-6 0,0 1 0,0 0 0,0-1 0,0 1 0,0 1 0,0-1 0,-1 0 0,0 0 0,0 1 0,0 0 0,0-1 0,2 5 0,24 57 395,-25-50-319,0 1 1,-1 0 0,0 25 0,-2-37-87,0 1 0,1 0 0,0-1 0,0 1 0,0-1 1,3 7-1,-2-6-2,-1 0 0,1 0 0,-1 0 0,0 0 0,0 0 0,0 8 1,-2-5-94,2 0 1,-1 0-1,1 0 1,0-1-1,1 1 1,3 11 0,0 11-3087,9-22 936</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4:09.819"/>
    </inkml:context>
    <inkml:brush xml:id="br0">
      <inkml:brushProperty name="width" value="0.05" units="cm"/>
      <inkml:brushProperty name="height" value="0.05" units="cm"/>
    </inkml:brush>
  </inkml:definitions>
  <inkml:trace contextRef="#ctx0" brushRef="#br0">18 233 688,'-17'0'1412,"31"-1"-649,-11-1-593,1-1 1,0 0-1,-1 0 1,0-1-1,6-6 1,-5 4-47,22-17 178,-22 21-286,0-1-1,-1 0 0,0 0 0,1 0 0,-1-1 1,0 1-1,4-7 0,-1 0 7,1 1 1,0-1-1,12-10 0,16-22-290,-9 2-1170,-23 24 366</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4:13.857"/>
    </inkml:context>
    <inkml:brush xml:id="br0">
      <inkml:brushProperty name="width" value="0.05" units="cm"/>
      <inkml:brushProperty name="height" value="0.05" units="cm"/>
    </inkml:brush>
  </inkml:definitions>
  <inkml:trace contextRef="#ctx0" brushRef="#br0">10 0 368,'0'0'291,"-10"0"848,30 1-613,0 1-1,32 8 0,-32-6-171,0 0-1,34 1 0,-22-4 142,46 9 1,-44-5-306,50 1 0,-59-6-214,-23 0-106</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4:15.110"/>
    </inkml:context>
    <inkml:brush xml:id="br0">
      <inkml:brushProperty name="width" value="0.05" units="cm"/>
      <inkml:brushProperty name="height" value="0.05" units="cm"/>
    </inkml:brush>
  </inkml:definitions>
  <inkml:trace contextRef="#ctx0" brushRef="#br0">0 78 224,'0'0'643,"0"17"-69,0 306 546,2-346-1129,1-1 0,1 1 0,10-31 1,-5 18-42,2 7 37,1-9 2,-9 22 8,0-1 0,1 1 1,1 0-1,8-19 0,-12 31 2,1 1 0,-1-1 0,1 1 0,0 0 0,0-1 0,0 1 0,0 0 0,1 0 0,-1 0 0,1 0 0,0 1 0,0-1-1,0 1 1,0-1 0,0 1 0,0 0 0,1 0 0,-1 1 0,1-1 0,-1 1 0,1-1 0,-1 1 0,1 0 0,6 0 0,-6 2 7,0 0 1,-1 0-1,1 0 1,0 0-1,-1 1 0,0-1 1,1 1-1,-1 0 1,0 0-1,0 1 1,0-1-1,0 1 0,-1-1 1,4 4-1,-2-2 18,0 0-1,-1 0 0,1 1 1,-1-1-1,0 1 0,0 0 1,0 0-1,3 9 1,27 101 213,-29-97-192,0 0 1,-1 1-1,-1-1 0,-1 22 1,-1 31 53,11-159-321,-10 75 203,1 0 0,0 0 0,0 0 0,6-16 0,4-18-46,16-50 41,-25 86 18,0 1-1,0 0 1,1 0 0,0 0 0,9-15-1,-9 19 5,-4 5 3,0 0 0,0 1 0,1-1 0,-1 0 0,0 0 0,1 1 0,-1-1 0,1 0 0,-1 1 0,1-1 0,-1 1 1,1-1-1,0 1 0,-1-1 0,1 1 0,0-1 0,-1 1 0,1-1 0,0 1 0,-1 0 0,1-1 0,0 1 0,0 0 0,0 0 0,-1 0 0,1-1 0,0 1 0,0 0 0,0 0 0,-1 0 0,1 0 0,0 0 0,0 1 1,-1-1-1,1 0 0,0 0 0,0 0 0,0 1 0,-1-1 0,1 0 0,0 1 0,-1-1 0,1 1 0,0-1 0,-1 1 0,1-1 0,0 1 0,5 5 44,0 0-1,-1 0 1,0 0 0,6 9-1,-3-4 38,-3-1-12,1-1 0,-1 1 0,0 0 0,-1 0 0,4 12 0,15 36 270,21 38 39,-42-93-375,-1 1 0,1 0 0,-1-1 0,0 1 0,0 0 0,0 0 0,-1 0 0,0 0 0,1 0 0,-1 0 0,-1 6 0,1-6 3,-1 1 0,1-1 0,1 0-1,-1 1 1,1-1 0,-1 0 0,1 1 0,3 7-1,0-3-22,-2-6-49,-1 0 0,1 0 0,-1 1 1,0-1-1,0 0 0,0 1 0,-1-1 0,1 7 0,-1-9-634,3-1-168,11 0-29</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4:15.778"/>
    </inkml:context>
    <inkml:brush xml:id="br0">
      <inkml:brushProperty name="width" value="0.05" units="cm"/>
      <inkml:brushProperty name="height" value="0.05" units="cm"/>
    </inkml:brush>
  </inkml:definitions>
  <inkml:trace contextRef="#ctx0" brushRef="#br0">397 202 352,'3'0'208,"-2"0"-199,0-1 0,1 1 0,-1-1 0,0 0 0,1 1 0,-1-1 0,0 0 0,0 0 0,0 0 0,1 0-1,-1 0 1,0 0 0,0 0 0,0 0 0,-1 0 0,1-1 0,0 1 0,0 0 0,-1 0 0,1-1 0,-1 1 0,1-1 0,-1 1 0,1 0-1,-1-1 1,0 1 0,0-1 0,0 1 0,0-1 0,0-2 0,0 0-8,1 0 0,-1 0 0,0 0 0,-1 0 0,1 0 1,-1 0-1,0-1 0,0 2 0,0-1 0,0 0 0,-1 0 0,-2-5 0,-10-14-3,10 16 11,1 1 1,-1 0-1,0 0 0,-1 0 0,-6-6 0,6 8 21,-1-1 0,0 1-1,0 0 1,0 0 0,-1 1-1,0 0 1,1 0 0,-1 0-1,0 1 1,0 0 0,0 0-1,-1 1 1,1 0 0,0 0-1,0 1 1,-14 1 0,12 0 1,0 1 1,1 1 0,-1-1 0,1 1 0,0 1-1,0-1 1,0 1 0,1 1 0,-1-1 0,1 1-1,-7 7 1,-7 13 87,9-9-56,-52 66 185,60-76-227,0 1 1,0-1-1,1 1 1,0 0-1,0 0 0,-2 10 1,-2 6 41,5-20-59,1 1 0,0-1 0,0 0 0,0 1 0,0 0 0,1-1 0,0 1 0,-1 0 0,1-1 0,0 1 0,1-1 0,-1 1 0,1 0 0,0-1 0,0 1 0,0-1 0,0 1 0,0-1 0,1 0 0,-1 1 0,1-1 0,0 0 0,0 0 0,0 0 0,1-1 0,-1 1 0,1 0 0,0-1 0,-1 1 0,1-1 0,4 2 0,0-1-3,1-1 0,0-1-1,0 1 1,0-1 0,0 0-1,0-1 1,0 0 0,0 0-1,0-1 1,0 0 0,0-1-1,-1 1 1,1-1 0,0-1-1,14-6 1,-15 5-13,-1 0-1,1 0 1,-1-1 0,0 0 0,0 0 0,0-1-1,-1 0 1,0 0 0,0 0 0,0 0-1,-1-1 1,0 0 0,0 0 0,4-12 0,24-37-147,-31 55 158,5-8-18,1 0-1,-2 0 0,1-1 1,-1 0-1,-1 0 0,7-19 1,-10 27 16,-1 0 0,1 0 0,0 0 0,0 0 1,0 1-1,1-1 0,-1 0 0,0 1 0,1-1 1,1-1-1,-2 2 5,0 0-1,0 0 1,0 0 0,0 0 0,0 0 0,0 0-1,-1 0 1,1 0 0,0 0 0,-1 0 0,1 0 0,0 0-1,-1-1 1,0 1 0,1 0 0,-1-3 0,0 3 99,0 18 321,0 15-119,2 0 0,1 0 1,7 32-1,-6 2-20,-2-58-259,-1 4 1,1 0-1,1 0 1,0 0-1,1 0 1,7 16-1,1 1-13,-12-27-19,1 1 1,-1-1-1,1 0 0,0 0 1,-1 0-1,1 0 0,0 0 1,1-1-1,-1 1 0,0 0 1,0 0-1,1-1 1,2 4-1,7 5-456,-10-10 396,-1 1 0,1-1 0,-1 1 0,1 0 0,-1-1-1,1 1 1,0-1 0,-1 0 0,1 1 0,0-1-1,-1 1 1,1-1 0,0 0 0,-1 0 0,1 1-1,0-1 1,0 0 0,0 0 0,-1 0 0,1 0 0,1 0-1,1 0-840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4:16.147"/>
    </inkml:context>
    <inkml:brush xml:id="br0">
      <inkml:brushProperty name="width" value="0.05" units="cm"/>
      <inkml:brushProperty name="height" value="0.05" units="cm"/>
    </inkml:brush>
  </inkml:definitions>
  <inkml:trace contextRef="#ctx0" brushRef="#br0">16 0 800,'-4'14'224,"0"0"0,1-1 0,1 1 0,1 0 0,0 0 0,0 0 0,1 0 1,3 18-1,-1 13 107,-2 411-1523,0-435 421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4:16.471"/>
    </inkml:context>
    <inkml:brush xml:id="br0">
      <inkml:brushProperty name="width" value="0.05" units="cm"/>
      <inkml:brushProperty name="height" value="0.05" units="cm"/>
    </inkml:brush>
  </inkml:definitions>
  <inkml:trace contextRef="#ctx0" brushRef="#br0">1 10 528,'0'0'368,"11"0"-224,6 0-15,-5 0-49,5-10-32,-6 10-48,17 0-112,1 0-145,-1 0-175</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4:16.825"/>
    </inkml:context>
    <inkml:brush xml:id="br0">
      <inkml:brushProperty name="width" value="0.05" units="cm"/>
      <inkml:brushProperty name="height" value="0.05" units="cm"/>
    </inkml:brush>
  </inkml:definitions>
  <inkml:trace contextRef="#ctx0" brushRef="#br0">74 0 592,'-17'26'272,"6"-10"-112,-6-10-47,6 4-33,-7-10-48</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4:17.194"/>
    </inkml:context>
    <inkml:brush xml:id="br0">
      <inkml:brushProperty name="width" value="0.05" units="cm"/>
      <inkml:brushProperty name="height" value="0.05" units="cm"/>
    </inkml:brush>
  </inkml:definitions>
  <inkml:trace contextRef="#ctx0" brushRef="#br0">58 0 432,'-55'0'1430,"53"33"-728,2-20-593,1 0-1,1-1 1,0 1 0,1-1-1,0 1 1,1-1 0,0 0 0,1 0-1,0-1 1,1 1 0,0-1-1,1 0 1,0-1 0,1 0 0,14 15-1,-6-9 8,-11-10-73,0-1 0,0 0 1,1 0-1,0 0 0,-1-1 0,1 0 0,1 0 0,-1-1 0,1 1 0,7 2 0,-8-4-27,0 0 0,0 0 1,0 0-1,1-1 0,-1 0 0,0 0 1,1 0-1,-1-1 0,0 0 1,1 0-1,-1-1 0,1 0 0,-1 0 1,0 0-1,0-1 0,0 0 0,0 0 1,0 0-1,0-1 0,8-5 0,23-21-1065,67-66 0,-99 89 882,26-27-1073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3:02.336"/>
    </inkml:context>
    <inkml:brush xml:id="br0">
      <inkml:brushProperty name="width" value="0.05" units="cm"/>
      <inkml:brushProperty name="height" value="0.05" units="cm"/>
    </inkml:brush>
  </inkml:definitions>
  <inkml:trace contextRef="#ctx0" brushRef="#br0">0 98 416,'0'0'320,"10"0"-96,4 0 1,-4-8 47,4 0-48,10 2-96,-14-7-48,14-1-32,-1 6-16,-8-5-16,9 7-16,0-2 0,0-5-64,-10 13-160,-5 0-16,6 0-80,-6 0-81,-9 8-319</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4:17.985"/>
    </inkml:context>
    <inkml:brush xml:id="br0">
      <inkml:brushProperty name="width" value="0.05" units="cm"/>
      <inkml:brushProperty name="height" value="0.05" units="cm"/>
    </inkml:brush>
  </inkml:definitions>
  <inkml:trace contextRef="#ctx0" brushRef="#br0">32 0 608,'0'982'3511,"0"-982"-3510,0 1-1,0-1 0,0 0 1,1 1-1,-1-1 1,0 1-1,0-1 1,0 1-1,0-1 0,0 1 1,0-1-1,-1 1 1,1-1-1,0 1 1,0-1-1,0 1 0,0-1 1,-1 0-1,1 1 1,0-1-1,0 1 1,-1-1-1,1 0 0,0 1 1,0-1-1,-1 0 1,1 1-1,-1-1 1,1 0-1,0 1 0,-1-1 1,1 0-1,-1 0 1,1 0-1,0 1 1,-1-1-1,1 0 0,-1 0 1,1 0-1,-1 0 1,1 0-1,-1 0 1,0 0-3,0-1 0,0 1 0,0-1 0,0 1 0,0-1 0,0 1 0,0-1 0,1 0 1,-1 0-1,0 1 0,0-1 0,1 0 0,-1 0 0,0 0 0,1 0 0,-1 0 0,1 0 1,-1 0-1,1 0 0,-1-1 0,-1-8-19,1 0-1,-1 0 1,1 0 0,1-1 0,0 1-1,2-14 1,0-10-65,-3 6 35,1-6-39,0 0 0,2 0 0,13-63 0,-9 71 65,2-1 0,21-48 1,-24 66 21,-1 1 1,1 0-1,0 0 1,0 0-1,1 0 1,0 1-1,1 0 1,0 0 0,0 1-1,0 0 1,14-9-1,-17 13 8,0 0-1,0 1 0,-1-1 1,1 1-1,0 0 1,0 0-1,0 1 0,1-1 1,-1 1-1,0 0 1,0 0-1,0 0 1,0 0-1,0 1 0,0 0 1,0-1-1,0 2 1,5 1-1,-3-1 31,0 1 1,0 0-1,-1 0 0,1 0 1,-1 1-1,0 0 0,0 0 0,0 0 1,0 1-1,3 5 0,13 15 189,-8-9-69,0 0 1,13 23 0,15 33 197,-33-60-229,-1 0 1,0 0 0,-1 0 0,0 1 0,-1 0 0,0 0 0,-1 0 0,-1 1 0,0-1 0,2 22 0,-5-32-104,0-1 0,0 1 0,-1 0 1,1 0-1,0 0 0,-1-1 0,0 1 1,0 0-1,0 0 0,0-1 0,0 1 1,0-1-1,-1 1 0,1-1 0,-1 0 1,0 1-1,0-1 0,0 0 0,0 0 1,0 0-1,0-1 0,0 1 0,-1 0 1,1-1-1,0 1 0,-1-1 1,0 0-1,1 0 0,-1 0 0,-4 1 1,-7 1-68,-1-1 0,0 0-1,1-1 1,-28-1 0,20 0-153,9-1-353,0 0-1,0-1 1,1 0 0,-1-1 0,0 0-1,-23-10 1,10 6-480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4:18.665"/>
    </inkml:context>
    <inkml:brush xml:id="br0">
      <inkml:brushProperty name="width" value="0.05" units="cm"/>
      <inkml:brushProperty name="height" value="0.05" units="cm"/>
    </inkml:brush>
  </inkml:definitions>
  <inkml:trace contextRef="#ctx0" brushRef="#br0">245 203 304,'28'7'329,"-1"-1"-1,1-1 1,0-1 0,0-1-1,47-3 1,-73-24-4,-2 19-319,-1-1 0,1 1 0,-1 0 1,0 0-1,-1 0 0,1 0 0,-1 0 0,0 0 0,0 0 0,-1 1 0,0-1 0,-4-6 0,-5-3 2,0 0 0,-17-15 0,19 19 7,2 4 5,0-1 1,0 1 0,-1 0-1,0 1 1,0 0 0,-1 0 0,1 1-1,-1 1 1,0-1 0,-12-1-1,6 1 78,-1 2-1,0 0 0,0 1 0,0 0 0,-28 4 1,41-3-81,0 0 0,1 1 0,-1 0 0,1 0 0,0 0 0,-1 0 0,1 0 0,0 1 0,0 0 0,-1-1 0,1 1 0,1 0 0,-1 1 0,0-1 0,0 0 0,1 1 0,-1-1 0,1 1 0,0 0 0,-3 5 0,-18 20 117,18-22-113,1-1 0,0 1 0,0 0 0,0 1 0,1-1 0,0 0 0,0 1 1,1 0-1,0-1 0,0 1 0,0 0 0,0 14 0,0-5 16,1 0 0,1 0 0,1 0 0,0 0 0,1 0 0,0-1 0,7 22 0,-7-31-33,0 0 0,1-1-1,-1 1 1,1-1 0,1 0-1,-1 0 1,1 0-1,-1 0 1,7 5 0,13 19 7,-21-26-12,1 0 0,-1 0-1,1 0 1,0-1-1,0 1 1,0-1-1,0 1 1,1-1 0,-1 0-1,1 0 1,-1 0-1,1-1 1,0 1 0,4 0-1,-5-1-14,0 0 0,0-1 0,-1 0 1,1 1-1,0-1 0,0 0 0,0 0 0,-1-1 0,1 1 0,0 0 0,0-1 1,-1 0-1,1 0 0,0 1 0,-1-2 0,1 1 0,-1 0 0,1 0 0,-1-1 1,4-2-1,41-43-475,-38 38 371,-1-1-1,0 0 1,0-1 0,-1 0 0,-1 0-1,10-21 1,10-18-268,4-8-24,-22 39 291,21-33 0,-26 48 199,1 0 0,-1-1-1,1 1 1,-1 0 0,1 1 0,8-7-1,-12 212 1764,1-190-1842,1 1-1,0-1 1,0 1-1,1-1 1,1 0-1,8 19 1,-10-18-174,-2-13 128,0 1 0,0-1 0,0 1 0,0-1-1,0 1 1,0-1 0,0 1 0,1-1 0,-1 0 0,0 1-1,0-1 1,0 1 0,0-1 0,1 1 0,-1-1 0,0 0-1,0 1 1,1-1 0,-1 0 0,0 1 0,0-1 0,1 0-1,-1 1 1,1-1 0,-1 0 0,0 0 0,1 1 0,-1-1-1,0 0 1,1 0 0,-1 0 0,1 1 0,-1-1 0,1 0-1,-1 0 1,1 0 0,-1 0 0,0 0 0,1 0 0,-1 0-1,1 0 1,-1 0 0,1 0 0,-1 0 0,1 0 0,-1-1-1,1 1 1,13 0-727</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4:19.064"/>
    </inkml:context>
    <inkml:brush xml:id="br0">
      <inkml:brushProperty name="width" value="0.05" units="cm"/>
      <inkml:brushProperty name="height" value="0.05" units="cm"/>
    </inkml:brush>
  </inkml:definitions>
  <inkml:trace contextRef="#ctx0" brushRef="#br0">29 39 784,'0'0'510,"0"11"362,0-10-825,0 1 0,0 0-1,0-1 1,-1 1 0,1-1-1,-1 1 1,1-1 0,-1 0-1,1 1 1,-1-1 0,0 0-1,0 1 1,-1 1 0,1-2-8,0 1 1,0-1 0,0 1-1,0 0 1,1-1 0,-1 1-1,0 0 1,1-1 0,-1 1-1,1 0 1,0 0 0,-1 0-1,1 2 1,-11 68 288,11-32-293,0-27-104,0-27-284,0 5 338,-1 3 11,1-1 0,0 1 0,1-1 0,0 1 0,0-1 0,0 1 0,1 0-1,-1 0 1,5-9 0,1 0-2,1 1 0,0 0 0,1 0 0,12-13 0,-18 23 10,0 0 0,1 1 0,0-1 0,-1 1 0,1 0 0,1 0 0,-1 0 0,0 1 0,1 0 1,-1 0-1,1 0 0,-1 0 0,1 0 0,0 1 0,0 0 0,0 0 0,9 0 0,-11 1 11,0 1 0,-1-1 0,1 1 0,0-1 0,-1 1 0,1 0 0,-1 0 0,1 0 0,-1 0 0,0 1 0,1-1 0,-1 1 0,0-1 0,0 1 0,0 0-1,0 0 1,0 0 0,-1 0 0,1 0 0,-1 0 0,1 1 0,-1-1 0,0 0 0,1 1 0,0 3 0,3 8 42,0 0 0,-1 0 0,3 21 0,-4-18-15,25 128 1,1-64-1634,-16-65 839,-1-8 50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4:19.589"/>
    </inkml:context>
    <inkml:brush xml:id="br0">
      <inkml:brushProperty name="width" value="0.05" units="cm"/>
      <inkml:brushProperty name="height" value="0.05" units="cm"/>
    </inkml:brush>
  </inkml:definitions>
  <inkml:trace contextRef="#ctx0" brushRef="#br0">256 334 400,'3'-2'30,"0"0"-1,0 0 1,0 0-1,0-1 1,0 1 0,0-1-1,0 1 1,-1-1-1,1 0 1,-1 0-1,0 0 1,0 0 0,0-1-1,0 1 1,-1-1-1,1 1 1,-1-1-1,0 1 1,0-1 0,0 0-1,0 1 1,-1-1-1,0 0 1,0-7-1,1 1 16,-2 1-1,1-1 1,-1 1-1,0-1 1,-1 1-1,0-1 0,-1 1 1,-6-16-1,0 7 23,1 1 61,0 1 0,0 1 0,-2-1 0,-12-15 0,19 28-77,1 0 0,-1 0 0,0 0-1,0 1 1,0-1 0,0 1-1,0 0 1,0 0 0,-1 0-1,1 0 1,-1 1 0,1-1-1,-1 1 1,0 0 0,1 0-1,-1 0 1,0 0 0,0 1-1,0 0 1,0-1 0,0 2 0,1-1-1,-1 0 1,-6 2 0,7-1-13,0 0 1,0 0 0,1 0-1,-1 1 1,0-1 0,1 1-1,-1-1 1,1 1 0,0 0 0,0 0-1,-4 4 1,-3 3 89,1-2-43,0 1-1,1 0 1,0 0 0,1 0 0,-1 1-1,2 0 1,-1 0 0,1 1 0,1 0-1,0 0 1,0 0 0,1 0 0,0 0-1,0 1 1,2-1 0,-1 1 0,1 0 0,1 0-1,0-1 1,0 1 0,1 0 0,0 0-1,1-1 1,0 1 0,5 11 0,-5-19-81,-1-1 1,1 1-1,0-1 1,0 1 0,0-1-1,0 0 1,1 0 0,-1 0-1,0 0 1,1 0 0,0 0-1,-1-1 1,1 1-1,0-1 1,0 0 0,3 1-1,-1 0-9,0 0-1,0-1 0,0 0 0,0 0 1,0 0-1,1-1 0,-1 0 0,0 0 1,5 0-1,11-4-100,-1-1 0,0-1 0,0-1 0,27-13 0,-30 12 12,112-38-13,-128 46 140,-1 0 1,0-1-1,1 1 1,-1 0-1,1 0 1,-1 0-1,1 0 1,-1 0-1,1 0 1,-1 0-1,0 0 1,1 1-1,-1-1 1,1 0-1,-1 0 1,1 0-1,-1 0 0,0 1 1,1-1-1,-1 0 1,0 0-1,1 1 1,-1-1-1,0 0 1,1 0-1,-1 1 1,0-1-1,1 1 1,-1-1-1,0 0 1,0 1-1,1-1 1,-1 0-1,0 1 1,0-1-1,0 1 1,5 25 905,-5-16-472,0-1-1,-1 1 1,-3 16-1,-68 194 6471,16-27-3888,52-183-2988,-1 1-1,1-1 0,-2-1 0,-7 12 1,-12 25-16,22-40-260,0 0 1,0 0-1,0-1 0,-1 1 0,1-1 0,-1 0 0,-9 9 1,8-9-511,-1-1 0,0 0 0,1 0 0,-2 0 0,1-1 1,-10 4-1,14-6 420,0 0 1,0-1 0,1 0-1,-1 1 1,0-1-1,0 0 1,0 0 0,0 0-1,0 0 1,0 0 0,1 0-1,-1 0 1,0-1 0,0 1-1,0-1 1,1 1-1,-4-3 1,-5 0-740,-32-11-1840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4:19.979"/>
    </inkml:context>
    <inkml:brush xml:id="br0">
      <inkml:brushProperty name="width" value="0.05" units="cm"/>
      <inkml:brushProperty name="height" value="0.05" units="cm"/>
    </inkml:brush>
  </inkml:definitions>
  <inkml:trace contextRef="#ctx0" brushRef="#br0">104 1 688,'-12'-1'323,"-30"2"479,41-1-751,-1 0-1,1 1 1,-1-1-1,1 0 1,-1 1-1,1-1 1,-1 1-1,1-1 0,-1 1 1,1-1-1,-1 1 1,1 0-1,0 0 1,0 0-1,-1 0 1,1 0-1,0 0 1,0 0-1,0 0 1,-2 3-1,0 4 450,0-2-198,0 0 0,0 0 0,1 1 0,0-1 0,-1 11 0,2-15-249,1 1 0,0-1 0,0 0 1,1 1-1,-1-1 0,0 1 0,1-1 0,-1 1 0,1-1 1,0 0-1,0 1 0,0-1 0,0 0 0,0 0 1,0 0-1,1 0 0,-1 0 0,1 0 0,0 0 0,2 3 1,6 4 79,-6-5-76,0 0 1,0 0 0,0-1 0,1 1-1,-1-1 1,1 0 0,0 0 0,0-1-1,0 1 1,8 1 0,9 2 14,0-2-1,35 4 1,-49-8-155,1 0 1,-1 0-1,0 0 0,0-1 1,0 0-1,0-1 1,0 0-1,-1 0 0,1-1 1,12-5-1,-18 7-36,0-1 1,0 1-1,-1 0 0,1-1 0,-1 1 0,1-1 0,-1 0 0,0 0 1,0 1-1,1-1 0,-1 0 0,0 0 0,-1 0 0,1 0 0,0 0 1,0-2-1,9-18-1236,6 2 51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4:20.316"/>
    </inkml:context>
    <inkml:brush xml:id="br0">
      <inkml:brushProperty name="width" value="0.05" units="cm"/>
      <inkml:brushProperty name="height" value="0.05" units="cm"/>
    </inkml:brush>
  </inkml:definitions>
  <inkml:trace contextRef="#ctx0" brushRef="#br0">0 1 656,'0'0'625,"0"9"-81,0 7 192,12 0 289,5 0 95,-6 10-287,6-4-273,-5 4-176,16-10-192,-11 9-80,11-2-176,-16 8-544,22-15-721,-6 10-320,-16-10 129</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4:37.330"/>
    </inkml:context>
    <inkml:brush xml:id="br0">
      <inkml:brushProperty name="width" value="0.05" units="cm"/>
      <inkml:brushProperty name="height" value="0.05" units="cm"/>
    </inkml:brush>
  </inkml:definitions>
  <inkml:trace contextRef="#ctx0" brushRef="#br0">46 1 512,'-9'0'135,"-15"0"556,24 0-640,-1 0-1,1 0 0,-1 0 0,1 0 0,-1 0 0,1 0 1,-1 0-1,1 0 0,0 0 0,-1 0 0,1 0 0,-1 1 1,1-1-1,-1 0 0,1 0 0,-1 1 0,1-1 0,0 0 1,-1 1-1,1-1 0,0 0 0,-1 1 0,1-1 0,0 1 1,-1-1-1,1 0 0,0 1 0,0-1 0,-1 1 0,1-1 1,0 1-1,0-1 0,0 1 0,0 3-5,1 0-1,0-1 1,0 1 0,1 0-1,-1-1 1,1 1 0,-1-1-1,1 0 1,0 0 0,0 0-1,1 0 1,-1 0 0,0 0-1,1 0 1,0-1 0,0 1-1,0-1 1,0 0 0,0 0-1,0 0 1,1 0 0,-1 0-1,0-1 1,1 1 0,0-1-1,-1 0 1,1 0 0,0-1-1,-1 1 1,8-1 0,-10 0-44,-1 1 0,1-1 0,-1 0 0,1 0 0,0 0 0,-1-1 0,1 1 0,-1 0 0,1 0 0,0 0 1,-1 0-1,1 0 0,-1-1 0,1 1 0,-1 0 0,1-1 0,-1 1 0,1 0 0,-1-1 0,1 1 0,-1 0 0,1-1 0,-1 1 0,0-1 1,1 1-1,-1-1 0,0 1 0,1-1 0,-1 0 0,1-21 53,-1 9-103,0 3 261,0 8-171,1 1 0,-1-1 0,0 0-1,0 0 1,0 0 0,-1 1 0,1-1 0,0 0-1,-1 0 1,1 1 0,-2-3 0,1 3 40,1 1 0,-1-1 0,0 0 1,0 1-1,0-1 0,0 1 0,-1-1 1,1 1-1,0-1 0,0 1 0,0 0 1,0-1-1,0 1 0,0 0 0,-1 0 0,1 0 1,0 0-1,0 0 0,-2 0 0,1 0 26,56 0-4720,-52 0 3560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4:37.850"/>
    </inkml:context>
    <inkml:brush xml:id="br0">
      <inkml:brushProperty name="width" value="0.05" units="cm"/>
      <inkml:brushProperty name="height" value="0.05" units="cm"/>
    </inkml:brush>
  </inkml:definitions>
  <inkml:trace contextRef="#ctx0" brushRef="#br0">76 50 304,'0'0'16,"0"0"1,0 1-1,0-1 0,0 1 0,0-1 0,0 0 1,0 1-1,0-1 0,-1 1 0,1-1 0,0 0 1,0 1-1,0-1 0,0 0 0,0 1 0,-1-1 1,1 0-1,0 1 0,0-1 0,-1 0 0,1 1 1,0-1-1,0 0 0,-1 0 0,1 1 0,0-1 1,-1 0-1,1 0 0,-1 0 0,1 0 0,0 1 1,-1-1-1,1 0 0,0 0 0,-1 0 0,1 0 1,-1 0-1,1 0 0,0 0 0,-1 0 0,1 0 1,-1 0-1,1 0 0,0 0 0,-1 0 0,1 0 1,0 0-1,-1-1 0,-3 1 692,2-25-604,-20 0 459,21 24-507,0 1 0,0-1 0,0 0 0,0 0 0,0 1-1,0-1 1,0 1 0,0-1 0,0 1 0,0-1-1,0 1 1,0 0 0,0-1 0,0 1 0,0 0 0,0 0-1,-1 0 1,1 0 0,0 0 0,0 0 0,0 0-1,0 0 1,0 1 0,0-1 0,-1 0 0,0 1-1,1 1-29,0 0-1,0 1 0,1-1 0,-1 0 0,1 0 1,-1 0-1,1 1 0,0-1 0,0 0 0,0 0 1,0 1-1,1 3 0,0 1 40,-1 58 148,0-65-213,0 1 0,0-1-1,0 1 1,1-1 0,-1 1 0,0 0-1,0-1 1,1 1 0,-1-1 0,0 1-1,1-1 1,-1 0 0,1 1-1,-1-1 1,1 1 0,-1-1 0,1 0-1,-1 1 1,1-1 0,-1 0 0,1 1-1,-1-1 1,1 0 0,-1 0 0,1 0-1,-1 0 1,1 1 0,0-1 0,-1 0-1,1 0 1,-1 0 0,1 0 0,0 0-1,-1 0 1,1-1 0,-1 1 0,1 0-1,-1 0 1,1 0 0,0 0 0,-1-1-1,1 1 1,1-1-3,0 1 0,0-1 0,-1 1-1,1-1 1,0 0 0,-1 0 0,1 1 0,0-1 0,-1 0 0,1-1-1,-1 1 1,0 0 0,1 0 0,-1-1 0,2-2 0,10-12 4,-12 15 4,0-1 0,0 1 1,1 0-1,-1-1 0,0 1 0,0-1 0,-1 1 0,1-1 0,0 1 0,0-1 1,-1 1-1,1-1 0,-1 0 0,1 0 0,-1 1 0,0-1 0,1 0 0,-1-3 0,0 4-15,0 1-1,0-1 1,0 1-1,0-1 1,0 0-1,0 1 1,0-1-1,0 0 1,0 1-1,0-1 1,-1 0-1,1 1 1,0-1-1,0 1 1,-1-1-1,1 0 1,0 1-1,-1-1 1,1 1-1,0-1 0,-1 1 1,1-1-1,-1 1 1,1-1-1,-1 1 1,1 0-1,-1-1 1,1 1-1,-1-1 1,1 1-1,-1 0 1,0 0-1,1-1 1,-1 1-1,0 0 1,1 0-1,-1 0 1,1 0-1,-1 0 1,0 0-1,1 0 1,-1 0-1,0 0 0,1 0 1,-1 0-1,0 0 1,1 0-1,-1 1 1,0-1-1,0 0 1,-9 1-1214,-4-1-22</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4:38.923"/>
    </inkml:context>
    <inkml:brush xml:id="br0">
      <inkml:brushProperty name="width" value="0.05" units="cm"/>
      <inkml:brushProperty name="height" value="0.05" units="cm"/>
    </inkml:brush>
  </inkml:definitions>
  <inkml:trace contextRef="#ctx0" brushRef="#br0">1 40 1185,'15'0'355,"-3"1"186,1-1 0,-1 0 0,0-1 0,1-1 1,-1 0-1,0 0 0,19-8 0,-15 6-402,-1 1-1,1 0 0,0 1 1,-1 1-1,1 0 1,0 1-1,21 3 0,13-1-57,67-2-1736,-117-1 1471,1 1 0,-1-1 0,0 0 0,1 1-1,-1-1 1,0 0 0,1 1 0,-1-1-1,0 0 1,0 0 0,0 1 0,0-1 0,0 0-1,0 0 1,0 1 0,0-1 0,0 0-1,0-1 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4:39.262"/>
    </inkml:context>
    <inkml:brush xml:id="br0">
      <inkml:brushProperty name="width" value="0.05" units="cm"/>
      <inkml:brushProperty name="height" value="0.05" units="cm"/>
    </inkml:brush>
  </inkml:definitions>
  <inkml:trace contextRef="#ctx0" brushRef="#br0">94 1 976,'-3'0'177,"-1"0"0,0 0 0,1 1 0,-1-1 0,1 1 0,-1 0 0,1 0 0,0 0 0,-1 0 0,1 1 0,0-1 0,0 1 0,0 0 0,0 0 0,0 0 0,0 0 0,0 1 0,1-1 0,-1 1-1,1-1 1,0 1 0,-1 0 0,1 0 0,1 0 0,-1 0 0,0 0 0,1 1 0,0-1 0,-1 0 0,1 1 0,0 4 0,-3 12 539,1 0 0,2 0 1,0 0-1,2 32 0,0-16-398,-2-11-275,1-1-1,2 0 0,0 0 1,1 0-1,1 0 0,2 0 1,8 23-1,0-14-949,7 22-2946,-12-37 1498</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3:02.941"/>
    </inkml:context>
    <inkml:brush xml:id="br0">
      <inkml:brushProperty name="width" value="0.05" units="cm"/>
      <inkml:brushProperty name="height" value="0.05" units="cm"/>
    </inkml:brush>
  </inkml:definitions>
  <inkml:trace contextRef="#ctx0" brushRef="#br0">25 1 432,'0'0'1089,"-2"14"-350,0-9-648,1-1 0,0 1 0,0 0 0,0-1 0,1 1 0,0 9 0,-4 23 368,0-22-317,1 0 0,1 0 0,0 0 0,1 30 0,1 43-964,7-114 218,-6 23 558,0 0 0,0 1 0,0-1 1,0 0-1,0 0 0,-1 1 0,1-1 0,-1-4 1,0 0 19,1-1-1,0 1 1,0-1 0,1 1 0,0 0 0,0-1 0,1 1 0,0 0-1,0 0 1,6-9 0,4-3-28,0 2-1,19-22 1,-31 38 62,1-1 0,-1 1 1,0 0-1,0 0 0,1 0 1,-1 0-1,1 0 1,-1 0-1,1 0 0,-1 0 1,1 1-1,0-1 0,-1 0 1,1 1-1,0 0 0,-1-1 1,1 1-1,0 0 0,0 0 1,-1 0-1,1 0 0,0 0 1,0 0-1,-1 1 0,1-1 1,0 0-1,-1 1 0,1 0 1,0-1-1,-1 1 0,1 0 1,-1 0-1,1 0 0,-1 0 1,1 0-1,-1 0 0,0 0 1,1 0-1,-1 0 0,0 1 1,1 1-1,1 0 18,1 1 0,-1 0 0,0 0-1,-1 0 1,1 0 0,-1 1 0,0-1 0,0 1 0,0-1 0,0 1 0,-1 0-1,0 0 1,1 5 0,-2 128-861,0-119 269</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4:46.976"/>
    </inkml:context>
    <inkml:brush xml:id="br0">
      <inkml:brushProperty name="width" value="0.05" units="cm"/>
      <inkml:brushProperty name="height" value="0.05" units="cm"/>
    </inkml:brush>
  </inkml:definitions>
  <inkml:trace contextRef="#ctx0" brushRef="#br0">349 48 352,'-14'0'718,"13"0"-674,-1 0 0,0-1 0,1 0 0,-1 1 0,1-1 0,-1 0 0,1 1 0,-1-1 0,1 0 0,0 0 1,-1 0-1,1-1 0,0 1 0,-2-2 0,1 1 42,0 0 1,0 0-1,0 0 1,0 0-1,-1 0 1,1 0-1,-1 1 1,1 0-1,-1-1 1,0 1-1,0 0 1,1 0-1,-1 0 1,0 1-1,0-1 1,-5 0-1,-47-9 1230,54 10-1289,-10 0 186,0 0 0,0 1 1,-14 2-1,22-2-175,-1 1 0,1-1-1,-1 0 1,1 1 0,0-1 0,0 1-1,0 0 1,0 0 0,0 1 0,0-1 0,0 0-1,-3 5 1,-21 17 341,23-21-341,1-1-1,0 0 1,0 1 0,0 0-1,1-1 1,-1 1-1,0 0 1,1 1-1,-4 5 1,-1 5 127,0 0 0,1 1 1,1 0-1,0 0 0,1 0 0,0 1 0,2-1 0,0 1 1,0 0-1,2 29 0,0-13-56,-2-19 4,2 0-1,0 0 1,0 0 0,1 0 0,1 0-1,0 0 1,1 0 0,0 0 0,1-1-1,0 1 1,8 14 0,4 1 68,-13-20-139,1 0-1,1 0 1,-1-1-1,2 0 1,-1 0-1,0 0 1,1 0-1,13 10 1,3 1 16,-17-14-45,-1 0 0,1 0-1,0-1 1,0 0-1,0 1 1,0-2-1,1 1 1,-1 0 0,1-1-1,0 0 1,-1-1-1,1 1 1,8 0 0,9 0 12,0-1 1,0-1 0,24-3 0,-36 1-32,1 0 1,-1 0 0,0-1 0,-1 0 0,1-1-1,-1-1 1,1 1 0,11-9 0,-2-1-220,0-1 1,-1 0-1,-1-2 1,26-29 0,24-40-3822,-38 35 762,-29 51 3234,-1-1 0,1 0 0,-1 1 0,1-1 0,-1 0 0,0 0 0,1 1 0,-1-1 0,0 0 0,0 0 0,1 0 0,-1 0 0,0 1 0,0-1 0,0 0 0,0 0 0,0-1 0,0-6-176,13-6-254,-12 13 460,0 0 1,1 0 0,-1 0 0,0 0 0,0 0-1,0 0 1,-1 0 0,1-1 0,0 1 0,0 0-1,0 0 1,-1-1 0,1 1 0,0-2 0,2-2 4,1 0 0,0 1 1,0-1-1,0 1 0,1 0 0,-1 0 1,8-5-1,-10 9 15,-1 0 0,0 0 1,0 0-1,1-1 0,-1 1 0,0 0 0,0-1 0,0 1 0,0-1 1,0 1-1,0-1 0,1 0 0,-1 1 0,0-1 0,-1 0 0,1 0 0,0 1 1,0-1-1,0 0 0,0 0 0,-1 0 0,1 0 0,0 0 0,-1 0 1,1 0-1,-1-1 0,1 1 0,-1 0 0,0 0 0,1 0 0,-1 0 1,0-1-1,0 1 0,0 0 0,0 0 0,0-1 0,0 1 0,0-2 0,0 3 2,0-1 0,0 1 0,0-1 0,0 0 0,0 1-1,0-1 1,1 1 0,-1-1 0,0 0 0,0 1 0,0-1-1,1 1 1,-1-1 0,0 1 0,1-1 0,-1 1 0,1-1-1,-1 1 1,0-1 0,1 1 0,-1 0 0,1-1 0,0 0-1,0 1 13,0-1 0,-1 1 0,1-1 0,0 1 0,-1-1 0,1 0 0,0 1 0,-1-1 0,1 0 0,-1 0 0,1 1 0,-1-1 0,0 0-1,1 0 1,-1 0 0,0 0 0,1 1 0,-1-1 0,0 0 0,0 0 0,0 0 0,0 0 0,0 0 0,0-1 0,-2-6 1022,-3 15 805,-2 4-1858,4-7 94,1 0 1,0 0-1,1 0 0,-1 0 1,0 1-1,1-1 1,0 1-1,0-1 1,1 1-1,-1 6 1,1 56 633,2-36-378,-2 141 1055,11-124-1372,-11-45-28,1 0 1,-1 0 0,1-1-1,0 1 1,0 0 0,0-1-1,0 1 1,0-1 0,1 1-1,-1-1 1,1 0-1,0 1 1,0-1 0,-1 0-1,1 0 1,1 0 0,-1 0-1,0-1 1,0 1 0,1 0-1,-1-1 1,1 0 0,-1 0-1,1 1 1,-1-2-1,1 1 1,0 0 0,0 0-1,-1-1 1,5 1 0,11-1-453,-14 1 346,0-1 0,-1 1 0,1-1-1,0 0 1,0 0 0,0-1-1,0 1 1,-1-1 0,1 0 0,0 0-1,0 0 1,-1 0 0,1-1 0,-1 1-1,1-1 1,-1 0 0,0 0-1,0 0 1,0-1 0,0 1 0,3-4-1,4-6-131,-1 0-1,0-1 1,-1-1-1,0 1 1,-1-1-1,0 0 1,-2-1-1,8-24 1,9-10-369,-5 10 152,-12 23 540,1-1-1,0 1 1,0 1-1,12-19 1,-18 33 3,1 1-1,-1 0 1,0-1 0,1 1-1,-1-1 1,0 1 0,0-1-1,0 1 1,0-1 0,1 1-1,-1-1 1,0 0 0,0 1-1,0-1 1,0 1 0,0-1 0,0 1-1,0-1 1,-1 1 0,1-1-1,0 1 1,0-1 0,0 1-1,0-1 1,-1 1 0,1-1-1,-1 0-40,1 1 0,0 0 0,-1 0 0,1 0 0,-1 0 0,1 0 0,0 0 0,-1 0-1,1 0 1,-1 0 0,1 0 0,0 0 0,-1 0 0,1 0 0,-1 0 0,1 0 0,0 1-1,-1-1 1,1 0 0,-1 0 0,1 0 0,0 1 0,-1-1 0,1 0 0,0 0 0,-1 1-1,1-1 1,0 0 0,0 0 0,-1 1 0,1-1 0,0 0 0,0 1 0,0-1 0,-1 1-1,1-1 1,0 0 0,0 1 0,-4 6 183,1-1 0,0 1-1,0-1 1,0 1 0,1 0-1,0 0 1,0 0 0,1 1 0,-1 6-1,1 74 1580,1-48-1131,0-26-571,1 0-1,1 0 1,0 0 0,0 0 0,2 0 0,-1-1 0,2 0 0,0 0 0,0 0 0,1 0 0,1-1 0,0 0 0,1 0 0,0-1 0,1 0 0,15 15 0,-23-25-223,1 1 0,0-1 0,-1 0 0,1 0 0,0-1 0,0 1 0,0 0 0,-1-1 0,1 1 0,0-1 0,0 1 0,0-1 0,0 0 0,0 0 0,0 0 0,0 0 0,0 0 0,0 0 0,0 0 0,0-1 0,0 1 0,0-1 0,0 0 0,-1 1 0,1-1 0,0 0 0,0 0 0,-1 0 0,1 0 0,0-1 0,-1 1 0,1 0 0,-1 0 0,0-1 0,1 1 0,-1-1 0,0 0 0,0 1 0,0-1 0,0 0 0,1-2 0,3-26-1478,9-2 160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4:47.318"/>
    </inkml:context>
    <inkml:brush xml:id="br0">
      <inkml:brushProperty name="width" value="0.05" units="cm"/>
      <inkml:brushProperty name="height" value="0.05" units="cm"/>
    </inkml:brush>
  </inkml:definitions>
  <inkml:trace contextRef="#ctx0" brushRef="#br0">17 7 784,'-3'0'105,"3"0"-85,-1 0-1,1 0 1,-1 1 0,1-1-1,-1 0 1,1 0 0,-1 0-1,1 0 1,-1 0 0,1 0-1,0 0 1,-1 0 0,1 0-1,-1-1 1,1 1 0,-1 0-1,1 0 1,-1 0 0,1 0-1,0-1 1,-1 1 0,1 0 0,-1 0-1,1-1 1,0 1 0,-1 0-1,1-1 1,0 1 0,-1 0-1,1-1 1,0 1 0,0 0-1,-1-1 1,1-1 823,3 2-456,0 1-314,-1 0 0,1 0-1,0 0 1,-1 0 0,1 0 0,-1 1 0,1-1-1,-1 1 1,1-1 0,-1 1 0,0 0 0,4 4-1,31 34 612,-27-28-449,8 7 37,20 27 122,-35-42-369,-1 0 0,0 0 0,0 0 1,-1 0-1,1 0 0,-1 1 0,0-1 0,0 0 1,0 1-1,0-1 0,-1 6 0,0-6-22,0 0 0,0-1-1,0 1 1,0 0 0,-1-1-1,0 1 1,1 0 0,-1-1-1,-1 1 1,1-1 0,-4 7-1,4-9-95,0 0-1,-1 1 0,1-1 0,-1 0 0,0 0 1,1 1-1,-1-1 0,0-1 0,0 1 0,0 0 1,0 0-1,1-1 0,-1 1 0,0-1 0,0 1 0,0-1 1,0 0-1,0 0 0,0 0 0,0 0 0,0 0 1,0 0-1,0-1 0,-3 0 0,-19-5-1029,5-3 91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4:47.691"/>
    </inkml:context>
    <inkml:brush xml:id="br0">
      <inkml:brushProperty name="width" value="0.05" units="cm"/>
      <inkml:brushProperty name="height" value="0.05" units="cm"/>
    </inkml:brush>
  </inkml:definitions>
  <inkml:trace contextRef="#ctx0" brushRef="#br0">46 10 352,'0'-1'45,"0"1"1,0 0-1,0-1 0,0 1 1,0 0-1,0-1 0,0 1 1,0 0-1,1-1 0,-1 1 1,0 0-1,0-1 0,0 1 0,0 0 1,0 0-1,1-1 0,-1 1 1,0 0-1,0 0 0,0-1 1,1 1-1,-1 0 0,0 0 1,0-1-1,1 1 0,-1 0 1,0 0-1,0 0 0,1 0 0,-1-1 1,0 1-1,1 0 0,-1 0 1,0 0-1,1 0 0,-1 0 1,0 0-1,1 0 0,16 5 588,14 13-282,-26-15-161,0 1 0,-1 0 0,0-1 0,1 2 0,5 7 0,-8-8-110,-1-1 0,0 0 1,0 0-1,0 1 0,0-1 0,0 0 0,-1 1 0,0-1 1,0 0-1,0 6 0,0-5-67,0 0 0,-1-1 0,1 1 0,-1 0 0,0-1 1,0 1-1,0-1 0,0 1 0,-1-1 0,0 0 0,1 1 0,-1-1 0,0 0 0,0 0 0,-1 0 0,1-1 1,-1 1-1,1 0 0,-1-1 0,0 0 0,0 0 0,0 1 0,0-2 0,-4 3 0,-1 0-306,0-1 0,0 0 0,0 0 0,-1-1 0,1 0 0,-1-1 0,1 1 0,-17-1 0,23-1-793</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4:48.603"/>
    </inkml:context>
    <inkml:brush xml:id="br0">
      <inkml:brushProperty name="width" value="0.05" units="cm"/>
      <inkml:brushProperty name="height" value="0.05" units="cm"/>
    </inkml:brush>
  </inkml:definitions>
  <inkml:trace contextRef="#ctx0" brushRef="#br0">348 176 336,'15'5'343,"-15"-5"-312,1 1-1,0 0 0,0-1 1,0 1-1,0-1 0,0 0 1,-1 1-1,1-1 0,0 0 1,0 1-1,0-1 0,0 0 1,0 0-1,0 0 1,0 0-1,1 0 0,0 0-15,-1 0 0,1 0-1,-1 1 1,1-2 0,-1 1-1,1 0 1,0 0 0,-1 0-1,1-1 1,-1 1 0,1 0-1,-1-1 1,0 0 0,1 1-1,-1-1 1,1 0 0,-1 0-1,0 0 1,0 1 0,0-1-1,1-1 1,-1 1 0,0 0-1,0 0 1,0 0 0,1-2 0,-1-3-9,0 1 1,1-1 0,-2 1 0,1-1 0,-1 0 0,0-11 0,0 10 4,-1 3 12,0-1 0,0 0 1,0 1-1,-1-1 0,0 1 0,1 0 0,-2 0 0,1-1 0,0 1 0,-1 0 0,0 1 0,0-1 0,0 0 0,0 1 0,0 0 0,-1 0 0,-5-4 0,4 3 55,0 0-1,0 0 1,-1 1-1,1 0 1,-1 0-1,0 0 1,0 0-1,0 1 1,0 0-1,0 1 1,-13-2-1,9 2 114,1 1 0,-1 1 0,1 0 0,-1 1 0,1-1 0,-19 7 1,22-5-45,0 0 1,1 0-1,-1 1 1,1 0 0,-1 0-1,1 0 1,0 1 0,0-1-1,1 1 1,-6 7-1,-63 67 1596,60-63-1434,8-11-218,1 0 1,0 0 0,0 0 0,1 0 0,-1 1 0,1-1 0,0 1 0,1 0 0,-1 0 0,-2 9 0,-3 16 212,6-22-217,-1 0-1,1-1 1,1 1-1,-2 13 0,3-10-4,0-2-1,-1 0-1,2 0 0,-1 1 0,1-1 0,1 0 0,0 0 0,0 0 0,7 18 1,2 1 80,-10-26-146,-1 0-1,1 0 1,0-1-1,0 1 1,0 0-1,1-1 0,-1 1 1,0 0-1,1-1 1,0 0-1,0 1 1,2 1-1,10 10 46,-12-11-54,0 0-1,0-1 1,1 1 0,-1-1 0,1 1 0,-1-1 0,1 0 0,0 0 0,0 0 0,0-1 0,0 1 0,1-1 0,-1 1 0,0-1 0,1 0 0,-1-1 0,0 1 0,8 0 0,-4-1-10,-3 1 4,-1-1 1,1 0-1,-1 0 0,1-1 0,-1 1 1,1-1-1,-1 1 0,1-1 0,-1 0 1,1-1-1,-1 1 0,0 0 0,1-1 1,-1 0-1,0 0 0,4-3 0,6-7-221,0 0-1,-1-1 0,0 0 1,-1-1-1,-1 0 0,0-1 0,-1 0 1,0-1-1,7-20 0,15-18-723,-26 47 848,0 0 0,0 0-1,-1-1 1,0 0 0,0 0 0,-1 0-1,3-13 1,8-29-50,-10 39 232,-1-1 0,0 0 0,0 1 0,-2-1 0,2-18 1502,-3 40-301,-12 61 2198,12-63-3014,-1 0 0,0 0-1,0 0 1,-4 10 0,3-9 48,0-1 1,0 1-1,1-1 1,-1 14-1,2 202 4572,0-218-5214,1-1 1,-1 0-1,1 1 0,0-1 0,1 0 0,-1 0 1,1 1-1,0-1 0,0 0 0,3 4 0,-3-6-773,-1 0 0,1-1 0,0 1 0,0-1 0,0 1 0,1-1 0,-1 0 0,1 0 0,4 3-1,-1-5-3757,8-8 573</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4:49.981"/>
    </inkml:context>
    <inkml:brush xml:id="br0">
      <inkml:brushProperty name="width" value="0.05" units="cm"/>
      <inkml:brushProperty name="height" value="0.05" units="cm"/>
    </inkml:brush>
  </inkml:definitions>
  <inkml:trace contextRef="#ctx0" brushRef="#br0">48 1 432,'-13'0'310,"12"0"-79,-1-1 1,0 1-1,0 0 1,1 0-1,-1 0 1,0 0 0,0 1-1,0-1 1,1 0-1,-1 1 1,0-1-1,-2 2 1,3 0-83,0-1 0,0 1 0,0-1 0,0 0 0,1 1 0,-1-1 0,1 1 0,-1 0 0,1-1 1,0 1-1,-1-1 0,1 1 0,0 0 0,0-1 0,0 1 0,0 0 0,1 1 0,-1 21 822,1-1 0,2 1 0,7 31 0,-3-10 205,-2 1 0,-2-1 0,-3 66 0,-1-47-829,-10 71 0,11-130-340,-1 0 0,1 0 1,-1 0-1,0 0 0,0 0 1,-4 8-1,3-9-6,1 1-1,-1-1 1,1 0 0,0 0-1,1 1 1,-1 7 0,1-11-316,0-35-1102,-2-13 789,1-41-119,2 80 685,-1 0-1,2-1 1,-1 1 0,1 0 0,1 0 0,-1 0 0,1 0 0,5-8 0,-5 10 4,10-16-128,0 0 1,27-33 0,-35 48 170,1 1 1,0 0 0,1 1-1,-1-1 1,1 1 0,0 0-1,0 1 1,1 0 0,-1 0-1,1 0 1,0 1 0,12-3 0,-16 5 45,-1 1 1,1 0-1,0-1 1,0 1-1,-1 1 1,1-1-1,0 0 1,-1 1 0,1 0-1,0 0 1,-1 0-1,1 0 1,-1 1-1,1 0 1,-1-1 0,0 1-1,6 4 1,8 15 263,-2 0 0,0 1 0,-1 0 0,12 28 0,-6-13-123,-13-26-155,0 1 1,-2 1-1,1-1 1,3 14-1,-6-18-530,0 0 1,1 0-1,0-1 1,0 0-1,0 1 1,1-2-1,0 1 1,8 8-1,-3-11-3218,7-5 2636,-14 0 521,11 1-239,1-2-1,22-4 0,-23 3 723,1 1-1,23-1 0,-6 4 162,-21 0 29,-1 0-1,0-1 1,0 0-1,0-1 0,1 0 1,-1 0-1,0-1 1,0-1-1,-1 0 1,15-5-1,-19 5-74,0-1-1,0 1 1,-1-1-1,1 0 1,-1 0-1,0 0 1,0-1 0,0 0-1,-1 1 1,1-1-1,-1-1 1,0 1-1,-1 0 1,1-1 0,2-8-1,-3 5-5,0-1 0,0 1-1,-1-1 1,0 0 0,0 1 0,-1-1 0,-1 0-1,0 0 1,-2-11 0,1 12 103,-1 0 0,0 1 0,0 0 1,-1 0-1,0 0 0,0 0 0,-1 0 0,-7-8 0,8 10 17,0 1-1,0 1 0,-1-1 1,1 1-1,-1-1 0,0 1 1,-1 1-1,1-1 0,-1 1 1,0 0-1,1 0 0,-8-2 1,5 3 111,0 0 1,-1 0-1,1 1 0,-1 0 1,1 1-1,-13 0 0,18 1-141,-1-1 0,1 0 0,0 1 0,-1 0-1,1 0 1,0 0 0,0 0 0,0 1 0,0-1-1,0 1 1,0-1 0,0 1 0,0 0 0,1 0-1,-1 1 1,1-1 0,-1 0 0,-2 4 0,-21 27 1234,21-29-1165,1 1 0,0 0-1,0 0 1,1 0 0,0 0 0,-4 8-1,0 5 176,1 0 0,1 0 1,1 0-1,1 1 0,0-1 0,1 1 0,1 0 0,2 27 0,-1-37-250,0-4-80,0 1-1,1 0 0,-1-1 1,1 1-1,0-1 0,1 1 1,-1-1-1,1 0 0,0 1 1,0-1-1,1 0 0,-1 0 1,1 0-1,0-1 0,1 1 1,-1-1-1,1 0 0,0 0 1,6 5-1,-9-8-19,8 6 10,0-1 0,0-1 0,0 1-1,20 7 1,-26-12-26,0 0-1,1-1 1,-1 1-1,0-1 0,1 1 1,-1-1-1,1 0 1,-1 0-1,0-1 0,1 1 1,-1-1-1,0 0 1,1 1-1,-1-1 0,0-1 1,0 1-1,0 0 0,0-1 1,0 0-1,4-2 1,1-2-182,-1 0 0,1 0 0,-2-1 0,1 0 0,0 0 0,-1-1 0,8-13 0,-3 0-415,0 0 1,7-24 0,-13 28 174,0 1-1,2-20 1,3-9-334,-6 29 671,-1-1 0,0 0 0,-1 0 0,0-18-1,-2 32 1413,0 29 1456,-1-7-1871,1-13-555,-1 1 0,1-1 0,0 0-1,1 1 1,0-1 0,2 9 0,0-5 126,0-1 0,-1 1 0,0-1 1,0 1-1,-1 0 0,0 0 0,-1 10 0,11 77 1327,-11-93-1773,1 0 1,-1 0 0,1 0-1,-1 0 1,1 0 0,1-1-1,-1 1 1,2 3-1,-2-3-18,1-1-1,-1 1 1,0 0-1,0-1 1,0 1-1,-1 0 1,1 7-1,-1-10 7,0 0 1,0-1-1,0 1 1,1 0-1,-1 0 1,0 0-1,0 0 1,0-1-1,1 1 1,-1 0-1,0 0 1,1-1-1,-1 1 1,1 0-1,-1 0 1,1-1-1,-1 1 0,1 0 1,0-1-1,-1 1 1,2 0-1,4 5-1550,-4 3-4964,6-12 204,-8 3 6175,0 0 0,1-1 0,-1 1 0,0 0-1,1-1 1,-1 1 0,0 0 0,0-1 0,1 1 0,-1-1 0,0 1-1,0 0 1,0-1 0,0 1 0,1-1 0,-1 1 0,0-1 0,0 0-1,0 0-86,0-1 1,0 0-1,1 1 0,-1-1 0,0 1 0,1-1 0,-1 1 0,1-1 0,0 1 0,0-1 0,-1 1 0,1-1 0,2-1 0,2-5-480,-2-8-461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4:50.596"/>
    </inkml:context>
    <inkml:brush xml:id="br0">
      <inkml:brushProperty name="width" value="0.05" units="cm"/>
      <inkml:brushProperty name="height" value="0.05" units="cm"/>
    </inkml:brush>
  </inkml:definitions>
  <inkml:trace contextRef="#ctx0" brushRef="#br0">3 205 208,'0'-2'61,"0"-1"-1,0 1 1,0-1 0,0 1 0,1 0-1,-1 0 1,1-1 0,0 1-1,0 0 1,-1 0 0,1 0-1,1-1 1,-1 1 0,0 0-1,0 0 1,3-2 0,-4 4-60,3-11-821,-2-13 4999,-2 13 371,1 23-2807,0 262 2128,0-273-3844,0-26-1086,0 18 952,1 4 61,-1 0 0,0 0-1,0 0 1,0 0 0,0 0 0,-1 0 0,1 0 0,-1 0 0,-1-3-1,-2-10-110,0 1 1,1-1-1,1 0 0,0 1 0,1-1 0,1 0 0,1-19 0,0-5-186,-1 35 310,1-1 0,0 1-1,0 0 1,0-1 0,0 1-1,4-8 1,4-15-22,-8 24 59,0-1 1,0 1-1,0 0 0,1 0 0,0 0 0,0 0 1,0 0-1,0 1 0,0-1 0,1 0 1,0 1-1,-1 0 0,1 0 0,1 0 0,-1 0 1,0 0-1,1 0 0,-1 1 0,1 0 0,0 0 1,0 0-1,0 0 0,0 0 0,0 1 1,0 0-1,0 0 0,0 0 0,1 0 0,-1 1 1,6-1-1,-6 2 16,-1 0 0,1 0 0,-1 0 0,1 0 0,-1 1 0,0-1 0,1 1 0,-1 0 0,0 0 0,0 0 0,-1 0 0,1 1 0,3 2 0,32 37 610,-32-33-344,0 0 1,-1 0 0,0 0 0,0 1 0,0-1-1,-2 1 1,5 15 0,-3-11-74,-3-10-148,-1 0 0,1 0 0,-1 0 0,0 1 0,0-1 0,0 0 1,-1 8-1,9 30 156,-7-35-201,0 0 0,-1-1-1,0 1 1,1 11 0,10 54-2768,-12-71 2554,0 0 0,0-1 0,0 1 0,0 0 0,0-1 0,0 1 1,0 0-1,0-1 0,0 1 0,1 0 0,-1-1 0,0 1 0,1 0 0,-1-1 0,0 1 0,1 0 0,-1-1 1,1 1-1,-1-1 0,1 1 0,-1-1 0,1 1 0,-1-1 0,1 1 0,-1-1 0,1 0 0,0 1 0,-1-1 1,1 0-1,0 1 0,-1-1 0,1 0 0,0 0 0,-1 0 0,1 0 0,0 0 0,-1 0 0,1 0 0,0 0 1,1 0-1,7 0-2021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4:51.230"/>
    </inkml:context>
    <inkml:brush xml:id="br0">
      <inkml:brushProperty name="width" value="0.05" units="cm"/>
      <inkml:brushProperty name="height" value="0.05" units="cm"/>
    </inkml:brush>
  </inkml:definitions>
  <inkml:trace contextRef="#ctx0" brushRef="#br0">191 317 464,'3'0'55,"1"-1"0,-1 1-1,1-1 1,-1 1 0,1-1-1,-1 0 1,0 0 0,1-1 0,-1 1-1,0-1 1,0 0 0,0 1-1,0-1 1,0-1 0,-1 1-1,1 0 1,-1-1 0,1 1 0,-1-1-1,0 0 1,0 1 0,0-1-1,0 0 1,-1-1 0,1 1-1,-1 0 1,1 0 0,0-5 0,0 1-8,-1 0 0,1 1 0,-1-1 0,0 0 0,-1 0 0,0 0 1,0 0-1,0 0 0,-1 1 0,0-1 0,0 0 0,-1 0 0,-4-12 1,-3-4 69,7 17-71,0 0 0,-1 0 0,1 0 0,-1 0 1,-1 0-1,1 0 0,-1 1 0,0 0 0,-7-8 1,-31-26 766,40 37-727,-1 0 0,1 0 0,-1 0 0,1 0 0,-1 1 0,0-1 0,0 1 0,1 0 0,-1 0 0,0 0 0,0 0 0,0 1 0,0-1 0,0 1 1,0 0-1,0-1 0,0 1 0,0 1 0,0-1 0,0 0 0,0 1 0,0 0 0,0-1 0,0 1 0,0 0 0,0 1 0,0-1 0,1 0 0,-1 1 0,0 0 0,1-1 0,-4 4 0,-3 9 320,0-1 1,1 2 0,0-1-1,1 1 1,1 1-1,-5 19 1,6-22-113,0 5 184,2 0 0,0 0 0,1 0 0,0 0 0,2 0 1,1 25-1,0 1 649,-1-39-1075,0 1 0,1-1 0,-1 1 0,1 0 0,0-1 0,0 0 0,1 1 0,-1-1 0,1 0 0,0 1 0,1-1 0,0 0 0,-1-1 0,1 1 0,1 0 0,-1-1 0,1 0 0,-1 0 0,6 4 0,-6-6-53,0 0 0,-1-1 0,1 1 0,0-1 0,1 0 0,-1 0 0,0 0 0,0 0 0,0-1 0,1 1 0,-1-1 0,0 0 0,1 0 0,-1 0 0,0 0 0,1 0 0,-1-1 0,0 0 0,0 0 0,6-2 0,5-1-153,0-2 0,-1 0 0,14-8 0,-10 4-94,-1 0 1,-1-1-1,0-1 1,0-1-1,-1 0 1,-1-1-1,0 0 1,-1-1-1,0-1 1,-2 0-1,0 0 1,16-34-1,-23-3 1309,-3 40 1203,-1 40 235,0 74 3284,1 30-2083,11 63-2327,-8-163-1330,-1 1 1,-2 0-1,-5 50 0,3-73-28,0 0-1,0 0 1,-1-1-1,-5 11 0,-1 3 2,6-13-75,-1 0 0,-1-1 0,1 1 0,-2-1 0,1 0 0,-1-1 0,0 1 0,0-1 0,-1 0 0,0-1 0,-1 1 0,1-1 0,-17 9 0,17-11-499,0-1 1,0 0-1,0 0 0,0 0 0,0-1 0,-1 0 1,1-1-1,-9 1 0,10-1-455,0-1 0,0-1 0,0 1 0,1-1 0,-1 0 0,0 0 0,1 0 0,-1-1 0,1 0 0,-1 0 0,-7-5 0,-23-16-3189,6-10 909</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4:51.618"/>
    </inkml:context>
    <inkml:brush xml:id="br0">
      <inkml:brushProperty name="width" value="0.05" units="cm"/>
      <inkml:brushProperty name="height" value="0.05" units="cm"/>
    </inkml:brush>
  </inkml:definitions>
  <inkml:trace contextRef="#ctx0" brushRef="#br0">40 17 1249,'-11'-6'1072,"11"-4"-31,-17 10 47,5 0 2049,24 10-2768,5-4-81,-6 4-128,6 6-112,-5-7-96,5-2-272,-6 8-625,17-5-623,-11-4-209,-5 10 96</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4:52.763"/>
    </inkml:context>
    <inkml:brush xml:id="br0">
      <inkml:brushProperty name="width" value="0.05" units="cm"/>
      <inkml:brushProperty name="height" value="0.05" units="cm"/>
    </inkml:brush>
  </inkml:definitions>
  <inkml:trace contextRef="#ctx0" brushRef="#br0">0 0 656,'19'6'737,"-1"-1"0,1-1 0,0-1-1,34 3 1,84-6 75,-69-2-711,62 2-2809,-127-1 1737,-3-4-555</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4:53.103"/>
    </inkml:context>
    <inkml:brush xml:id="br0">
      <inkml:brushProperty name="width" value="0.05" units="cm"/>
      <inkml:brushProperty name="height" value="0.05" units="cm"/>
    </inkml:brush>
  </inkml:definitions>
  <inkml:trace contextRef="#ctx0" brushRef="#br0">43 1 672,'-14'1'2492,"12"0"-2371,0 0 0,0 0 0,1 0 0,-1 0-1,1 0 1,-1 1 0,1-1 0,-1 0 0,1 1 0,0-1-1,0 1 1,-1 0 0,1-1 0,0 1 0,1 0 0,-1 0 0,0 0-1,0 0 1,1-1 0,-1 1 0,1 0 0,0 0 0,-1 3 0,0 7 447,1 1 1,1 22 0,0-9-310,-1-16-176,3 75 367,-2-76-447,1-1 0,0 1 0,0-1 1,0 0-1,1 0 0,0 0 0,7 12 0,2 4-357,-10-20 38,-1 0 1,1 0 0,0-1 0,0 1 0,1-1 0,-1 0 0,1 1 0,-1-1-1,5 3 1,-2-4-1229,9-2 135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3:03.545"/>
    </inkml:context>
    <inkml:brush xml:id="br0">
      <inkml:brushProperty name="width" value="0.05" units="cm"/>
      <inkml:brushProperty name="height" value="0.05" units="cm"/>
    </inkml:brush>
  </inkml:definitions>
  <inkml:trace contextRef="#ctx0" brushRef="#br0">48 0 464,'-1'0'32,"0"1"-1,0-1 1,0 0-1,0 1 1,-1-1 0,1 1-1,0-1 1,0 1-1,0 0 1,0-1-1,0 1 1,0 0 0,1 0-1,-1 0 1,0-1-1,0 1 1,0 0-1,1 0 1,-1 0 0,0 0-1,1 0 1,-1 1-1,1-1 1,0 0-1,-1 0 1,1 0 0,0 0-1,-1 0 1,1 1-1,0-1 1,0 2-1,-1 49 420,1-39-290,0 171 1267,-1-160-1309,-1-1-1,-7 30 1,5-31-83,1 1 0,-1 30 0,4-53-76,0-2 10,0 0 32,0 0 0,1-1 1,0 1-1,-1 0 0,1 0 0,0 0 1,0 0-1,0-1 0,0 1 0,2-1 0,17-30-4,-16 26 2,1-1 1,-1 1-1,1 0 0,1 0 1,-1 1-1,7-7 0,-2 4 1,0 1 0,1 0 0,0 1 0,0 0 0,1 1 0,-1 0 0,1 1 0,1 0 0,-1 1 0,24-5 0,-34 9 14,1-1 0,-1 1-1,1 1 1,-1-1 0,1 0 0,-1 1 0,1-1-1,-1 1 1,1-1 0,-1 1 0,1 0 0,-1 0-1,0 1 1,1-1 0,-1 0 0,0 1-1,0-1 1,0 1 0,0 0 0,0 0 0,2 2-1,4 6 185,-1 0 0,0 0 0,7 14 0,-8-14-29,1 1-238,-1 0-1,0 0 0,-1 1 1,0-1-1,-1 1 0,0 0 1,-1 1-1,0-1 0,-1 1 0,0-1 1,-1 19-1,-1-5-1364</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4:53.571"/>
    </inkml:context>
    <inkml:brush xml:id="br0">
      <inkml:brushProperty name="width" value="0.05" units="cm"/>
      <inkml:brushProperty name="height" value="0.05" units="cm"/>
    </inkml:brush>
  </inkml:definitions>
  <inkml:trace contextRef="#ctx0" brushRef="#br0">0 0 1185,'0'225'9429,"0"109"-4329,1-315-5012,1 0 0,4 19-1,-3-19-69,0 0 0,0 21 0,8 9-191,-11-47-249,0-22-517,0 15 843,0-1 0,0 0 0,0 0 0,1 0 0,0 1 0,1-1 0,-1 1 0,1-1 0,0 1 0,5-11 0,8-33-227,-2 1 86,-10 43 188,4-14-101,2 0 0,0 0 0,1 1 0,1 0 0,1 0 0,0 1 0,18-18 0,-27 32 139,0 1 1,0-1-1,1 1 0,-1 0 0,1 0 1,-1 0-1,1 0 0,0 1 0,0-1 1,0 1-1,6-1 0,24-1-4089,-31 3 2390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4:54.762"/>
    </inkml:context>
    <inkml:brush xml:id="br0">
      <inkml:brushProperty name="width" value="0.05" units="cm"/>
      <inkml:brushProperty name="height" value="0.05" units="cm"/>
    </inkml:brush>
  </inkml:definitions>
  <inkml:trace contextRef="#ctx0" brushRef="#br0">19 356 1441,'-2'2'210,"0"0"1,0 0 0,1 0 0,-1 0 0,1 1-1,-1-1 1,1 1 0,0-1 0,0 1-1,0 0 1,1-1 0,-1 1 0,0 0-1,1 0 1,0-1 0,0 1 0,0 0 0,0 0-1,1 5 1,-1 0 760,0-6-824,1 0 0,0 0 0,-1 0 0,1-1 0,0 1 0,0 0 0,0 0 0,0-1 0,1 1 0,-1 0 0,0-1 0,1 0 0,-1 1-1,1-1 1,0 0 0,-1 1 0,3 0 0,36 22 1218,-31-20-1168,4 3-188,0 0 1,1-2-1,0 1 0,0-2 0,19 5 0,-25-8-405,0 0 0,0 0 0,0 0 0,0-1 0,0 0 0,0-1 1,0 1-1,0-2 0,0 1 0,14-6 0,-19 6 189,0-1-1,0 0 1,-1 0 0,1 0 0,-1 0 0,1 0 0,-1 0-1,0-1 1,0 0 0,0 1 0,0-1 0,0 0 0,-1 0-1,1 0 1,1-5 0,14-49-1393,-14 45 1323,-1 2 140,-1 1-1,0-1 1,-1 1 0,0-11 0,1-27-135,4 8 237,-1-62 1,-3 90 96,0 1 0,0 1 1,5-18-1,-4 18 100,0-1 1,0 0-1,0-16 1,-2-14 3553,1 46-3205,0-1-1,1 0 1,-1 0-1,1 0 1,0 1-1,3 5 1,7 18 931,-6-5-452,-1-1-1,-1 1 1,-2 0 0,1 43 0,8 85 1808,-11 155-1474,0-306-1898,-2-24-1333,-2 1 1452,0 0 1,2-1 0,0 0-1,2 0 1,0 1 0,5-30-1,-4 47 432,0 0 0,1 0 0,-1 0 1,1 0-1,0 0 0,1 0 0,-1 1 0,1-1 0,0 1 0,0 0 0,0 0 0,1 0 0,-1 0 0,8-5 0,12-15-81,-22 23 103,1-1-1,0 1 1,-1-1 0,1 1-1,0-1 1,0 1-1,0 0 1,-1 0 0,1 0-1,1 0 1,-1 0-1,0 1 1,0-1 0,0 0-1,0 1 1,0 0 0,1-1-1,-1 1 1,0 0-1,3 0 1,0 1 47,0 0 1,-1 0-1,1 1 1,0-1-1,0 1 0,-1 0 1,1 0-1,7 5 1,4 4 137,-1 1 0,0 1 1,22 23-1,-31-28-162,0 0-1,0 0 1,-1 0-1,5 10 1,-5-8-38,0-1 1,1 0 0,0 0 0,9 10 0,28 22-1121,-40-38 765,1 0 1,0 0-1,-1-1 1,1 0-1,0 1 1,1-2-1,-1 1 1,0 0-1,0-1 1,1 0-1,-1 0 1,1 0-1,-1 0 1,6-1-1,-3 1-15,-1-1 0,0 0 0,0 0 0,0 0 0,1-1 0,-1 0 0,0 0-1,0 0 1,0-1 0,7-3 0,-8 3 272,0 0 0,0 0 0,1 0 0,-1 1 0,1-1 0,8 0 0,32-10 56,-7-1 328,-31 11-85,0 0-1,-1-1 1,1 0-1,-1 0 1,0-1-1,10-6 1,-14 7-146,-1 1 0,1-1 0,-1 1 0,0-1 0,0 0 0,0 1 0,0-1 0,-1 0 0,1 0 0,-1-1 0,0 1 0,0 0 0,0 0 0,0-1 0,0 1 0,-1 0 0,0-1 0,1 1 0,-2-7 0,2 6-23,-1-1 0,0 0 0,0 0 0,-1 0 0,1 0 0,-1 0 0,0 1 0,-1-1 0,1 0 0,-1 1 0,0-1 0,0 1 0,-4-6 0,-17-25 58,19 26 31,-1 1 0,0 0 0,-1 0 0,0 1-1,0-1 1,-1 1 0,1 1 0,-2-1 0,1 1 0,-14-8-1,20 13-103,-4-2 256,-1 0-1,1 0 0,-1 0 1,0 1-1,1 0 0,-11-2 1,14 4-147,-1 0 1,1 0-1,0 0 1,-1 0-1,1 0 1,0 1-1,-1-1 1,1 1-1,0 0 1,0 0-1,-1-1 1,1 2-1,0-1 1,0 0-1,0 0 1,0 1-1,0-1 0,0 1 1,1-1-1,-1 1 1,-2 3-1,-4 3 310,0 1 0,1-1-1,0 1 1,0 1 0,1-1-1,0 1 1,1 0 0,0 1-1,-3 12 1,0 9 207,5-23-448,0 0 0,1-1 0,0 1 0,1 0 0,0 0 0,1 0 0,-1 1 0,2-1 0,-1 0 0,3 13 0,4 1 313,-4-11-243,0-1 1,1 0-1,1 0 1,-1 0-1,1 0 1,1-1-1,0 0 1,8 10-1,-4-7 1,-5-7-134,-1 1 0,1-1 0,0-1-1,1 1 1,-1-1 0,1 0 0,10 7 0,-8-8-31,1-1 0,-1 0 1,1-1-1,0 1 1,16 1-1,-20-4-76,0 1 1,0-1-1,0 0 0,-1 0 0,1-1 0,0 1 1,0-1-1,-1 0 0,1-1 0,0 1 0,-1-1 1,8-3-1,10-8 8,-17 10-11,-1 1 0,0 0 1,-1-1-1,1 0 0,0 0 1,-1 0-1,1 0 0,-1-1 1,4-4-1,9-10-33,-13 15 29,1-1 0,0 0 0,-1 0 1,0 0-1,0 0 0,0 0 1,-1-1-1,1 1 0,-1-1 0,0 0 1,2-6-1,3-21-3,-4 20-68,0 0 0,0 0 1,-1 0-1,-1 0 0,0 0 0,-1-1 1,0 1-1,-1 0 0,-2-15 1,-13-36-1392,15 60 1295,-1-1-1,1 1 1,-1 0-1,1 0 1,-1-1-1,0 1 1,0 0-1,-1 1 1,1-1-1,0 0 1,-1 1-1,0-1 1,-3-2-1,-16-17-1961,20 20 1852,1 0 0,-1 0 1,1 0-1,-1 1 0,0-1 1,0 0-1,0 1 0,0 0 1,0-1-1,0 1 1,0 0-1,0 0 0,-1 0 1,1 1-1,0-1 0,-4 0 1,-42-1-3870,28 3 2216,-18-1-268</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4:55.590"/>
    </inkml:context>
    <inkml:brush xml:id="br0">
      <inkml:brushProperty name="width" value="0.05" units="cm"/>
      <inkml:brushProperty name="height" value="0.05" units="cm"/>
    </inkml:brush>
  </inkml:definitions>
  <inkml:trace contextRef="#ctx0" brushRef="#br0">1 1 1345,'0'0'1200,"0"9"465,0-2 1040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8:52.715"/>
    </inkml:context>
    <inkml:brush xml:id="br0">
      <inkml:brushProperty name="width" value="0.05" units="cm"/>
      <inkml:brushProperty name="height" value="0.05" units="cm"/>
    </inkml:brush>
  </inkml:definitions>
  <inkml:trace contextRef="#ctx0" brushRef="#br0">279 1 208,'0'1'42,"0"0"0,0-1 0,0 1 0,0 0 0,0 0 0,0 0 0,0 0 0,0 0 0,0 0 0,0 0-1,0 0 1,-1 0 0,1-1 0,0 1 0,-1 0 0,1 0 0,-1 1 0,-8 2 20,7-4-50,1 1 0,-1-1-1,0 1 1,0-1-1,0 1 1,0 0 0,1 0-1,-1 0 1,0 0-1,1 0 1,-1 0 0,1 0-1,-1 1 1,1-1-1,0 1 1,0-1 0,-1 1-1,1-1 1,0 1-1,0-1 1,-1 4 0,2-4-13,0 1 1,0-1 0,-1 0 0,1 0 0,-1 0-1,1 0 1,0 0 0,-1 0 0,0 0 0,1 0 0,-1 0-1,0 0 1,1 0 0,-1 0 0,0 0 0,0-1-1,0 1 1,0 0 0,-1 0 0,1 0 0,0 0 0,0 0 0,0 0 1,0 0-1,0 0 0,0 0 0,0 1 0,0-1 0,0 0 1,0 0-1,0 1 0,1-1 0,-1 0 0,1 1 1,-1-1-1,1 1 0,-1-1 0,1 1 0,0-1 0,0 2 1,0-1 0,-1 1 1,1-1 0,0 0 0,-1 0 0,1 0-1,-1 0 1,1 0 0,-1 0 0,0 0 0,0 0-1,-1 2 1,0-2 2,1 1 0,0-1-1,0 0 1,0 0 0,0 1 0,1-1-1,-1 1 1,1-1 0,-1 0 0,1 1 0,0 3-1,-1 14 37,-1 0-1,-1 0 1,-5 20-1,3-20-4,1 0-1,1 1 1,0 22-1,2-9 27,-2 0 0,-2 1 0,-11 43-1,12-36-21,3-18-24,-2-3 5,-1 0 0,-1 0 0,-9 24 0,9-29-11,1 0 1,0 1-1,-1 20 0,-5 22-1,-1-12-1,-9 78-1,-1-8 10,14-83-10,0 1 1,-2 62-1,9 74-3,1-161-4,0-1 1,0 1-1,1-1 1,0 1-1,1-1 1,6 15-1,29 54 2,-20-43-1,-14-28 0,0 0 0,1-1 0,-1 1 0,1-1 0,10 9 0,7 10-3,-14-17 4,1 0 1,1 0-1,0 0 0,10 5 0,10 8-15,-11-7 8,20 18 8,2-3-1,76 42 0,-60-42 15,-14-7-41,83 31-1,20-2 50,-67-24-25,29 8 7,213 24 26,-184-47-5,180-7 1,-196-6-27,226-8 42,299 2 5,-605 7-48,96-1 0,208 26 0,-85 4 24,-27-15-23,-106-9 19,419 3 36,-399-8-42,-2-6 27,166-29 1,-145 13-13,280-11-27,-349 32-1,191 9 14,102 8 194,-340-18-171,59-9 1,-17 1-15,38-5-12,52-3 13,170 15 6,-194 4-27,128 18 95,-72-2-22,-83-7 43,56 2 43,173-3-46,-249-7 10,-1 5 1,158 31-1,-131-18 2,-81-14-103,43 1 88,161-8 1,65-41-39,-231 26-56,-23 3 60,-27 5 79,0 1-1,53-2 0,309 25 890,-228-5-953,-95-8-75,146 0 146,-126-4 103,-8-4 495,-1-4 0,106-25 0,-170 26-610,-2 0 0,1-2 0,38-19 0,39-13-127,-68 31-24,1 1 1,1 3 0,-1 1-1,1 2 1,0 1 0,0 3-1,70 7 1,-20 3 4,1-4 0,116-7 0,-178-2-12,1-2 0,40-12 0,-34 8-9,36-4 1,211-11 20,-60 23-15,-148 3-275,0-3-1,102-15 1,-149 15-3381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8:57.289"/>
    </inkml:context>
    <inkml:brush xml:id="br0">
      <inkml:brushProperty name="width" value="0.05" units="cm"/>
      <inkml:brushProperty name="height" value="0.05" units="cm"/>
      <inkml:brushProperty name="color" value="#004F8B"/>
    </inkml:brush>
  </inkml:definitions>
  <inkml:trace contextRef="#ctx0" brushRef="#br0">1 99 304,'4'2'73,"0"-1"-1,0 1 1,0-1 0,1 0-1,-1-1 1,1 1 0,-1-1-1,0 0 1,1 0 0,-1 0-1,0-1 1,1 1 0,-1-1-1,0 0 1,1 0 0,-1-1-1,0 1 1,0-1 0,0 0 0,4-3-1,0 3-7,0 0-1,0 1 1,1 0-1,12-1 1,-16 2-42,0 0-1,0-1 1,-1 0-1,1 0 1,0 0 0,0-1-1,8-4 1,28-6 57,-41 12-80,6-1 2,0 0 1,-1 0-1,1 0 0,-1-1 0,1 1 0,-1-1 0,0-1 0,6-3 0,38-10 10,-26 9-19,32-3-825,-52 2 106</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8:57.906"/>
    </inkml:context>
    <inkml:brush xml:id="br0">
      <inkml:brushProperty name="width" value="0.05" units="cm"/>
      <inkml:brushProperty name="height" value="0.05" units="cm"/>
      <inkml:brushProperty name="color" value="#004F8B"/>
    </inkml:brush>
  </inkml:definitions>
  <inkml:trace contextRef="#ctx0" brushRef="#br0">69 0 624,'-11'16'224,"-6"0"-48,5 0 1,12 10 47,-17-4-32,6 10 0,11 9-32,0-9 16,0 10-48,0 6-80,0 0 16,0-7-48,0 7 0,11-6-48,-11-1-80,0-18-192,0 2-128,0-18-145</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8:58.509"/>
    </inkml:context>
    <inkml:brush xml:id="br0">
      <inkml:brushProperty name="width" value="0.05" units="cm"/>
      <inkml:brushProperty name="height" value="0.05" units="cm"/>
      <inkml:brushProperty name="color" value="#004F8B"/>
    </inkml:brush>
  </inkml:definitions>
  <inkml:trace contextRef="#ctx0" brushRef="#br0">0 0 432,'0'0'187,"2"2"-16,3 1-129,-1 0 0,1 0-1,0 0 1,0-1 0,0 0 0,0 0 0,0 0 0,1 0 0,-1-1 0,1 0 0,8 0 0,72-1 59,-41-1-73,30 0-20,121 3 0,-181 0-9,-1 0-1,1 0 1,-1 2 0,1 0 0,25 10-1,-7-1 10,-26-11-2,1 0 1,-1 1-1,0 0 1,0 1-1,0-1 0,0 2 1,-1-1-1,0 0 0,0 1 1,0 1-1,0-1 1,-1 1-1,0-1 0,0 2 1,0-1-1,-1 0 0,0 1 1,0 0-1,0 0 1,-1 0-1,0 0 0,2 13 1,-1 9 70,-2 0 1,-3 56-1,-1-27-29,1-41-20,0 0 0,-2 0 0,-6 24 1,-3 19-6,-2 18-23,8-53 4,2 0 1,-3 50-1,8-105-107,2 0 0,10-55-1,-10 70 99,1 0-1,0 1 0,1 0 0,0 0 0,2 0 0,-1 1 1,2 0-1,-1 0 0,12-12 0,-18 23 5,0 1 1,0-1-1,0 1 1,0 0-1,1-1 1,-1 1-1,0 0 0,1 0 1,-1 0-1,1 0 1,-1 0-1,1 0 0,0 0 1,-1 1-1,1-1 1,0 0-1,-1 1 1,1 0-1,0-1 0,0 1 1,0 0-1,-1 0 1,1 0-1,0 0 0,0 0 1,0 0-1,-1 1 1,1-1-1,0 1 0,0-1 1,-1 1-1,1-1 1,0 1-1,-1 0 1,1 0-1,-1 0 0,1 0 1,-1 0-1,1 0 1,1 2-1,4 5 12,-1 0 0,1 0 0,-1 0 0,-1 1 0,8 13 0,-11-17-5,2 4 0,0 0 0,-1 0 0,0 0 0,-1 0 0,0 0 0,0 0 1,0 10-1,8 37 12,-1-20-8,-6-22-13,0 0 0,1 0-1,1-1 1,0 0 0,0 0-1,2 0 1,11 18 0,-16-29-11,24 27-133,-24-27 100,0 0-1,-1 0 1,1-1-1,0 1 0,0-1 1,0 0-1,0 1 1,0-1-1,0 0 1,0 0-1,1 0 0,3 1 1,6-2-391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8:58.878"/>
    </inkml:context>
    <inkml:brush xml:id="br0">
      <inkml:brushProperty name="width" value="0.05" units="cm"/>
      <inkml:brushProperty name="height" value="0.05" units="cm"/>
      <inkml:brushProperty name="color" value="#004F8B"/>
    </inkml:brush>
  </inkml:definitions>
  <inkml:trace contextRef="#ctx0" brushRef="#br0">13 1 480,'0'31'394,"-2"0"0,-6 35 0,7-50-328,-1 1 0,3 26 0,0-15-26,-2-26-39,1-1 0,0 1 0,0-1 0,0 1 1,0 0-1,0-1 0,0 1 0,0-1 0,1 1 1,-1-1-1,0 1 0,1-1 0,0 1 1,-1-1-1,1 1 0,0-1 0,0 0 0,-1 1 1,1-1-1,0 0 0,0 0 0,0 0 0,1 0 1,-1 0-1,0 0 0,0 0 0,1 0 0,-1 0 1,0 0-1,1-1 0,-1 1 0,1 0 1,-1-1-1,1 0 0,-1 1 0,1-1 0,-1 0 1,1 1-1,-1-1 0,1 0 0,-1 0 0,1-1 1,2 1-1,0 0-5,0 0 0,-1 0 0,1 0 0,0-1 0,0 1 0,-1-1 0,1 0 0,0 0 0,-1 0 0,1 0 0,-1-1 0,1 1 0,5-5 0,8-5-22,-3 3-21,0-1 0,0 0 0,-1-2 0,0 1 0,0-2 0,15-18 0,-28 30 48,0 0 0,0-1 0,1 1 0,-1-1 0,0 1 0,0 0 0,1-1 0,-1 1 0,0 0 0,0-1 0,1 1 0,-1 0 0,0 0 0,1-1 0,-1 1 0,0 0 0,1 0 0,-1 0 0,1-1 0,-1 1 0,0 0 0,1 0 0,-1 0 0,1 0 0,-1 0 0,0 0 0,1 0 0,-1 0 0,1 0 0,-1 0 0,1 0 0,-1 0 0,0 0 0,1 0 0,0 1 0,8 13 79,-1 28 44,-8-38-151,0-1 1,-1 0-1,2 1 0,-1-1 1,0 0-1,1 1 0,-1-1 1,1 0-1,0 0 0,0 1 1,0-1-1,0 0 0,1 0 1,-1 0-1,1 0 0,0-1 1,4 6-1,4-6-411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8:59.219"/>
    </inkml:context>
    <inkml:brush xml:id="br0">
      <inkml:brushProperty name="width" value="0.05" units="cm"/>
      <inkml:brushProperty name="height" value="0.05" units="cm"/>
      <inkml:brushProperty name="color" value="#004F8B"/>
    </inkml:brush>
  </inkml:definitions>
  <inkml:trace contextRef="#ctx0" brushRef="#br0">1 1 672,'0'6'641,"0"4"-337,11-10-256,6 6 16,-5 3-32,-12-2-32,17 9 16,-6-7-16,6 7-32,0 10-112,-17-4-64,0 10-80,0 3-17,-17 4 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8:59.547"/>
    </inkml:context>
    <inkml:brush xml:id="br0">
      <inkml:brushProperty name="width" value="0.05" units="cm"/>
      <inkml:brushProperty name="height" value="0.05" units="cm"/>
      <inkml:brushProperty name="color" value="#004F8B"/>
    </inkml:brush>
  </inkml:definitions>
  <inkml:trace contextRef="#ctx0" brushRef="#br0">17 1 864,'-17'25'192,"17"-2"-95,0-7-49,0-32-689</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3:04.728"/>
    </inkml:context>
    <inkml:brush xml:id="br0">
      <inkml:brushProperty name="width" value="0.05" units="cm"/>
      <inkml:brushProperty name="height" value="0.05" units="cm"/>
    </inkml:brush>
  </inkml:definitions>
  <inkml:trace contextRef="#ctx0" brushRef="#br0">15 355 352,'-15'6'2166,"40"-7"-928,-11-3-808,-1-1 0,21-9 0,-20 7-211,0 1-1,22-5 0,120-30 657,-34 6-434,47-10-7,12 2 81,-119 27-59,-37 10-318,33-12-1,-19 7-57,-32 9-74,0 1-1,-1-1 0,1-1 1,-1 1-1,7-4 0,8-5 76,1 2 1,42-13-1,-43 15-1487,0 0-1,36-18 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8:59.899"/>
    </inkml:context>
    <inkml:brush xml:id="br0">
      <inkml:brushProperty name="width" value="0.05" units="cm"/>
      <inkml:brushProperty name="height" value="0.05" units="cm"/>
      <inkml:brushProperty name="color" value="#004F8B"/>
    </inkml:brush>
  </inkml:definitions>
  <inkml:trace contextRef="#ctx0" brushRef="#br0">206 38 288,'0'0'171,"-3"0"-86,2 0-79,-1 0 0,0 0 0,0-1-1,0 1 1,1-1 0,-1 0 0,0 1 0,1-1 0,-1 0-1,0 0 1,1 0 0,-1 0 0,-1-2 0,0 1-4,1 0-1,-1 0 1,0 1 0,1-1 0,-1 1 0,0-1 0,0 1 0,-4-1 0,-12-4 28,17 5-16,0 0 0,1 0 0,-1 1 0,0-1 0,0 1 0,1-1 0,-1 1 0,0 0 0,0-1 0,0 1 0,0 0 0,1 0 0,-1 0 0,0 1 0,0-1 0,0 0 0,1 1 0,-1-1 0,0 1 0,0-1 0,1 1 0,-1 0 0,0 0 0,1 0 0,-1 0 0,1 0 0,-1 0 0,1 0 0,0 1 0,-2 1 0,-1 2 27,0 0 0,0 1 0,1 0 0,0-1 0,0 1-1,0 0 1,1 0 0,0 1 0,0-1 0,-1 8 0,-9 25 131,5-19-82,1-1 0,1 1 0,1 0 1,0 0-1,2 0 0,0 0 0,2 1 0,1 20 1,-1-31-68,0-7-20,-1-1 0,1 1 1,1-1-1,-1 1 0,0-1 0,1 1 0,-1-1 1,1 1-1,-1-1 0,1 1 0,0-1 1,0 0-1,1 1 0,-1-1 0,0 0 1,1 0-1,-1 0 0,1 0 0,0 0 0,-1 0 1,1-1-1,0 1 0,0 0 0,0-1 1,0 0-1,1 1 0,-1-1 0,0 0 0,1 0 1,-1 0-1,0-1 0,1 1 0,-1 0 1,1-1-1,-1 0 0,1 1 0,3-1 1,4-1-87,0 0 1,-1 0-1,1-1 1,-1-1 0,0 1-1,1-1 1,-1-1-1,12-6 1,9-11-582</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00.272"/>
    </inkml:context>
    <inkml:brush xml:id="br0">
      <inkml:brushProperty name="width" value="0.05" units="cm"/>
      <inkml:brushProperty name="height" value="0.05" units="cm"/>
      <inkml:brushProperty name="color" value="#004F8B"/>
    </inkml:brush>
  </inkml:definitions>
  <inkml:trace contextRef="#ctx0" brushRef="#br0">216 0 608,'0'16'336,"-17"6"-47,6 4-1,-6 16 64,5-4-96,-16 10-48,11 3-48,6-3-80,-7 0-64,18 0 0,-11 3-16,-6-3-128,6-7-160,-6-2-112,0-23-80,5 0-65</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00.596"/>
    </inkml:context>
    <inkml:brush xml:id="br0">
      <inkml:brushProperty name="width" value="0.05" units="cm"/>
      <inkml:brushProperty name="height" value="0.05" units="cm"/>
      <inkml:brushProperty name="color" value="#004F8B"/>
    </inkml:brush>
  </inkml:definitions>
  <inkml:trace contextRef="#ctx0" brushRef="#br0">1 438 336,'8'-3'74,"-1"0"-1,1 1 1,0 0-1,0 0 1,0 1 0,0 0-1,0 0 1,12 2-1,28-5 154,-29 0-206,1-2 0,-1 0 0,0-2 0,0 0 0,-1-1 0,0 0 0,0-2 1,16-12-1,-2 2-17,-2-2-73,0-1 0,-2-2-1,-1 0 1,33-42-1,-27 16 24,-26 41 49,0-1 0,0 1 0,9-9 0,11-22 213,-27 77 171,-1-20-289,-1 1 0,-1-1-1,0 0 1,-1 1 0,-7 17 0,-5 19 88,-3 29 3,12-44-135,-2-1-1,-16 42 1,17-59-45,-6 14 4,2 0 0,-10 40 0,11-9-355,8-42 85,3-18 157,2-8 39,3-10-38,0 1 1,14-22 0,-9 17 59,-6 10 27,1 0 1,0 0-1,0 1 0,1 0 0,11-13 1,-15 19 14,-1 0 0,0-1-1,1 1 1,-1 0 0,1 0 0,-1 0 0,1 0 0,-1 0 0,1 0 0,0 0 0,-1 0 0,1 1 0,0-1 0,0 1 0,0-1 0,-1 1-1,1 0 1,0 0 0,0 0 0,0 0 0,0 0 0,0 0 0,-1 0 0,1 0 0,0 1 0,0-1 0,0 1 0,-1 0 0,1-1 0,0 1-1,-1 0 1,1 0 0,0 0 0,2 2 0,9 9 60,-1 1 0,0 1 0,-1 0 0,0 0 0,16 30 0,33 86 15,-34-69-182,-25-58 45,1 1 0,-1-1-1,1 1 1,-1-1-1,1 0 1,0 0 0,0 0-1,1 0 1,-1-1 0,1 1-1,4 4 1,6-4-547</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01.014"/>
    </inkml:context>
    <inkml:brush xml:id="br0">
      <inkml:brushProperty name="width" value="0.05" units="cm"/>
      <inkml:brushProperty name="height" value="0.05" units="cm"/>
      <inkml:brushProperty name="color" value="#004F8B"/>
    </inkml:brush>
  </inkml:definitions>
  <inkml:trace contextRef="#ctx0" brushRef="#br0">1 238 512,'0'5'62,"0"1"0,0 0 0,1-1 0,-1 1 0,1-1 0,3 10 0,-3-14-55,-1 0 1,1 0-1,0 0 0,-1 0 0,1 0 1,0 0-1,0 0 0,0 0 0,0 0 1,0 0-1,0 0 0,0-1 0,0 1 1,0 0-1,0-1 0,0 1 0,0-1 1,1 1-1,-1-1 0,0 0 0,0 1 1,1-1-1,-1 0 0,0 0 0,0 0 1,1 0-1,-1 0 0,0 0 0,1 0 1,-1 0-1,0-1 0,0 1 0,3-1 1,-3 0-9,1 0 0,0 1 0,-1-1 0,1 0 1,-1 0-1,1 0 0,-1 0 0,0 0 1,1 0-1,-1 0 0,0 0 0,0-1 1,0 1-1,0 0 0,0-1 0,1-2 0,6-6-17,2-2-38,-2 1 1,1-2-1,-1 1 1,-1-1-1,0 0 1,-1-1-1,0 1 1,-1-1-1,-1 0 1,0-1-1,-1 1 1,0-1-1,-1 1 1,-1-23-1,0 33 70,-1 1 0,0-1 0,0 1-1,0-1 1,-1 1 0,1 0 0,-1-1 0,0 1-1,0 0 1,-1-5 0,1 8-6,1 0-1,0-1 1,-1 1 0,1 0 0,-1-1-1,1 1 1,-1 0 0,1-1 0,-1 1-1,1 0 1,0 0 0,-1 0 0,1 0-1,-1-1 1,0 1 0,1 0 0,-1 0 0,1 0-1,-1 0 1,1 0 0,-1 0 0,1 0-1,-1 0 1,0 1 0,-23 10 185,17-6-133,1-1 0,0 2 1,0-1-1,1 1 0,-1 0 0,1 0 0,0 0 0,1 1 1,0-1-1,0 1 0,0 0 0,1 1 0,0-1 0,0 1 1,1-1-1,-2 11 0,-1 12 135,1-1 0,2 1 1,2 30-1,0-55-185,0 6 6,1 1 0,1-1-1,0 0 1,0 0 0,1 1-1,1-2 1,0 1 0,0 0 0,1-1-1,0 0 1,1 0 0,0 0-1,1-1 1,0 1 0,0-2 0,1 1-1,12 9 1,-18-15-46,0-1 0,1 0 0,0 0 0,-1 0 0,1 0 0,0 0 0,0-1 1,0 1-1,0-1 0,1 0 0,-1 0 0,0 0 0,0 0 0,1 0 0,-1-1 0,1 0 0,-1 1 0,0-1 0,1 0 0,-1-1 0,1 1 0,-1-1 0,0 1 0,1-1 1,-1 0-1,0 0 0,0-1 0,0 1 0,0-1 0,0 1 0,0-1 0,0 0 0,0 0 0,-1 0 0,4-4 0,21-18-559</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01.385"/>
    </inkml:context>
    <inkml:brush xml:id="br0">
      <inkml:brushProperty name="width" value="0.05" units="cm"/>
      <inkml:brushProperty name="height" value="0.05" units="cm"/>
      <inkml:brushProperty name="color" value="#004F8B"/>
    </inkml:brush>
  </inkml:definitions>
  <inkml:trace contextRef="#ctx0" brushRef="#br0">2 19 576,'-1'1'23,"1"0"0,0-1 0,0 1 0,0 0 0,0 0 0,0-1 0,0 1 0,0 0 0,0 0 0,0-1 0,0 1 0,0 0 0,1 0-1,-1-1 1,0 1 0,0 0 0,1-1 0,-1 1 0,1 0 0,-1-1 0,1 1 0,0 1 0,16-10 206,-8 3-284,3 0 55,1 1 1,0 0-1,0 1 1,0 0-1,1 1 1,-1 1-1,0 0 1,1 0-1,-1 2 1,22 2-1,-31-2 1,-1 0 0,0 0-1,1 0 1,-1 1 0,0-1 0,0 1-1,0 0 1,0 0 0,-1 0-1,1 0 1,0 0 0,-1 1 0,1-1-1,-1 1 1,0-1 0,0 1 0,2 4-1,17 15-357,-18-20 10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01.741"/>
    </inkml:context>
    <inkml:brush xml:id="br0">
      <inkml:brushProperty name="width" value="0.05" units="cm"/>
      <inkml:brushProperty name="height" value="0.05" units="cm"/>
      <inkml:brushProperty name="color" value="#004F8B"/>
    </inkml:brush>
  </inkml:definitions>
  <inkml:trace contextRef="#ctx0" brushRef="#br0">1 0 416,'11'0'304,"-11"10"-16,17-4 17,0 10-33,-5-6 0,5-4-32,-6 10-80,6-6-16,-6-4-112,6 4-16,-5-4 0,-12 13-16,0-13-64,0 4-80,0 6-112,0 0-80,-12 0-80,-5-10-97</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02.301"/>
    </inkml:context>
    <inkml:brush xml:id="br0">
      <inkml:brushProperty name="width" value="0.05" units="cm"/>
      <inkml:brushProperty name="height" value="0.05" units="cm"/>
      <inkml:brushProperty name="color" value="#004F8B"/>
    </inkml:brush>
  </inkml:definitions>
  <inkml:trace contextRef="#ctx0" brushRef="#br0">330 720 304,'5'6'58,"-3"-5"-45,-1 0 0,0 0 0,0 1 1,0-1-1,-1 0 0,1 1 0,0-1 1,0 0-1,-1 1 0,1-1 0,0 1 1,-1-1-1,0 1 0,1-1 0,-1 3 1,0-2 111,0-36-218,0 25 77,-1 0 0,-1 0 0,1 0 0,-1 0 0,-1 1 0,0-1 0,0 1 0,0-1 0,-1 1 0,-1 0 0,1 0 0,-9-10 0,11 16 34,0-1 0,0 1 0,0 1 0,0-1 0,-1 0 0,1 0 0,0 1 0,-1-1 0,1 1 0,-1 0 0,1 0 0,-1 0 0,0 0 0,0 0 0,1 0 0,-1 1 0,-5-1 0,-48 2 277,49 0-261,0 0 11,1 0 0,0 1 0,-1 0 0,1 0-1,0 0 1,0 1 0,0 0 0,0 0 0,0 1 0,1 0 0,-11 8-1,0 3 177,-28 34-1,38-42-178,1 0 0,0 0-1,1 1 1,-1-1-1,2 1 1,-1 0 0,1 0-1,0 1 1,0-1-1,1 1 1,1-1 0,-1 1-1,1 0 1,1 16 0,0-21-35,1-1 0,0 1 0,0-1 0,0 1 0,0-1 1,1 0-1,-1 0 0,1 1 0,0-1 0,0 0 1,0-1-1,0 1 0,0 0 0,1 0 0,-1-1 0,4 3 1,1 1-2,-1-1 0,1 0 1,0-1-1,0 1 0,13 5 1,-13-8-4,0 0 0,0 0 0,1 0 1,-1-1-1,0 0 0,1-1 1,-1 0-1,1 0 0,-1 0 0,1-1 1,-1 0-1,15-4 0,-12 2-25,0-1 0,0 0 0,0 0 0,-1-1 0,0-1 0,0 1 0,16-14 0,-9 4-97,-1-1 0,0 0 0,-2-1 0,18-27 0,38-78-470,-57 100 503,2-11-54,-1-1 0,-1 0 0,-2-1 0,-2 0 0,6-55 0,3-6-49,-9 44 506,-3-1 1,-2-83-1,-3 129-170,-1 29 325,-6 38 1,3-37-177,-1 41-1,28 221 1449,0 2-1244,-23-165-2898,0-112 1376</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02.639"/>
    </inkml:context>
    <inkml:brush xml:id="br0">
      <inkml:brushProperty name="width" value="0.05" units="cm"/>
      <inkml:brushProperty name="height" value="0.05" units="cm"/>
      <inkml:brushProperty name="color" value="#004F8B"/>
    </inkml:brush>
  </inkml:definitions>
  <inkml:trace contextRef="#ctx0" brushRef="#br0">0 1 560,'0'16'352,"0"-10"-143,17 10-81,-5 0 16,5-6-48,11 6-32,1-7-32,-1 14-64,29-14-208,-12 14-177</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02.995"/>
    </inkml:context>
    <inkml:brush xml:id="br0">
      <inkml:brushProperty name="width" value="0.05" units="cm"/>
      <inkml:brushProperty name="height" value="0.05" units="cm"/>
      <inkml:brushProperty name="color" value="#004F8B"/>
    </inkml:brush>
  </inkml:definitions>
  <inkml:trace contextRef="#ctx0" brushRef="#br0">376 291 272,'7'11'202,"-2"-1"62,-7-17 225,-10-26-474,-2 1 0,0 1 0,-27-40 1,32 56 7,-1 1 1,-1 1 0,0 0 0,0 0 0,-1 1 0,-1 1-1,0 0 1,-27-17 0,37 27-17,0-1 0,0 1 0,0 0 0,0 1 0,0-1 0,0 0 0,0 1 0,0 0 0,0-1 0,0 1 0,0 1 0,0-1 0,0 0 0,0 1 0,0-1 0,0 1 0,0 0 0,0 0 0,0 0 0,0 1 0,1-1 0,-1 1 0,0-1 0,-4 5 0,1-1 7,-1 0 1,1 1-1,0 0 0,1 0 1,-1 0-1,1 1 0,1 0 1,-6 8-1,2 0 41,1 1 0,0 0-1,-8 31 1,13-41-36,1 1-1,0-1 1,1 1 0,-1-1-1,1 1 1,0-1 0,1 1-1,-1-1 1,1 1 0,1-1-1,-1 0 1,1 0 0,5 12-1,-1-5 10,0 0-3,0-1 0,1 1-1,1-1 1,0 0-1,12 14 1,-16-23-22,-1 1 1,1-1-1,0 0 0,1 0 0,-1 0 0,0-1 1,1 1-1,0-1 0,-1 0 0,1-1 1,0 1-1,0-1 0,0 0 0,0 0 0,0 0 1,0-1-1,0 0 0,0 0 0,8-1 0,-8 1-35,0 0 0,1-1 0,-1 0 0,0 0 0,0 0 0,1-1 0,-1 1 0,0-1-1,-1 0 1,1-1 0,0 1 0,-1-1 0,1 0 0,-1 0 0,0-1 0,0 1-1,0-1 1,0 0 0,-1 0 0,1 0 0,-1 0 0,0 0 0,0-1 0,3-7-1,10-28-423,1-9-75</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03.379"/>
    </inkml:context>
    <inkml:brush xml:id="br0">
      <inkml:brushProperty name="width" value="0.05" units="cm"/>
      <inkml:brushProperty name="height" value="0.05" units="cm"/>
      <inkml:brushProperty name="color" value="#004F8B"/>
    </inkml:brush>
  </inkml:definitions>
  <inkml:trace contextRef="#ctx0" brushRef="#br0">1 0 560,'0'16'256,"0"-9"-64,0 2-15,0-2 47,28-7 0,-11 9 0,12-9-96,-1 7-64,0-7 32,1 0-64,-1 9-32,1-2 16,5 2-16,-23 1-112,6 6-128,-6 0-144,6 6-81,-17 4-463</inkml:trace>
  <inkml:trace contextRef="#ctx0" brushRef="#br0" timeOffset="1">103 1167 944,'0'32'257,"-11"-6"-113,11-10-64,0 0-32,0-7-32,0-18-801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3:05.179"/>
    </inkml:context>
    <inkml:brush xml:id="br0">
      <inkml:brushProperty name="width" value="0.05" units="cm"/>
      <inkml:brushProperty name="height" value="0.05" units="cm"/>
    </inkml:brush>
  </inkml:definitions>
  <inkml:trace contextRef="#ctx0" brushRef="#br0">23 2 736,'0'0'40,"-1"-1"0,0 1-1,0 0 1,1 0 0,-1 0-1,0 0 1,0 0-1,0 0 1,1 0 0,-1 0-1,0 0 1,0 1 0,1-1-1,-1 0 1,0 0 0,1 1-1,-1-1 1,0 0-1,1 1 1,-1-1 0,0 1-1,1-1 1,-1 0 0,1 1-1,-1 0 1,0-1 0,1 1-1,0-1 1,-1 1 0,1 0-1,-1-1 1,1 1-1,0 0 1,-1-1 0,1 1-1,0 0 1,0 0 0,0-1-1,-1 1 1,1 0 0,0 0-1,0-1 1,0 1-1,0 1 1,1 0-4,0 0-1,0 0 1,0 0 0,0 0 0,0 0-1,0 0 1,0 0 0,0-1-1,1 1 1,-1 0 0,1-1-1,-1 1 1,1-1 0,0 0-1,0 1 1,3 1 0,11 4 5,0 0 1,0-2-1,1 1 1,21 3-1,-23-6-23,1 0 1,-1 2-1,0 0 0,0 0 1,21 13-1,-32-16 74,-1 0-1,1 1 0,-1 0 1,1 0-1,-1 0 1,0 0-1,0 0 0,-1 1 1,1-1-1,-1 1 0,1 0 1,-1-1-1,0 1 1,-1 0-1,1 0 0,-1 1 1,0-1-1,0 0 0,0 0 1,0 1-1,0 4 1,-2 0-55,1-1 0,-1 0 0,0 1 0,-1-1 1,0 0-1,-1 0 0,1 0 0,-1 0 0,-8 13 1,10-18-72,-1-1-157,1 1-1,-1-1 0,1 1 0,0-1 1,0 1-1,0 0 0,1 0 0,-1 0 1,1-1-1,-1 1 0,1 5 0,0 1-979</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03.721"/>
    </inkml:context>
    <inkml:brush xml:id="br0">
      <inkml:brushProperty name="width" value="0.05" units="cm"/>
      <inkml:brushProperty name="height" value="0.05" units="cm"/>
      <inkml:brushProperty name="color" value="#004F8B"/>
    </inkml:brush>
  </inkml:definitions>
  <inkml:trace contextRef="#ctx0" brushRef="#br0">1 1 656,'0'244'1628,"0"-237"-1622,1 0 1,0 1 0,1-1-1,0 0 1,0-1 0,5 12-1,-5-12-33,1 0 0,-1 0 0,0 0-1,-1 0 1,0 0 0,1 9 0,-2-15 18,0 0 1,0 1 0,1-1 0,-1 0 0,0 0 0,0 1 0,0-1-1,0 0 1,1 0 0,-1 1 0,0-1 0,0 0 0,0 0-1,1 0 1,-1 0 0,0 1 0,0-1 0,0 0 0,1 0 0,-1 0-1,0 0 1,1 0 0,-1 0 0,0 0 0,0 0 0,1 1-1,-1-1 1,0 0 0,0 0 0,1 0 0,-1 0 0,0-1 0,1 1-1,-1 0 1,0 0 0,0 0 0,1 0 0,-1 0 0,0 0-1,0 0 1,1 0 0,-1-1 0,0 1 0,17-7-239,-13 6 188,-2-2 30,0-1-1,-1 1 0,1 0 1,-1 0-1,0-1 0,0 1 1,0 0-1,0-1 1,-1 1-1,1-5 0,3-18-73,-2 21 86,22-65-82,-21 64 96,0 0 1,1 0-1,-1 0 0,1 0 0,0 0 0,1 1 0,-1 0 0,11-9 0,-13 13 10,0 0-1,0 0 1,0-1-1,0 1 1,0 1-1,0-1 1,1 0-1,-1 1 1,0-1-1,1 1 1,-1-1-1,1 1 1,-1 0-1,0 0 1,1 0-1,-1 1 1,0-1 0,1 1-1,-1-1 1,0 1-1,1-1 1,-1 1-1,0 0 1,0 0-1,0 1 1,0-1-1,0 0 1,2 2-1,2 1 9,-1 0 0,0 0 0,-1 0 0,1 1 0,-1 0 0,1 0 0,-1 0 0,-1 0 0,5 8 0,2 8-7,9 17-281,24 38-1,-31-58-398</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04.232"/>
    </inkml:context>
    <inkml:brush xml:id="br0">
      <inkml:brushProperty name="width" value="0.05" units="cm"/>
      <inkml:brushProperty name="height" value="0.05" units="cm"/>
      <inkml:brushProperty name="color" value="#004F8B"/>
    </inkml:brush>
  </inkml:definitions>
  <inkml:trace contextRef="#ctx0" brushRef="#br0">461 272 288,'-2'-8'38,"1"0"0,-1 0 0,0 0 0,-1 1-1,0-1 1,0 1 0,-1-1 0,0 1 0,0 0 0,-1 1 0,1-1-1,-1 1 1,-8-7 0,-20-33 3,26 36-5,0 0 1,0 0-1,-1 1 1,0 0-1,-1 0 0,0 1 1,0 0-1,-1 1 1,-14-9-1,20 13-1,-1 0-1,0 0 1,-1 1 0,1 0-1,0 0 1,-1 0 0,1 1-1,-1 0 1,0 0-1,1 0 1,-1 0 0,0 1-1,0 0 1,1 1 0,-1-1-1,0 1 1,1 0-1,-1 0 1,1 1 0,-1-1-1,1 1 1,-8 4 0,7 0 14,-1 0 0,1 0 0,-1 0 0,2 1 0,-1 0 0,1 0 0,0 1 0,1 0 0,-8 16 0,10-16-2,0 0 0,1 0 0,0 1-1,0-1 1,1 1 0,0-1-1,1 13 1,0 4 70,-1-16-81,1-1-1,0 1 0,0-1 1,1 1-1,0-1 0,0 0 1,1 1-1,0-1 1,5 10-1,-6-15-28,0 1 1,0 0-1,1-1 1,-1 0-1,1 1 0,0-1 1,0 0-1,0-1 1,0 1-1,1 0 1,-1-1-1,1 0 0,-1 1 1,1-2-1,0 1 1,0 0-1,0-1 1,0 1-1,0-1 1,6 1-1,1-1-15,1-1 0,0 0 0,-1 0 0,1-1 0,0-1 0,-1 0 0,0 0 0,1-1 0,-1-1 0,17-7 0,-12 3-34,-1-1 0,1-1 0,-2 0 0,0 0 0,0-2 0,15-15 0,-6 5 35,-12 12 50,0-1 1,15-20-1,-23 152 3300,-4-70-1864,-12 81 1,8-102-1038,-20 105 1103,13-65-1104,11-52-358,-2-1-1,0 1 1,-8 22-1,4-17-68,-2-1 0,0-1 0,-2 1 0,0-1 0,-2-1 0,0 0 0,-27 31 0,33-45-211,0 0 1,0-1-1,-1 0 0,1 0 0,-1-1 0,0 1 0,0-2 0,-1 1 0,1-2 0,-1 1 0,0-1 0,1 0 0,-14 1 0,3-2-717,-1 0 0,1-1-1,0-1 1,-38-7 0,-3-7-1285</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22.501"/>
    </inkml:context>
    <inkml:brush xml:id="br0">
      <inkml:brushProperty name="width" value="0.05" units="cm"/>
      <inkml:brushProperty name="height" value="0.05" units="cm"/>
    </inkml:brush>
  </inkml:definitions>
  <inkml:trace contextRef="#ctx0" brushRef="#br0">12 1 368,'0'34'1150,"0"136"387,-11-107-1158,11 222 200,0-283-709,0 0 1,1 1 0,0-1-1,-1 0 1,1 0 0,0 1 0,0-1-1,0 0 1,3 4 0,0 1-297,10 9-379</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23.263"/>
    </inkml:context>
    <inkml:brush xml:id="br0">
      <inkml:brushProperty name="width" value="0.05" units="cm"/>
      <inkml:brushProperty name="height" value="0.05" units="cm"/>
    </inkml:brush>
  </inkml:definitions>
  <inkml:trace contextRef="#ctx0" brushRef="#br0">2 0 448,'0'0'432,"0"5"-258,-1 5-85,1-2-10,0 0 0,0 0-1,0 0 1,3 13 0,85 241 924,-78-217-830,-8-37-144,-1-1-1,1 0 1,0 0 0,0 0-1,1 0 1,3 7-1,25 57 98,-30-71-115,1 1 0,-1-1 0,0 1-1,0-1 1,1 0 0,-1 1 0,0-1 0,1 0 0,-1 0 0,0 0 0,0 0 0,1 0 0,-1 0 0,0 0 0,1-1 0,-1 1-1,0 0 1,1-1 0,-1 1 0,2-1 0,8-15 80,-4 8-70,-1-1-1,-1 1 1,8-15 0,28-54 15,-28 56-105,17-38 0,-17 16-118,7-17-269,19-28-667,-23 55 477</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23.757"/>
    </inkml:context>
    <inkml:brush xml:id="br0">
      <inkml:brushProperty name="width" value="0.05" units="cm"/>
      <inkml:brushProperty name="height" value="0.05" units="cm"/>
    </inkml:brush>
  </inkml:definitions>
  <inkml:trace contextRef="#ctx0" brushRef="#br0">321 173 224,'1'1'17,"0"-1"0,0 1 0,0 0-1,0-1 1,0 0 0,0 1 0,0-1 0,0 0-1,1 1 1,-1-1 0,0 0 0,0 0 0,0 0 0,0 0-1,0 0 1,0 0 0,1 0 0,-1 0 0,0-1 0,0 1-1,1-1 1,-1-1-2,0 1-1,-1-1 1,1 0-1,-1 0 1,1 0-1,-1 0 1,0 0-1,0 0 1,0 0-1,0 0 1,0-3-1,0 1-30,-1-2 25,0 0 1,0 1-1,0-1 0,-1 0 0,0 1 0,0 0 0,0-1 0,-1 1 0,0 0 0,0 0 0,0 1 1,-7-9-1,3 5 73,0 0 0,0 1 0,-1 0 0,0 0 1,-1 0-1,-11-6 0,14 10-29,0 1 0,-1 1 1,1-1-1,-1 1 0,1 0 0,-1 0 1,0 1-1,1 0 0,-1 0 0,0 0 1,1 1-1,-1 0 0,1 1 0,-1-1 1,1 1-1,-1 0 0,1 1 0,0 0 1,0 0-1,0 0 0,1 0 0,-9 7 1,-2 7 35,2 0 0,0 2 0,0-1 0,-15 32 0,27-45-72,0 1 0,1 0 0,0 0 0,0 0 0,0 0 0,1 0 0,-1 0 1,2 0-1,0 9 0,0 7 50,-1-19-65,0-1 1,0 0 0,1 0-1,-1 1 1,1-1 0,-1 0 0,1 0-1,0 1 1,-1-1 0,1 0 0,1 0-1,-1 0 1,0 0 0,0 0 0,1 0-1,-1-1 1,1 1 0,-1 0-1,1-1 1,0 1 0,0-1 0,-1 1-1,1-1 1,0 0 0,0 0 0,1 0-1,-1 0 1,0 0 0,0 0 0,0-1-1,1 1 1,-1-1 0,0 0-1,0 1 1,5-1 0,2 0-23,-1 0 1,1 0-1,-1-1 0,1 0 0,-1-1 1,0 0-1,1 0 0,-1-1 1,10-4-1,97-56-394,-64 33 345,-49 29 71,-1 0 0,0 1 0,1-1 1,-1 0-1,0 0 0,1 1 0,-1-1 0,1 1 0,-1-1 0,1 1 1,-1 0-1,1-1 0,-1 1 0,1 0 0,0 0 0,-1 0 0,1 0 0,-1 0 1,1 1-1,1-1 0,-1 2 9,-1-1 0,1 0 0,-1 1 0,1-1 0,-1 1-1,0-1 1,0 1 0,0 0 0,0-1 0,0 1 0,2 3 0,7 13 18,8 12-39,-11-18 25,0 0 1,1 0 0,11 12 0,-17-21-91,1 0 0,-1-1 0,1 0 0,0 1 0,0-1 0,0 0 0,0 0 0,0-1 0,0 1 0,1-1 1,-1 1-1,0-1 0,1 0 0,-1 0 0,1-1 0,-1 1 0,6 0 0,18-1-582</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24.116"/>
    </inkml:context>
    <inkml:brush xml:id="br0">
      <inkml:brushProperty name="width" value="0.05" units="cm"/>
      <inkml:brushProperty name="height" value="0.05" units="cm"/>
    </inkml:brush>
  </inkml:definitions>
  <inkml:trace contextRef="#ctx0" brushRef="#br0">69 1 528,'0'3'414,"-12"221"1331,12-15-1503,0-191-260,-2 1 1,-1-1-1,-7 32 0,-1 0-388,9-40 304,2-8 53,0 0 0,0 1 1,-1-1-1,1 0 0,-1 0 1,0 1-1,1-1 1,-1 0-1,0 0 0,0 0 1,-1 0-1,1 0 0,0 0 1,-1 0-1,-2 3 0,-9 6-498</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24.474"/>
    </inkml:context>
    <inkml:brush xml:id="br0">
      <inkml:brushProperty name="width" value="0.05" units="cm"/>
      <inkml:brushProperty name="height" value="0.05" units="cm"/>
    </inkml:brush>
  </inkml:definitions>
  <inkml:trace contextRef="#ctx0" brushRef="#br0">233 0 400,'0'0'656,"12"0"-383,5 0 47,-6 0-32,18 10-48,5-4-80,5 4-64,-10-1-32,16-2-32,-5 2-32,-6-2 0,6 2-144,-12-2-176,1-7-96,-12 9-112,-6-9-529</inkml:trace>
  <inkml:trace contextRef="#ctx0" brushRef="#br0" timeOffset="1">57 844 1185,'-11'16'384,"-6"3"-112,6-12-32,-7-7-80,18-7-720,0-12-145</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24.830"/>
    </inkml:context>
    <inkml:brush xml:id="br0">
      <inkml:brushProperty name="width" value="0.05" units="cm"/>
      <inkml:brushProperty name="height" value="0.05" units="cm"/>
    </inkml:brush>
  </inkml:definitions>
  <inkml:trace contextRef="#ctx0" brushRef="#br0">1 67 400,'-1'11'123,"2"10"101,-1-21-219,0 1 0,0-1 0,0 1 0,1-1 0,-1 1 1,0-1-1,1 1 0,-1-1 0,0 1 0,1-1 0,-1 1 0,0-1 0,1 0 0,-1 1 0,1-1 0,-1 0 0,1 1 1,-1-1-1,1 0 0,-1 0 0,1 1 0,-1-1 0,1 0 0,-1 0 0,1 0 0,0 0 0,-1 1 0,1-1 0,-1 0 1,1 0-1,0-1 0,11 0 4,-1-1 0,1 0 1,-1-1-1,0-1 1,0 0-1,-1 0 0,1-1 1,16-10-1,30-12 5,-43 22-8,1-1 15,0 0-1,0 1 1,1 1 0,20-3 0,-11 4 89,-20 2-86,-1 0 0,1 0-1,0 0 1,-1 0 0,1 1 0,0 0 0,-1 0-1,1 1 1,0-1 0,-1 1 0,1 0 0,-1 0-1,1 0 1,-1 1 0,7 2 0,12 13 36,-12-9-111,-1 0 0,18 16-1,-19-15-60,0-2 0,1 0 0,0 0 0,23 10 0,12 8-315</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25.200"/>
    </inkml:context>
    <inkml:brush xml:id="br0">
      <inkml:brushProperty name="width" value="0.05" units="cm"/>
      <inkml:brushProperty name="height" value="0.05" units="cm"/>
    </inkml:brush>
  </inkml:definitions>
  <inkml:trace contextRef="#ctx0" brushRef="#br0">17 1 704,'0'0'422,"0"3"-38,0 240 2420,0 2-4330,0-244 1481,0 0 1,0 0-1,0 0 1,0 0-1,0 0 0,0 0 1,0 0-1,0 0 1,-1 0-1,1 0 0,0 0 1,-1 0-1,1 0 1,-1 0-1,1 0 0,-1 0 1,0 0-1,1 0 1,-1-1-1,0 1 1,1 0-1,-1 0 0,0-1 1,0 1-1,0-1 1,0 1-1,-1 0 0,-1 1-534</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25.619"/>
    </inkml:context>
    <inkml:brush xml:id="br0">
      <inkml:brushProperty name="width" value="0.05" units="cm"/>
      <inkml:brushProperty name="height" value="0.05" units="cm"/>
    </inkml:brush>
  </inkml:definitions>
  <inkml:trace contextRef="#ctx0" brushRef="#br0">0 149 256,'0'-1'31,"1"0"1,-1-1-1,1 1 1,-1 0-1,1 0 0,-1-1 1,1 1-1,0 0 1,-1 0-1,1 0 0,0 0 1,0 0-1,0 0 0,0 0 1,0 0-1,0 0 1,0 0-1,0 1 0,0-1 1,1 0-1,-1 1 1,0-1-1,0 1 0,2-1 1,40-11 180,-26 7-94,37-18 57,-20 8-151,39-12 1,57-12-241,-128 38 226,1 0 0,-1 1-1,0-1 1,1 1 0,-1 0-1,0-1 1,1 1 0,-1 0-1,0 1 1,1-1 0,-1 0-1,0 1 1,1-1 0,-1 1-1,0-1 1,0 1 0,1 0-1,-1 0 1,0 0 0,0 0-1,0 1 1,0-1 0,-1 1-1,1-1 1,0 1 0,0-1-1,-1 1 1,1 0 0,-1 0-1,0 0 1,2 3 0,2 9 172,-1 1-1,-1-1 1,0 1 0,-1 0 0,0 0 0,-2 24-1,1-30-146,-1 0 0,1-1-1,1 1 1,-1-1 0,2 1-1,-1-1 1,1 1 0,0-1-1,1 0 1,0-1 0,0 1 0,1-1-1,-1 1 1,2-1 0,-1-1-1,1 1 1,0-1 0,7 6-1,-11-11-30,0 1-1,-1-1 1,1 0-1,0 0 1,0 0-1,0 0 1,0-1-1,0 1 1,0 0-1,0-1 1,0 1-1,0-1 1,0 0-1,0 0 1,0 0-1,0 0 1,0 0-1,0 0 1,0 0-1,1-1 1,-1 1-1,2-2 1,-1 2-13,0-2 0,0 1 0,0 0-1,0-1 1,-1 1 0,1-1 0,0 0 0,-1 0 0,1 0 0,-1 0 0,0 0 0,4-4 0,-1-1-30,-1 0 1,1-1-1,-1 1 1,-1-1 0,1 0-1,2-9 1,10-12-70,-4 9 82,-11 19 32,-1 0-1,0 0 0,1 0 1,-1 0-1,1 1 1,0-1-1,-1 0 1,1 0-1,0 0 0,-1 0 1,1 1-1,0-1 1,0 0-1,0 1 1,-1-1-1,1 0 0,0 1 1,0-1-1,0 1 1,0 0-1,0-1 1,0 1-1,0 0 0,0 0 1,0-1-1,1 1 1,0 0-1,4 32 563,3-15-367,26 56 57,-34-71-339,0 1 0,1 0 0,-1-1 0,1 1-1,0-1 1,-1 0 0,1 0 0,0 1 0,0-1-1,1 0 1,-1-1 0,0 1 0,1 0 0,-1-1-1,1 1 1,-1-1 0,1 0 0,0 0 0,-1 0-1,1 0 1,0 0 0,4 0 0,5-1-762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3:06.959"/>
    </inkml:context>
    <inkml:brush xml:id="br0">
      <inkml:brushProperty name="width" value="0.05" units="cm"/>
      <inkml:brushProperty name="height" value="0.05" units="cm"/>
    </inkml:brush>
  </inkml:definitions>
  <inkml:trace contextRef="#ctx0" brushRef="#br0">28 37 464,'0'0'2038,"0"21"-1069,0 114 413,-14-67-1275,4 20-171,10-86-16,0-11-227,-1-29 57,0 25 191,0 0-1,1 0 0,0 0 0,1 0 0,1 0 0,0 0 0,6-20 0,1 11 47,-6 14 7,0 0 1,0 0 0,1 1-1,0 0 1,0-1 0,1 1 0,6-7-1,10-15-9,-18 24 12,0 1-1,0-1 1,1 1-1,-1 0 1,1 0 0,0 0-1,7-5 1,-7 6 2,2-1 1,-1 1 0,0 0 0,1 1 0,5-3-1,-9 5 2,0-1 0,0 1 0,-1-1 0,1 1 0,0 0 0,0-1 0,0 1 0,0 0 0,-1 0 0,1 1 0,0-1 0,0 0 0,0 1 0,-1-1 0,1 1 0,0-1 0,0 1 0,-1 0 0,1 0 0,0 0 0,-1 0 0,3 2 0,4 4 35,0 0-1,-1 0 1,0 1 0,8 11-1,-13-15-23,1 0-1,-1 1 1,0-1 0,-1 1-1,1-1 1,-1 1-1,0 0 1,0-1 0,0 1-1,-1 0 1,0 7 0,0 178-2,0-212-180,-1 6 129,1 0 0,0 0 0,1 0 0,1-1 0,1 1 0,0 0 0,1 1 0,9-25 0,-8 29 37,1 0 0,0 0-1,1 0 1,0 1 0,1 0-1,0 1 1,15-14 0,-23 22 9,1 1 0,-1-1 0,1 1 0,-1-1 0,1 1 0,-1 0 0,1 0 0,0-1 1,-1 1-1,1 0 0,-1 0 0,1 0 0,0-1 0,-1 1 0,1 0 0,0 0 0,-1 0 1,1 0-1,0 0 0,-1 0 0,1 1 0,0-1 0,-1 0 0,1 0 0,0 0 0,-1 0 1,1 1-1,-1-1 0,1 0 0,0 1 0,0 0 0,14 15 220,-11-11-189,12 13 103,0 1-1,-1 1 1,16 29 0,-25-39-179,-2 1 1,1-1-1,-1 1 1,-1-1-1,0 1 1,-1 0-1,0 0 1,0 0-1,-1 18 1,-1 6-1871,0-21-190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25.943"/>
    </inkml:context>
    <inkml:brush xml:id="br0">
      <inkml:brushProperty name="width" value="0.05" units="cm"/>
      <inkml:brushProperty name="height" value="0.05" units="cm"/>
    </inkml:brush>
  </inkml:definitions>
  <inkml:trace contextRef="#ctx0" brushRef="#br0">2 0 880,'0'0'1396,"0"1"-1385,-1-1 1,1 0 0,0 0-1,0 1 1,0-1 0,0 0 0,0 1-1,0-1 1,0 0 0,0 0-1,0 1 1,0-1 0,0 0-1,0 1 1,0-1 0,0 0-1,0 1 1,0-1 0,1 0 0,-1 0-1,0 1 1,0-1 0,0 0-1,0 0 1,0 1 0,1-1-1,-1 0 1,0 0 0,0 0-1,0 1 1,1-1 0,-1 0 0,1 0-1,2 3 21,0-1 0,1 1 0,-1-1 0,1 0 0,0-1 0,7 3 0,-8-3-20,1 1 1,0-1-1,-1 1 0,1 0 1,0 0-1,-1 0 0,0 0 0,0 1 1,4 2-1,29 25 47,-32-29-54,-1 1 1,0 0-1,0 0 0,0 0 1,0 0-1,0 1 0,-1-1 1,1 1-1,-1-1 0,1 1 0,-1 0 1,0 0-1,0 0 0,0 0 1,-1 0-1,1 1 0,-1-1 1,1 0-1,-1 1 0,0-1 1,-1 1-1,2 6 0,-2 0 35,0-7-70,1-1 1,-1 1 0,0 0 0,0-1 0,0 1 0,-1-1-1,1 1 1,-1-1 0,1 1 0,-1-1 0,0 1-1,0-1 1,0 1 0,0-1 0,0 0 0,-1 1-1,1-1 1,-1 0 0,1 0 0,-1 0 0,-2 2 0,-20 17-628,10-12-148</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26.330"/>
    </inkml:context>
    <inkml:brush xml:id="br0">
      <inkml:brushProperty name="width" value="0.05" units="cm"/>
      <inkml:brushProperty name="height" value="0.05" units="cm"/>
    </inkml:brush>
  </inkml:definitions>
  <inkml:trace contextRef="#ctx0" brushRef="#br0">1 42 1169,'-1'2'115,"1"-1"1,0 0-1,0 1 1,0-1-1,0 0 1,0 1-1,1-1 1,-1 0-1,0 1 1,1-1-1,-1 0 1,0 0 0,1 1-1,0-1 1,1 2-1,-1-2-15,1 0 0,0 0 0,0 0 0,1 0 0,-1 0 0,0-1 0,0 1 0,0-1 0,0 1 0,4-1 0,23 3 174,0-1 0,1-2 0,-1-1 1,55-9-1,-9-7-346,38-6-1494,-107 23 1243,0-1 0,0 0 0,-1-1 1,1 1-1,0-1 0,-1-1 0,11-4 0,-4-2-256</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26.715"/>
    </inkml:context>
    <inkml:brush xml:id="br0">
      <inkml:brushProperty name="width" value="0.05" units="cm"/>
      <inkml:brushProperty name="height" value="0.05" units="cm"/>
    </inkml:brush>
  </inkml:definitions>
  <inkml:trace contextRef="#ctx0" brushRef="#br0">1 0 864,'0'10'705,"0"-1"-129,0 7-32,0 0 161,0 7 95,0 9-144,0 9-128,0 1-175,0-1-145,17-2-112,-17 9-80,11-7-16,-11 1-160,17-1-497,-5-2-463,-12-7-289,17 3-1248</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29.233"/>
    </inkml:context>
    <inkml:brush xml:id="br0">
      <inkml:brushProperty name="width" value="0.05" units="cm"/>
      <inkml:brushProperty name="height" value="0.05" units="cm"/>
    </inkml:brush>
  </inkml:definitions>
  <inkml:trace contextRef="#ctx0" brushRef="#br0">2 691 560,'0'-19'746,"-1"7"-652,1 1 0,0-1 0,1 0-1,0 1 1,1-1 0,1 1 0,3-12 0,23-67-85,-18 53 7,24-55-1,-19 55-8,22-78-1,-30 91-16,1 1 0,2-1 0,0 2 0,18-27 0,-23 39 2,-5 7 8,1 0 1,-1 0 0,1 0 0,0 1-1,0-1 1,0 1 0,0-1 0,0 1-1,1 0 1,-1-1 0,1 1 0,0 0 0,-1 1-1,1-1 1,0 0 0,0 1 0,0 0-1,0 0 1,0 0 0,5-1 0,-8 2 2,1 1 1,0-1-1,0 0 1,-1 1-1,1-1 1,0 1-1,-1-1 1,1 1-1,-1-1 1,1 1-1,0 0 1,-1-1-1,1 1 1,-1 0-1,0-1 1,1 1-1,-1 0 1,0 0-1,1-1 0,-1 1 1,0 0-1,0 0 1,1 0-1,-1 1 1,0-2 5,5 58 159,-1-41-137,-1-8-8,-1 1 0,0 0 0,-1 0 0,1 15 0,15 175 177,-4-89-154,7 7 10,-10-71-53,-7-35 0,1 0 0,0 0 0,1 0 0,0 0 0,11 15 0,-1 0 139,-15-26-133,0-1 1,0 0 0,0 1-1,0-1 1,1 1 0,-1-1-1,0 0 1,1 1 0,-1-1-1,0 1 1,0-1 0,1 0-1,-1 1 1,1-1 0,-1 0-1,0 0 1,1 1-1,-1-1 1,1 0 0,-1 0-1,0 0 1,1 0 0,-1 1-1,1-1 1,-1 0 0,1 0-1,-1 0 1,1 0 0,-1 0-1,1 0 1,0 0 0,12-10 167,8-23 49,-11 9-144,-1 0 1,-1-1-1,-1-1 0,4-26 0,-4 15-74,14-39 0,37-127-414,-19 34-1784,-38 151 1488</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29.692"/>
    </inkml:context>
    <inkml:brush xml:id="br0">
      <inkml:brushProperty name="width" value="0.05" units="cm"/>
      <inkml:brushProperty name="height" value="0.05" units="cm"/>
    </inkml:brush>
  </inkml:definitions>
  <inkml:trace contextRef="#ctx0" brushRef="#br0">172 227 528,'2'-2'20,"-1"1"-1,1 0 0,-1-1 0,1 1 1,-1-1-1,0 1 0,0-1 1,1 1-1,-1-1 0,0 0 0,-1 0 1,1 0-1,0 1 0,0-1 1,-1 0-1,1 0 0,-1 0 0,0 0 1,1 0-1,-1 0 0,0-4 1,0 0-10,0 0 1,0 0-1,0 0 1,-1-1 0,0 1-1,-3-12 1,-19-38 2,22 52 13,0 0 0,-1-1 0,1 1 0,-1 0-1,1 0 1,-1 0 0,-1 0 0,1 0-1,0 0 1,-1 1 0,0-1 0,0 1-1,0 0 1,0 0 0,-4-4 0,5 6-9,0 0 0,0 0 0,0 0 0,0 0 1,-1 0-1,1 0 0,0 0 0,0 1 1,-1-1-1,1 1 0,0 0 0,-1 0 0,1 0 1,0 0-1,-1 0 0,1 0 0,0 0 0,-1 1 1,1-1-1,0 1 0,-1 0 0,1 0 0,0 0 1,0 0-1,0 0 0,0 0 0,0 0 0,0 1 1,-2 2-1,-1-2 18,1 1 1,0 1-1,0-1 1,1 0 0,-1 1-1,1 0 1,0 0-1,0 0 1,0 0-1,0 0 1,1 1-1,0-1 1,0 1-1,0-1 1,0 1-1,1 0 1,-1 0-1,1 0 1,1 0 0,-1 0-1,1 8 1,-1-4-19,1 1 1,0-1 0,1 0 0,0 1 0,0-1 0,1 0-1,1 0 1,-1 1 0,1-2 0,1 1 0,0 0 0,0-1-1,1 0 1,0 0 0,0 0 0,0 0 0,1-1 0,12 11-1,2-2 1,40 22-1,6 5 421,-64-41-381,-1-1 1,1 1 0,-1-1 0,0 1 0,1 0 0,-1 0-1,0 0 1,0-1 0,-1 1 0,1 0 0,0 0-1,-1 0 1,1 0 0,-1 1 0,1-1 0,-1 0 0,0 0-1,0 0 1,0 0 0,0 0 0,-1 0 0,1 0-1,-1 4 1,0-3-32,0 1 0,0-1-1,0-1 1,0 1 0,0 0 0,-1 0-1,1 0 1,-1-1 0,0 1-1,0-1 1,0 1 0,0-1 0,0 0-1,-1 0 1,1 0 0,-3 2-1,-8 4-12,10-5-36,0-1 0,0 0 0,0 0 1,0-1-1,0 1 0,-1-1 0,1 1 0,0-1 0,-1 0 1,0 0-1,-4 0 0,7-1 16,-3 1-110,1-1 0,-1 0 1,0 0-1,1 0 0,-1 0 0,0 0 1,1-1-1,-1 0 0,0 1 0,1-1 1,-1-1-1,1 1 0,-1 0 0,1-1 1,0 0-1,0 0 0,0 0 0,0 0 1,0 0-1,0-1 0,0 1 0,1-1 0,-5-4 1,-9-17-743</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30.093"/>
    </inkml:context>
    <inkml:brush xml:id="br0">
      <inkml:brushProperty name="width" value="0.05" units="cm"/>
      <inkml:brushProperty name="height" value="0.05" units="cm"/>
    </inkml:brush>
  </inkml:definitions>
  <inkml:trace contextRef="#ctx0" brushRef="#br0">1 1 480,'2'1'78,"-1"0"-1,1 0 1,0 0-1,0 0 1,0 1-1,-1-1 1,1 1-1,0-1 1,-1 1-1,0 0 1,1-1-1,-1 1 1,0 0-1,0 0 1,1 3-1,0-1 83,-2 1 0,1-1 0,-1 1 1,1 0-1,-1-1 0,-1 6 0,1 7 289,0 112 850,0-122-1283,1-1 1,0 1-1,1 0 1,-1-1-1,1 0 0,0 1 1,1-1-1,-1 0 1,1 0-1,1 0 1,5 8-1,5-11-34,-7-3-21,0 0 1,0-1 0,1 0 0,-1 0 0,0-1 0,0 0-1,0 0 1,0-1 0,13-6 0,8-8-134,-20 13 167,-1-1 1,0 0-1,0 0 1,10-9-1,-17 14 32,0 0-1,0-1 1,0 1-1,1 0 0,-1-1 1,0 1-1,0 0 1,1 0-1,-1-1 0,0 1 1,0 0-1,1 0 1,-1-1-1,0 1 1,1 0-1,-1 0 0,0 0 1,1 0-1,-1 0 1,1-1-1,-1 1 1,0 0-1,1 0 0,-1 0 1,0 0-1,1 0 1,-1 0-1,0 0 1,1 0-1,-1 0 0,1 1 1,-1-1-1,0 0 1,1 0-1,-1 0 1,0 0-1,1 0 0,-1 1 1,0-1-1,1 0 1,-1 0-1,0 1 0,0-1 1,1 0-1,-1 0 1,0 1-1,0-1 1,1 0-1,-1 1 0,0-1 1,0 0-1,0 1 1,0-1-1,0 0 1,1 1-1,-1-1 0,0 0 1,0 1-1,0-1 1,0 0-1,0 1 1,0-1-1,0 1 0,0-1 1,0 0-1,0 1 1,0-1-1,-1 1 1,1 39 1193,-1-24-974,1-9-268,0-1 0,0 1 0,1 0 0,0-1 0,3 12 0,-3-17-53,-1 0 1,0 0-1,1 0 1,-1 0-1,1 0 0,-1 0 1,1 0-1,-1-1 1,1 1-1,-1 0 1,1 0-1,0-1 1,0 1-1,-1 0 0,1-1 1,0 1-1,0-1 1,0 1-1,0-1 1,-1 1-1,1-1 1,0 1-1,0-1 0,0 0 1,0 0-1,0 1 1,0-1-1,0 0 1,0 0-1,0 0 1,0 0-1,0 0 0,0 0 1,0-1-1,0 1 1,0 0-1,0 0 1,0-1-1,0 1 0,0 0 1,0-1-1,0 1 1,-1-1-1,1 1 1,1-2-1,9-11-1534,-9-3-685</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30.447"/>
    </inkml:context>
    <inkml:brush xml:id="br0">
      <inkml:brushProperty name="width" value="0.05" units="cm"/>
      <inkml:brushProperty name="height" value="0.05" units="cm"/>
    </inkml:brush>
  </inkml:definitions>
  <inkml:trace contextRef="#ctx0" brushRef="#br0">1 1 1265,'0'8'1107,"0"-2"-893,2 0 0,-1 0 0,1 0 0,0-1 0,0 1 0,0 0 0,5 6 1,5 16 59,-8-20-243,0-1 0,0 0-1,1 0 1,0-1 0,8 8-1,6 9 16,1 1-41,-18-22-6,1 0 0,-1 0-1,0 0 1,0 0 0,0 1 0,-1-1 0,1 0 0,0 1 0,-1 0 0,0-1 0,0 1 0,0 0 0,0 0 0,0 0 0,0-1 0,-1 1 0,1 5 0,-1-1-17,1 5-170,-1 0 0,0 1 0,-1-1 0,-1 1 0,0-1-1,0 0 1,-9 23 0,-5-2-562,4-1-95</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30.805"/>
    </inkml:context>
    <inkml:brush xml:id="br0">
      <inkml:brushProperty name="width" value="0.05" units="cm"/>
      <inkml:brushProperty name="height" value="0.05" units="cm"/>
    </inkml:brush>
  </inkml:definitions>
  <inkml:trace contextRef="#ctx0" brushRef="#br0">29 0 1169,'0'32'896,"0"0"-448,-11-6-240,-6-10-48,17-10-96,0 3-48</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08.341"/>
    </inkml:context>
    <inkml:brush xml:id="br0">
      <inkml:brushProperty name="width" value="0.05" units="cm"/>
      <inkml:brushProperty name="height" value="0.05" units="cm"/>
    </inkml:brush>
  </inkml:definitions>
  <inkml:trace contextRef="#ctx0" brushRef="#br0">0 0 304,'1'1'66,"0"0"0,0 0 0,0 0 0,0-1 1,0 1-1,0 0 0,0 0 0,-1 0 0,1 0 0,0 1 0,-1-1 0,1 0 0,-1 0 0,1 0 0,-1 0 0,0 1 0,1-1 1,-1 0-1,0 0 0,0 1 0,0-1 0,0 0 0,0 0 0,0 1 0,0 1 0,-1 50 186,1-38-80,14 220 471,-9-105-477,10 80-121,-15-112-15,-2-158-90,0 36 41,1 0 0,1 0 0,2 0 0,0 1 0,1-1 0,7-24 0,2 11-139,2 1 1,1 0-1,2 1 0,25-40 0,-13 42-784,-17 17 416</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08.729"/>
    </inkml:context>
    <inkml:brush xml:id="br0">
      <inkml:brushProperty name="width" value="0.05" units="cm"/>
      <inkml:brushProperty name="height" value="0.05" units="cm"/>
    </inkml:brush>
  </inkml:definitions>
  <inkml:trace contextRef="#ctx0" brushRef="#br0">0 1 608,'0'19'320,"0"-3"-79,0 0-17,0 0-32,17 6-48,-6 4-64,6-10-64,12 0 16,-18 9-96,6-18-176,12 9-144,-18-16-161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3:08.005"/>
    </inkml:context>
    <inkml:brush xml:id="br0">
      <inkml:brushProperty name="width" value="0.05" units="cm"/>
      <inkml:brushProperty name="height" value="0.05" units="cm"/>
    </inkml:brush>
  </inkml:definitions>
  <inkml:trace contextRef="#ctx0" brushRef="#br0">245 90 368,'19'15'411,"-18"-14"-382,0 0-1,0 0 0,-1 0 1,1 0-1,0 0 0,1 0 1,-1-1-1,0 1 0,0 0 1,0-1-1,0 1 0,1-1 0,-1 1 1,0-1-1,0 0 0,1 1 1,-1-1-1,0 0 0,1 0 1,2 0-1,-2 0 84,-2 0-101,1 0-1,-1 0 1,1 0-1,-1-1 1,1 1-1,-1 0 1,1 0 0,-1 0-1,0-1 1,1 1-1,-1 0 1,1-1-1,-1 1 1,0 0 0,1-1-1,-1 1 1,0 0-1,1-1 1,-1 1-1,0-1 1,0 1 0,1 0-1,-1-1 1,0 1-1,0-1 1,0 0-1,0-1-7,1 0-2,-1 0 0,1 0-1,-1-1 1,0 1 0,0 0 0,0-1-1,-1 1 1,1 0 0,0-1 0,-1 1-1,0 0 1,1 0 0,-1 0 0,0-1 0,0 1-1,0 0 1,0 0 0,-1 0 0,1 0-1,0 1 1,-1-1 0,0 0 0,1 1-1,-1-1 1,0 1 0,0-1 0,-2-1-1,-21-10 4,16 8 33,1 1 0,-1 0 0,0 0 0,0 0 0,0 1 0,-1 0 0,1 1 0,-1 0 0,1 1 0,-17-1 0,11 2 32,7 0-29,0 0 0,1 0 1,-1 0-1,1 1 1,-11 3-1,15-3-25,0 0 0,1 0 0,-1 1 0,0-1 0,1 1 0,-1 0 0,1 0 0,-1 0 0,1 0 0,0 0 0,0 0 0,0 1 0,0-1 0,0 1 0,0-1 0,-1 5 0,-2 5 84,1-1-1,1 0 1,0 1 0,0 0-1,1 0 1,1 0 0,0 0 0,1 22-1,0-33-96,0 1 0,0-1 0,0 1 0,0 0 0,1-1 0,-1 1 0,0-1 1,1 1-1,-1-1 0,1 1 0,0-1 0,-1 1 0,1-1 0,0 0 0,0 1 0,0-1 0,0 0 0,0 0 0,0 1 0,0-1 0,0 0 0,0 0 0,1 0 0,-1-1 0,0 1 0,1 0 0,-1 0 0,1-1 0,-1 1 0,1-1 0,1 1 0,6 1 15,-1-1 0,0 0-1,1-1 1,16-1 0,-3 0-32,-15 1-7,0-1 1,0 0 0,0 0 0,0-1-1,-1 0 1,1 0 0,-1-1 0,1 1-1,-1-2 1,0 1 0,0 0 0,8-7-1,4-5-309,0 0 0,19-23 0,-27 27 198,-1-1 1,12-19-1,-16 22 139,1 0-1,1 0 0,11-12 1,-16 111 2208,-2-64-1650,-2 1 0,-8 48-1,7-52-218,1 0-1,1 1 0,3 38 0,0-2-90,-2-42-214,-1-5-134,1 0 0,0 1 0,1-1 1,1 0-1,0 0 0,6 19 0,-6-16-844,-2-15 881,0-1 1,0 0 0,0 1-1,0-1 1,0 0 0,0 1-1,0-1 1,-1 1 0,1-1-1,1 0 1,-1 1 0,0-1-1,0 0 1,0 1 0,0-1-1,0 0 1,0 1 0,0-1-1,0 1 1,1-1 0,-1 0-1,0 1 1,0-1-1,0 0 1,1 0 0,-1 1-1,0-1 1,0 0 0,1 0-1,-1 1 1,0-1 0,1 0-1,-1 0 1,0 0 0,1 1-1,-1-1 1,0 0 0,1 0-1,-1 0 1,0 0 0,1 0-1,-1 0 1,1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09.440"/>
    </inkml:context>
    <inkml:brush xml:id="br0">
      <inkml:brushProperty name="width" value="0.05" units="cm"/>
      <inkml:brushProperty name="height" value="0.05" units="cm"/>
    </inkml:brush>
  </inkml:definitions>
  <inkml:trace contextRef="#ctx0" brushRef="#br0">0 1 592,'0'647'1308,"0"-660"-1331,1 0 0,1 1 1,0-1-1,1 1 1,0-1-1,0 1 1,2 0-1,-1 0 0,2 0 1,-1 1-1,2 0 1,8-13-1,-14 23 23,0-1 0,1 0-1,-1 0 1,1 1 0,-1-1 0,1 1-1,0-1 1,-1 1 0,1 0 0,0 0-1,0 0 1,0 0 0,0 0 0,0 0-1,0 0 1,0 1 0,0-1 0,0 1-1,0-1 1,1 1 0,-1 0 0,0 0-1,0 0 1,0 0 0,0 0 0,5 1-1,-4 0 1,0 0 1,0 0-1,0 0 0,-1 1 0,1-1 0,0 1 0,0 0 0,-1 0 0,1 0 0,-1 0 0,1 0 0,-1 0 0,0 0 0,0 1 1,0-1-1,0 1 0,2 5 0,17 38-5,-15-30-9,1 0-1,1-1 1,17 28 0,-19-36-63,-1 0 0,1 0 0,0-1-1,1 0 1,-1 0 0,16 9 0,-18-12 37,0-2 1,1 1 0,-1 0 0,1-1 0,0 0 0,-1 0-1,1 0 1,0 0 0,0-1 0,-1 0 0,1 0-1,0 0 1,0-1 0,5 0 0,167-37-53,-140 29 165,-30 7-42,2 0 49,1 0-1,-1-1 1,16-7 0,-24 10-68,1-1-1,0 0 1,0 0 0,-1 0 0,1 0 0,-1-1 0,1 1-1,-1 0 1,0-1 0,1 1 0,-1-1 0,0 1 0,0-1 0,0 0-1,0 1 1,0-1 0,0 0 0,-1 0 0,1 1 0,0-1-1,-1 0 1,0 0 0,1 0 0,-1-3 0,0-7 22,1 6-22,-1-1 0,0 1-1,0 0 1,0-1-1,-1 1 1,0 0 0,0 0-1,-1 0 1,1-1 0,-1 1-1,-1 1 1,1-1-1,-1 0 1,0 1 0,0-1-1,-6-6 1,-1-1-3,2 4 57,1-1 0,-2 1 1,-18-16-1,25 23-46,-1 0 0,1 0 0,-1 1 0,1-1 0,-1 1 0,0 0-1,1-1 1,-1 1 0,0 1 0,0-1 0,0 0 0,0 1 0,0-1 0,0 1 0,0 0 0,0 0 0,0 0 0,1 0 0,-1 1 0,0-1-1,0 1 1,0 0 0,-3 0 0,0 2 16,1 0-1,-1 0 0,1 0 1,0 1-1,0-1 0,0 1 1,0 0-1,1 1 0,0-1 1,0 1-1,0 0 0,0 0 1,1 0-1,-4 7 0,3-3 14,0 0-1,1 0 1,0 0-1,1 0 0,0 1 1,0-1-1,1 1 1,-1 17-1,2 11 66,-1-14-40,3 34 0,-1-51-69,1 0 0,-1 0 0,1 0 0,0 0 0,0 0 0,1 0 0,0-1 0,0 0 0,5 7 0,-7-11-3,0-1-1,0 1 0,1-1 1,-1 1-1,0-1 1,1 0-1,-1 1 1,1-1-1,-1 0 1,1 0-1,0 0 0,-1 0 1,1 0-1,0-1 1,0 1-1,0-1 1,-1 1-1,1-1 1,0 1-1,0-1 0,0 0 1,0 0-1,0 0 1,0 0-1,0 0 1,0-1-1,-1 1 0,1 0 1,0-1-1,0 1 1,0-1-1,0 0 1,1-1-1,6-2-15,-1-1 0,0 0 0,0 0 0,-1-1 0,9-8 0,-8 7-14,3-2-14,-1-1 0,0 0 1,-1 0-1,15-21 0,-21 27 34,-1 0 0,0 1 1,1-1-1,0 0 0,-1 1 0,1 0 1,1 0-1,-1 0 0,0 0 0,1 0 0,0 1 1,-1-1-1,6-1 0,-7 3 11,1 0-1,-1 1 1,0 0-1,0-1 0,0 1 1,0 0-1,0 0 1,0 0-1,0 1 1,0-1-1,0 0 1,0 1-1,0-1 1,0 1-1,0 0 1,0 0-1,0-1 0,0 1 1,0 1-1,0-1 1,-1 0-1,1 0 1,-1 1-1,1-1 1,-1 1-1,1-1 1,1 3-1,9 8 20,1 1 1,15 10-1,4 3-145,-29-23 72,-2-1 6,0-1-1,0 0 1,0-1 0,0 1-1,0 0 1,0 0 0,1 0-1,-1-1 1,0 1 0,0 0-1,1-1 1,-1 1 0,0-1-1,1 0 1,-1 1 0,0-1-1,1 0 1,1 0 0,10 0-614</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09.825"/>
    </inkml:context>
    <inkml:brush xml:id="br0">
      <inkml:brushProperty name="width" value="0.05" units="cm"/>
      <inkml:brushProperty name="height" value="0.05" units="cm"/>
    </inkml:brush>
  </inkml:definitions>
  <inkml:trace contextRef="#ctx0" brushRef="#br0">17 80 1088,'0'10'465,"-17"-10"335,34-16-848,-5-10-112,16 4-208,1-4-240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10.490"/>
    </inkml:context>
    <inkml:brush xml:id="br0">
      <inkml:brushProperty name="width" value="0.05" units="cm"/>
      <inkml:brushProperty name="height" value="0.05" units="cm"/>
    </inkml:brush>
  </inkml:definitions>
  <inkml:trace contextRef="#ctx0" brushRef="#br0">282 495 352,'0'0'152,"0"-2"-42,-1-2-104,0 1 0,-1-1 1,1 1-1,0-1 0,-1 1 1,0 0-1,0 0 1,0 0-1,0 0 0,0 0 1,-6-4-1,-12-20 8,5-2-1,12 21-1,-1 0 1,1 1-1,-1-1 0,-1 1 1,0 0-1,0 0 0,0 1 1,-1 0-1,-12-11 0,16 16 2,0 0 0,0 0-1,0 1 1,0-1-1,0 1 1,0-1 0,0 1-1,0 0 1,0 0-1,0 0 1,0 0 0,0 0-1,-3 1 1,-3 0 27,5-1-22,-1 1 0,0-1 0,1 1-1,-1 0 1,0 0 0,1 0 0,-1 1-1,1-1 1,0 1 0,-1 0-1,1 0 1,0 0 0,0 0 0,0 1-1,1-1 1,-1 1 0,0 0-1,1 0 1,0 0 0,0 0 0,-2 3-1,-4 7 84,1-1-1,1 2 0,-9 24 0,9-14 18,2 1 0,0 0 0,1-1 0,1 1 0,4 49 0,-1-18 23,-1-52-137,0 1-1,1-1 1,-1 1 0,1-1-1,0 0 1,0 1-1,0-1 1,1 0-1,-1 0 1,1 0 0,0 0-1,0 0 1,1 0-1,-1-1 1,1 1-1,0-1 1,0 1 0,0-1-1,0 0 1,0 0-1,1 0 1,-1-1-1,1 1 1,0-1 0,0 0-1,0 0 1,0 0-1,0-1 1,0 1 0,9 0-1,-1 1-16,0-1 0,0-1 0,0 0-1,0-1 1,0 0 0,0-1 0,0 0 0,0-1 0,0-1-1,19-5 1,-20 4-24,1 0 0,-1-1 0,-1 0 0,1-1-1,-1 0 1,0 0 0,0-1 0,16-14 0,9-12-137,-24 23 131,0 0-1,-1 0 0,0 0 0,15-23 0,-8 7 30,-2-2 1,0 0 0,-2-1-1,-2 0 1,0-1-1,-2 0 1,-1 0-1,5-38 1,-5 6 6,-3 25-13,1-50 1,-6 4 9,0 49 75,0 26 20,0 11 49,1 73 131,1-33-71,-2 1 0,-6 44 0,-8 25 261,2 129 0,12-148-392,0-91-48,0-27-163,0 13 117,0-6-16,0-1 0,5-28 0,-3 39 43,-1 1 0,1 0 0,0 0 1,1-1-1,-1 2 0,1-1 0,1 0 0,-1 0 0,1 1 0,-1 0 1,7-6-1,-4 4-5,1 1 0,-1 0 0,1 0 0,16-10 0,-20 15 10,0-1 0,0 1 0,1-1 0,-1 1 0,0 0 0,1 0 0,-1 0 0,1 1 0,-1-1 0,1 1 0,-1 0 1,1 0-1,-1 0 0,1 0 0,0 1 0,-1-1 0,7 3 0,-2 0 24,-1 1-1,1 1 1,-1-1 0,0 1 0,-1 0-1,1 0 1,-1 1 0,0 0-1,0 0 1,-1 0 0,0 1 0,0 0-1,5 10 1,7 14-540,24 59-1,-37-81 226,-2 9-823</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11.200"/>
    </inkml:context>
    <inkml:brush xml:id="br0">
      <inkml:brushProperty name="width" value="0.05" units="cm"/>
      <inkml:brushProperty name="height" value="0.05" units="cm"/>
    </inkml:brush>
  </inkml:definitions>
  <inkml:trace contextRef="#ctx0" brushRef="#br0">1 0 656,'0'7'2017,"28"-7"-1841,-17 0-32,18 0-48,16 0-48,1 0-48,-7 0 0,7 0-96,-6 9-288,5-2-208,1 2-128</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33.194"/>
    </inkml:context>
    <inkml:brush xml:id="br0">
      <inkml:brushProperty name="width" value="0.05" units="cm"/>
      <inkml:brushProperty name="height" value="0.05" units="cm"/>
    </inkml:brush>
  </inkml:definitions>
  <inkml:trace contextRef="#ctx0" brushRef="#br0">0 0 544,'0'253'2686,"0"-85"-4705,0-151 872</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33.596"/>
    </inkml:context>
    <inkml:brush xml:id="br0">
      <inkml:brushProperty name="width" value="0.05" units="cm"/>
      <inkml:brushProperty name="height" value="0.05" units="cm"/>
    </inkml:brush>
  </inkml:definitions>
  <inkml:trace contextRef="#ctx0" brushRef="#br0">0 0 848,'11'37'825,"-10"-31"-766,0 0 0,0 0 1,1 0-1,0 0 0,0 0 1,0 0-1,1-1 0,-1 0 1,1 1-1,4 4 0,12 25 142,-11-14-120,-5-12-45,1 1 0,0-1 0,8 14 0,30 58 55,-2-4-38,-28-53-28,18 42 0,-16-33-6,-13-32-17,-1 0 1,0 0-1,1-1 1,-1 1-1,1 0 0,-1-1 1,1 1-1,-1 0 1,1-1-1,0 1 0,-1-1 1,1 1-1,-1-1 0,1 1 1,0-1-1,0 1 1,-1-1-1,1 0 0,0 1 1,0-1-1,0 0 1,-1 0-1,1 1 0,0-1 1,0 0-1,0 0 0,-1 0 1,1 0-1,0 0 1,0 0-1,0 0 0,0-1 1,-1 1-1,1 0 1,0 0-1,0-1 0,0 1 1,-1 0-1,1-1 0,0 1 1,-1-1-1,1 1 1,0-1-1,-1 1 0,1-1 1,0 0-1,28-28 78,2-9-62,-17 22-63,0 0 0,-2-1-1,0 0 1,-1 0 0,11-23 0,-19 31-86,1 0 0,1 1 0,0-1 0,12-14 0,5-10-564,-9 10 22</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35.586"/>
    </inkml:context>
    <inkml:brush xml:id="br0">
      <inkml:brushProperty name="width" value="0.05" units="cm"/>
      <inkml:brushProperty name="height" value="0.05" units="cm"/>
    </inkml:brush>
  </inkml:definitions>
  <inkml:trace contextRef="#ctx0" brushRef="#br0">0 50 160,'0'0'2356,"0"10"-2087,0 215 401,0-224-635,0-3-25,7-16-36,1 3-14,-7 9 15,0-1 0,0 1 0,-1-1 0,0-12 0,1-22-67,2 27 80,0 1-1,0 0 0,1 0 0,1 1 1,0-1-1,1 1 0,0 0 1,11-16-1,-11 20 16,-4 5-2,0 1-1,0-1 0,0 0 0,1 0 0,-1 1 1,1-1-1,4-2 0,-6 4 3,0 1 0,0 0 0,0-1 0,0 1 0,0 0 0,0 0 0,1-1 0,-1 1 0,0 0 0,0 0 0,0 0 0,0 0 0,0 1 0,1-1 0,-1 0 0,0 0 0,0 1 0,0-1 1,0 0-1,0 1 0,0-1 0,0 1 0,0 0 0,0-1 0,0 1 0,0 0 0,-1-1 0,1 1 0,1 1 0,0 1 5,0-1 0,0 0 1,-1 1-1,1 0 0,-1-1 1,1 1-1,-1 0 0,0 0 1,0 0-1,1 5 0,9 22 53,-3-15-56,0 1 0,-2 1 0,0-1 0,5 22 0,4 14 2,-13-28-76,-2-23 26,0-3-117,2-26 39,1 0 1,2 0-1,8-32 0,-9 46 81,-4 11 36,1-1 0,0 1 0,0 0 0,0 0 0,1 0 1,-1-1-1,1 2 0,0-1 0,0 0 0,0 0 0,0 0 0,0 1 0,0-1 1,1 1-1,-1 0 0,1 0 0,5-4 0,-6 6 8,0-1 1,-1 0-1,1 1 1,0 0-1,0-1 0,0 1 1,0 0-1,0 0 0,-1 0 1,1 0-1,0 0 0,0 1 1,0-1-1,0 1 0,0-1 1,-1 1-1,1-1 0,0 1 1,-1 0-1,1 0 0,0 0 1,-1 0-1,1 0 0,-1 0 1,1 0-1,-1 1 0,0-1 1,0 1-1,1-1 1,-1 1-1,2 2 0,-1 0 6,0 1 0,1-1-1,-1 0 1,-1 1 0,1-1 0,1 8 0,10 21 15,-1-16-26,-7-10-50,0 0 0,-1 0 0,1 0 0,3 10-1,-8-15 5,0-1 0,1 0-1,-1 0 1,0 1 0,1-1-1,-1 0 1,1 0-1,0 0 1,-1 0 0,1 0-1,0 0 1,0 0-1,-1 0 1,1 0 0,0 0-1,0 0 1,0 0 0,0-1-1,2 2 1,0-1-73,9 2-555</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35.955"/>
    </inkml:context>
    <inkml:brush xml:id="br0">
      <inkml:brushProperty name="width" value="0.05" units="cm"/>
      <inkml:brushProperty name="height" value="0.05" units="cm"/>
    </inkml:brush>
  </inkml:definitions>
  <inkml:trace contextRef="#ctx0" brushRef="#br0">1 0 432,'2'2'411,"0"-1"-363,-1 0 0,0-1 0,0 1 0,0 1-1,0-1 1,0 0 0,0 0 0,0 0 0,-1 0 0,1 1 0,0-1 0,-1 0-1,1 1 1,0-1 0,-1 1 0,0-1 0,1 1 0,-1-1 0,0 2-1,1 37 551,0-3-336,3-13-114,14 39 0,-15-55-140,0-1 0,0 1 0,1-1 0,0 0 0,1 0 0,-1-1 0,1 1 0,0-1 0,8 7 0,-12-12-7,0 0 1,1 0-1,-1 0 0,1 0 1,0 0-1,-1-1 0,1 1 1,0 0-1,-1-1 0,1 1 1,0-1-1,0 0 0,-1 1 1,1-1-1,0 0 0,0 0 1,0 0-1,-1 0 1,3-1-1,1 0-3,0 0 1,-1-1-1,1 1 0,-1-1 1,1 0-1,-1 0 1,5-4-1,5-4-43,0-1 0,-1 0 0,13-13 1,7-8-50,-22 24 83,-1 0 0,-1-1-1,0-1 1,0 0 0,-1 0-1,0 0 1,6-13 0,-13 22 15,-1 0 1,1 0 0,-1 0 0,1 0-1,-1 0 1,1 0 0,-1 1 0,1-1-1,0 0 1,-1 0 0,1 0 0,0 1-1,0-1 1,0 0 0,0 1 0,0-1-1,0 1 1,-1-1 0,1 1 0,0-1-1,1 1 1,-1 0 0,0-1 0,0 1-1,0 0 1,0 0 0,0 0 0,0 0-1,0 0 1,0 0 0,2 0 0,-1 34 352,-2-27-337,1-1 1,0 1-1,1 0 0,-1 0 0,1-1 1,1 1-1,5 11 0,-7-16-87,0 1-1,0-1 1,0 1 0,1-1-1,-1 0 1,1 0-1,-1 0 1,1 0 0,0 0-1,0 0 1,0 0 0,0-1-1,0 1 1,0-1-1,0 1 1,0-1 0,1 0-1,-1 0 1,1 0-1,-1 0 1,3 1 0,8-2-640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36.372"/>
    </inkml:context>
    <inkml:brush xml:id="br0">
      <inkml:brushProperty name="width" value="0.05" units="cm"/>
      <inkml:brushProperty name="height" value="0.05" units="cm"/>
    </inkml:brush>
  </inkml:definitions>
  <inkml:trace contextRef="#ctx0" brushRef="#br0">281 96 384,'0'-1'31,"0"1"0,0-1 0,0 0 0,0 0 0,0 1 0,0-1 0,0 0 0,0 0 0,0 1 0,0-1 0,0 0 0,0 0-1,-1 1 1,1-1 0,0 0 0,0 1 0,-1-1 0,1 0 0,-1 0 0,-12-11 112,0 1 0,-1 1 0,-16-10 0,23 16-37,0 0 0,0 0 0,0 1 0,0 0 0,-1 1 1,0 0-1,1 0 0,-1 1 0,-15-2 0,18 4-48,0-1 0,1 1 0,-1 0 1,1 1-1,-1-1 0,1 1 0,0-1 0,-1 2 1,1-1-1,0 0 0,0 1 0,1-1 0,-1 1 1,0 0-1,1 1 0,0-1 0,0 0 0,0 1 0,-4 5 1,3-3-32,0 0 1,0 1-1,0 0 1,1 0-1,0 0 1,1 0-1,-1 0 1,1 0-1,1 1 1,-1-1-1,0 14 1,2-15-19,-1 0-2,1 1 0,0-1 0,0 1 0,0 0 0,1-1 0,0 1 0,0-1 0,1 0 0,-1 1 0,1-1 0,1 0 0,-1 0 0,1 0 0,0 0 0,1-1 0,6 10 0,-6-10-13,0-1 0,1 0 0,-1 0 0,1-1 1,0 1-1,0-1 0,0 0 0,0 0 0,0-1 0,1 0 0,-1 1 0,8 0 0,-8-2-15,0-1-1,0 1 1,-1-1-1,1-1 1,0 1-1,0-1 1,0 1-1,-1-1 1,1-1-1,0 1 0,-1-1 1,1 0-1,-1 0 1,0 0-1,1 0 1,5-5-1,6-6-46,0-1 1,-1-1-1,-1 0 0,15-20 0,-28 34 76,0 0 1,0 0-1,0-1 0,0 1 0,0 0 0,0-1 0,-1 1 1,1 0-1,0-1 0,-1 1 0,1-1 0,-1 1 0,1-1 1,-1 1-1,1-1 0,-1-2 0,0 4 11,1 0 1,-1-1-1,1 1 0,-1 0 0,1-1 1,-1 1-1,1 0 0,-1 0 0,1 0 1,0-1-1,-1 1 0,1 0 1,-1 0-1,1 0 0,-1 0 0,1 0 1,0 0-1,-1 0 0,1 0 1,-1 0-1,1 1 0,-1-1 0,1 0 1,-1 0-1,1 0 0,-1 1 0,1-1 1,-1 0-1,1 0 0,0 1 1,0 16 68,2 0 0,0 0 0,0 0 0,2 0 0,10 27 0,-14-42-165,0-1 0,-1 1 0,1 0 0,0 0 0,0-1 0,0 1 0,0 0 0,0-1 0,1 1 0,-1-1 0,0 0 0,1 1 0,-1-1 0,1 0 0,-1 0 0,1 0 0,0 0 0,-1 0 0,1 0 0,0 0 0,0-1 0,0 1 0,0-1 0,-1 1 0,1-1 1,3 1-1,21-1-1113</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36.834"/>
    </inkml:context>
    <inkml:brush xml:id="br0">
      <inkml:brushProperty name="width" value="0.05" units="cm"/>
      <inkml:brushProperty name="height" value="0.05" units="cm"/>
    </inkml:brush>
  </inkml:definitions>
  <inkml:trace contextRef="#ctx0" brushRef="#br0">1 1 992,'0'0'665,"0"0"-632,0 0 0,0 1 0,0-1 1,0 1-1,0-1 0,0 0 0,0 1 1,0-1-1,0 1 0,0-1 0,0 0 1,0 1-1,0-1 0,0 1 0,0-1 1,1 0-1,-1 1 0,0-1 0,0 0 1,0 1-1,0-1 0,1 0 0,-1 1 0,81 6 1117,-57-6-980,37 6-1,-15 0-142,37 6-76,-55-7-362,35 3-1,-54-8 232,0-1 0,-1 0-1,1-1 1,-1 0 0,1 0-1,-1-1 1,1 0 0,11-4-1,9-9-526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2:29.294"/>
    </inkml:context>
    <inkml:brush xml:id="br0">
      <inkml:brushProperty name="width" value="0.05" units="cm"/>
      <inkml:brushProperty name="height" value="0.05" units="cm"/>
    </inkml:brush>
  </inkml:definitions>
  <inkml:trace contextRef="#ctx0" brushRef="#br0">2 0 752,'-1'27'510,"0"-17"-262,1 0 0,0 0 0,1 1 0,2 15 0,3-1 385,3 42 0,0 6-4,-3-31-490,-2 1 1,-2 50 0,-1-64-255,6 49 0,-5-35-854,-2-23-770,0-19 885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3:08.901"/>
    </inkml:context>
    <inkml:brush xml:id="br0">
      <inkml:brushProperty name="width" value="0.05" units="cm"/>
      <inkml:brushProperty name="height" value="0.05" units="cm"/>
    </inkml:brush>
  </inkml:definitions>
  <inkml:trace contextRef="#ctx0" brushRef="#br0">13 1 560,'0'0'374,"-8"17"661,7-10-852,-1 1 0,1-1 1,1 1-1,-1-1 0,1 1 0,1-1 1,0 9-1,1 10 258,-1-17-285,0-1-1,0 1 0,1-1 0,0 1 0,1-1 0,3 8 0,-3-7 15,1 0 0,-2 0 0,1 1 0,-1-1 0,-1 1 0,1 10 0,-1 22 347,0-22-388,0-1 0,-2 0 1,0 0-1,-8 37 0,8-51-126,0 0-1,1-1 0,-1 1 0,1 0 0,0-1 1,1 9-1,0 2 20,-1-13-54,0-17-483,0 0 431,0 0-1,1 0 1,1 0 0,7-29 0,-7 37 77,1 0 0,0 0 1,0 1-1,1-1 0,0 1 0,0-1 0,0 1 0,1 1 1,0-1-1,0 0 0,0 1 0,9-6 0,-7 6-8,1-2-22,1 0 0,0 1 0,11-5 0,-17 9 35,0 1 1,0 0 0,0 0 0,0 0 0,0 0-1,0 1 1,0-1 0,0 1 0,0-1 0,0 1-1,0 0 1,0 1 0,0-1 0,0 0 0,1 1-1,2 1 1,-3-1 21,-1 1 1,1 0-1,-1 0 0,1 0 0,-1 0 1,1 0-1,3 5 0,5 5 58,1-1 32,-6-6-62,-1-1 1,0 0-1,0 1 0,-1 0 0,0 0 0,0 1 1,0-1-1,0 1 0,-1 0 0,5 10 1,9 19 301,-13-28-267,0-1 1,-1 1-1,0 0 0,0 0 1,0 0-1,-1 1 0,0-1 1,-1 0-1,1 1 0,-1 8 1,-1 38-525,0-20-3035,0-28 1438</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37.158"/>
    </inkml:context>
    <inkml:brush xml:id="br0">
      <inkml:brushProperty name="width" value="0.05" units="cm"/>
      <inkml:brushProperty name="height" value="0.05" units="cm"/>
    </inkml:brush>
  </inkml:definitions>
  <inkml:trace contextRef="#ctx0" brushRef="#br0">0 0 944,'0'27'1644,"1"-25"-1619,-1 1 1,0-1 0,1 0-1,-1 1 1,1-1-1,0 0 1,0 0 0,0 1-1,0-1 1,0 0-1,0 0 1,1 0-1,-1 0 1,1 0 0,-1-1-1,1 1 1,0 0-1,0-1 1,2 3 0,49 26-22,-25-16 37,46 22-2,-43-22 97,52 32 0,-75-41-75,0 0 0,0 1 0,-1 0 0,0 1 0,0 0 0,-1 0 0,0 0 0,0 1 0,-1 0 0,0 0 1,4 9-1,-3-5 21,-2-5-27,-1 0 0,0 0 0,-1 0 0,1 1 1,-1-1-1,0 1 0,-1-1 0,1 12 1,-2 1-15,1-14-46,0-1 0,-1 1 0,0-1-1,0 1 1,0-1 0,-1 1 0,0-1 0,0 1 0,0-1 0,-1 1 0,1-1 0,-1 0 0,-5 9 0,-38 25-1015,21-20 66,6-4-172,-12-7-496</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43.559"/>
    </inkml:context>
    <inkml:brush xml:id="br0">
      <inkml:brushProperty name="width" value="0.05" units="cm"/>
      <inkml:brushProperty name="height" value="0.05" units="cm"/>
    </inkml:brush>
  </inkml:definitions>
  <inkml:trace contextRef="#ctx0" brushRef="#br0">1 1 816,'0'115'1590,"0"-111"-1547,0 1-1,1-1 0,0 0 0,0 1 0,0-1 0,4 8 0,-4-8-21,1 0 0,-1 0 0,0 0-1,0 0 1,0 0 0,0 7 0,-1-2 44,1-1 1,1 1 0,0-1 0,0 0-1,0 0 1,5 10 0,7 25 290,-11-24-109,-1-1 0,-1 20 0,0-19 51,4 36 0,5 0 17,-2 0 1,0 78 0,-8-113-290,1 1 1,1-1 0,9 40-1,-9-46-17,0-1-1,-1 1 1,-1 0-1,-1 14 1,0 2-1,1-28 11,0-14-329,2-38-350,14-74 0,-4 34 166,-9 76 417,0-1-1,1 1 0,10-25 1,8-25-37,-22 61 111,1 1 0,0 0 1,0 0-1,0 0 0,0-1 0,0 1 0,1 0 1,-1 0-1,1 0 0,-1 1 0,1-1 0,0 0 0,-1 1 1,1-1-1,0 1 0,0-1 0,0 1 0,4-2 1,-1 1 1,0 0 0,-1 0 1,1 1-1,0 0 1,0 0-1,0 0 0,0 0 1,7 1-1,-9 0 7,-1 1-1,1-1 1,0 1-1,-1-1 0,1 1 1,-1 0-1,1 0 1,-1 1-1,1-1 1,-1 0-1,0 1 1,0-1-1,0 1 0,3 2 1,28 33 236,-17-19-107,-13-15-113,18 18 94,-1 1 0,-2 1 0,19 29 0,-24-29-155,18 45 0,-22-54-196,6 11-575,-11-4-79,-3-20 823,0 0 0,-1-1 0,1 1-1,0 0 1,0 0 0,-1-1 0,1 1 0,0-1 0,0 1-1,0-1 1,0 1 0,0-1 0,0 1 0,2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44.270"/>
    </inkml:context>
    <inkml:brush xml:id="br0">
      <inkml:brushProperty name="width" value="0.05" units="cm"/>
      <inkml:brushProperty name="height" value="0.05" units="cm"/>
    </inkml:brush>
  </inkml:definitions>
  <inkml:trace contextRef="#ctx0" brushRef="#br0">421 180 208,'1'0'24,"-1"0"1,1 0-1,0 0 0,-1 0 1,1 0-1,-1 0 0,1 0 1,-1-1-1,1 1 0,-1 0 1,1 0-1,0 0 0,-1-1 1,1 1-1,-1 0 0,0 0 1,1-1-1,-1 1 0,1-1 1,-1 1-1,1 0 0,-1-1 1,0 1-1,1-1 0,-1 1 1,0-1-1,1 1 0,-1-1 0,0 1 1,0-1-1,0 1 0,1-1 1,-1 1-1,0-1 0,0 1 1,0-1-1,0 0 0,0 1 1,0-1-1,0 1 0,0-1 1,0 1-1,0-1 0,0 1 1,0-1-1,-1 0 0,1 1 1,0-1-1,0 1 0,-1-1 1,1 1-1,0-1 0,-1 1 1,1-1-1,-21-34-293,16 28 358,0-6-94,5 12 5,0 0 0,-1-1 1,1 1-1,-1 0 0,1-1 1,-1 1-1,0 0 0,0 0 1,1-1-1,-1 1 1,0 0-1,0 0 0,0 0 1,-2-1-1,-65-40 125,63 39-98,0 0 0,0 0 0,0 1 0,-1-1 0,1 1 0,-1 0 0,0 1 0,1-1 0,-1 1 0,-9-1 0,-64 0 374,55 3-293,16-1-55,0 0-1,0 1 1,0 1 0,0-1 0,0 1-1,0 1 1,-15 6 0,20-8-42,-1 1-1,1 0 1,-1-1 0,1 2 0,0-1 0,0 0-1,0 1 1,0-1 0,1 1 0,-1 0 0,1 0-1,-1 0 1,1 0 0,0 0 0,0 1 0,1-1-1,-1 1 1,-1 5 0,-5 17 16,5-21-20,1 1 1,1-1 0,-1 1-1,1 0 1,0 0-1,0 8 1,1 140 662,0-149-654,1-1 1,0 1 0,0 0-1,0-1 1,0 1 0,1-1-1,0 1 1,3 5 0,7 24 86,-10-29-89,-1 1 0,1 0 1,0-1-1,0 1 0,1-1 0,-1 0 0,1 0 0,1 0 0,-1 0 1,1 0-1,-1-1 0,1 0 0,0 0 0,1 0 0,-1 0 0,6 4 0,-2-4 9,-1-1 0,1 1 0,0-1 0,0 0 0,0-1 0,0 0 0,1 0 0,-1-1-1,0 0 1,1 0 0,8-1 0,-5 0 19,-9 1-33,0-1 1,0 0-1,1 0 1,-1 0-1,0 0 1,1-1-1,-1 1 0,0-1 1,0 0-1,0 0 1,0 0-1,1 0 1,-1 0-1,-1-1 1,1 0-1,0 1 1,0-1-1,2-3 0,-1 2-3,15-13 6,-1-2-1,-1 0 0,27-37 0,-20 22-10,-10 13-6,21-35 0,-32 47 5,1 1 1,-1-1-1,0 0 0,-1 0 1,0 0-1,0 0 1,-1 0-1,1-16 1,-1-3-19,1-30-186,-2 54 128,-1-1 0,1 1 1,0-1-1,-1 1 0,0 0 1,0-1-1,0 1 0,0 0 1,0 0-1,-1-1 0,0 1 1,-2-4-1,-2 1-212,0 0 0,-1 0 0,0 0-1,0 1 1,-14-8 0,2-2-317</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45.008"/>
    </inkml:context>
    <inkml:brush xml:id="br0">
      <inkml:brushProperty name="width" value="0.05" units="cm"/>
      <inkml:brushProperty name="height" value="0.05" units="cm"/>
    </inkml:brush>
  </inkml:definitions>
  <inkml:trace contextRef="#ctx0" brushRef="#br0">365 164 304,'-2'-2'28,"0"0"0,1 0-1,-1 0 1,1 0 0,-1 0 0,1-1-1,0 1 1,0 0 0,0-1 0,-1-2 0,2 3-15,-1 0 0,0-1 0,0 1 0,0 0 0,0 0 0,0 0 0,0 0 0,-1 0 0,1 0 0,-1 1 0,1-1 0,-1 0 1,1 1-1,-3-2 0,-79-60 656,80 60-614,-1 1-1,1 0 0,-1 0 0,0 0 0,0 0 1,0 1-1,0 0 0,0-1 0,-1 1 1,1 1-1,-8-1 0,4 0 62,-1 1 1,0 0-1,0 0 1,-16 4-1,18-1-20,0 0 0,0 1 0,1 0 0,-1 1 0,1-1 0,0 1 0,1 0 0,-1 0 0,1 1-1,-9 11 1,5-6-31,6-8-28,2-1 0,-1 1-1,0 0 1,0 0-1,1 0 1,0 0-1,-2 5 1,-11 20 252,12-23-264,-1-1 0,1 1-1,0-1 1,0 1 0,1 0 0,-1 0 0,1 0 0,0 0-1,0 8 1,1 52 97,1-31-84,-1-32-37,0 0 0,0 0 0,1 0 0,-1 1 0,1-1 0,-1 0 0,1 0 0,0 0 0,0 0 0,0 0 0,0 0 0,0 0 0,0 0 0,0-1 0,3 4 0,9 13 7,-12-16-4,0-1-1,1 0 0,-1 0 1,0 1-1,1-1 0,0-1 1,-1 1-1,1 0 1,0 0-1,-1 0 0,1-1 1,0 1-1,0-1 0,-1 1 1,1-1-1,0 0 1,0 0-1,0 0 0,0 0 1,-1 0-1,5-1 0,-2 1 4,1 0-1,0-1 0,0 0 1,-1 0-1,1 0 0,0 0 0,-1-1 1,9-4-1,11-6 8,-16 8-17,0 0 0,-1 0 0,15-10 1,-2-5-40,-9 11-75,-1-1 0,0-1 0,-1 0 0,0 0 1,0-1-1,-1 0 0,9-16 0,-4 1-148,-6 15 188,-1-1 0,0 1-1,-1-2 1,0 1 0,-1 0 0,0-1-1,-1 0 1,2-15 0,-5-23 808,0 51-713,-1-1 1,1 1 0,0-1 0,0 1 0,0 0-1,0-1 1,-1 1 0,1-1 0,0 1-1,0 0 1,-1-1 0,1 1 0,0 0-1,-1-1 1,1 1 0,0 0 0,-1-1-1,1 1 1,-1 0 0,1 0 0,0 0 0,-1-1-1,1 1 1,-1 0 0,1 0 0,-1 0-1,1 0 1,-1 0 0,1 0 0,-1 0-1,1 0 1,0 0 0,-1 0 0,1 0-1,-1 0 1,1 0 0,-1 0 0,0 0-7,-1 0 271,1 0-264,1 0-1,-1 0 1,1 0-1,-1 0 1,1 1-1,-1-1 1,1 0-1,-1 0 1,1 0-1,-1 0 1,1 1-1,-1-1 1,1 0-1,0 1 1,-1-1-1,1 0 1,-1 1-1,1-1 1,0 0-1,-1 1 1,1-1-1,0 0 1,0 1-1,-1-1 1,1 1-1,0-1 1,0 1-1,-1-1 1,1 1-1,0 3 41,0 0 0,-1 0 0,1 0 0,-1 0 0,0 0 1,0 0-1,-3 6 0,2-7-2,1 1 1,-1 0 0,1 0-1,0 0 1,1 0 0,-1 0-1,0 6 1,1 198 1737,0-202-1909,0-1-1,1 1 0,0-1 0,0 1 1,0-1-1,0 1 0,1-1 1,0 0-1,0 1 0,1-1 0,-1 0 1,1 0-1,5 6 0,-8-11 6,1 0-1,-1 0 0,1 1 1,-1-1-1,1 0 0,0 0 0,-1 1 1,1-1-1,-1 0 0,1 0 1,0 0-1,-1 0 0,1 0 1,0 0-1,-1 0 0,1 0 0,-1 0 1,1 0-1,0-1 0,-1 1 1,1 0-1,-1 0 0,1 0 1,0-1-1,0 1 0,2-8-1493</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45.348"/>
    </inkml:context>
    <inkml:brush xml:id="br0">
      <inkml:brushProperty name="width" value="0.05" units="cm"/>
      <inkml:brushProperty name="height" value="0.05" units="cm"/>
    </inkml:brush>
  </inkml:definitions>
  <inkml:trace contextRef="#ctx0" brushRef="#br0">1 147 1008,'0'7'1681,"11"-14"-1521,6-9-32,11-9-96,1 2-112,11-12-304,-12 13-304,6-4-145</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46.151"/>
    </inkml:context>
    <inkml:brush xml:id="br0">
      <inkml:brushProperty name="width" value="0.05" units="cm"/>
      <inkml:brushProperty name="height" value="0.05" units="cm"/>
    </inkml:brush>
  </inkml:definitions>
  <inkml:trace contextRef="#ctx0" brushRef="#br0">135 714 512,'5'4'62,"-1"0"-1,2 0 1,-1 0-1,0 0 1,1-1-1,10 5 1,-12-7-48,0-1 1,-1 1-1,1-1 1,0 0 0,0 0-1,-1 0 1,1 0-1,0-1 1,0 1 0,-1-1-1,1 0 1,0 0 0,4-2-1,1-2-23,-1-1 0,0 1 0,0-1 0,-1-1 0,1 1 0,-1-1 0,-1-1-1,10-12 1,-13 16-2,-1 2 3,0-1-1,-1 1 1,1-1 0,-1 1 0,0-1 0,0 1-1,0-1 1,0 0 0,0 0 0,0 0 0,-1 1 0,1-6-1,2-9-23,0 5 6,0 5 17,-1 0 0,0-1-1,-1 1 1,2-12 0,-3 16 12,0 0 0,-1 0 0,1 1 1,-1-1-1,1 0 0,-1 1 0,0-1 0,0 0 0,0 1 0,0-1 1,0 1-1,-1-1 0,1 1 0,-1 0 0,1 0 0,-4-4 0,-12-12 19,-25-25 227,39 40-192,-1 0 0,0 1 0,1-1 0,-1 1 0,0 0 0,0 0 0,0 0 0,-1 1 0,1-1 0,0 1 0,-6-1 1,2 1 89,0 1 0,0-1 1,0 1-1,0 0 1,0 1-1,0 0 1,0 0-1,-8 3 0,10-2-49,0 1-1,0 0 0,1 0 1,-1 0-1,1 1 0,0 0 0,0 0 1,0 0-1,-6 8 0,1 0 21,0 2 0,2-1-1,-1 1 1,2 0 0,0 1-1,0 0 1,2 0 0,-5 18-1,8-22-60,0 0 0,0 1 0,2-1 0,-1 1 0,1-1 0,1 1 0,0-1 0,1 0 0,0 1 0,1-1-1,0 0 1,0 0 0,1 0 0,10 18 0,-10-24-50,-1 0 0,1 0 0,0-1 0,0 1-1,0-1 1,1 0 0,-1-1 0,1 1 0,0-1 0,0 0 0,1 0 0,-1 0-1,0-1 1,1 1 0,0-1 0,-1-1 0,1 1 0,0-1 0,0 0 0,0 0-1,0-1 1,0 0 0,0 0 0,0 0 0,0-1 0,0 0 0,-1 0-1,1 0 1,0-1 0,0 0 0,-1 0 0,1 0 0,-1-1 0,0 0 0,1 0-1,-1 0 1,-1-1 0,1 1 0,6-8 0,14-13-61,-15 15-34,-1 1 1,0-2-1,-1 1 0,0-1 1,0-1-1,-1 1 1,10-20-1,-3 0-217,-2 0 0,-1-1 0,-1 0 1,-2-1-1,-1 0 0,-1 0 0,2-51 0,-8-285-89,0 366 407,0 1 0,0 0 1,0 0-1,0 0 1,0 0-1,-1 0 1,1 0-1,0 0 1,0 0-1,-1 0 0,1 0 1,-1 0-1,1 0 1,-1 0-1,1 0 1,-1 1-1,1-1 0,-1 0 1,0 0-1,1 0 1,-1 1-1,0-1 1,0 0-1,0 1 0,1-1 1,-1 1-1,-2-2 1,1 1 234,0 28 1262,-4 0-787,2 1 1,1 0 0,2 0-1,0 0 1,4 29-1,-1 10 450,-2 373 2282,6-395-4780,0-3-4932</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46.510"/>
    </inkml:context>
    <inkml:brush xml:id="br0">
      <inkml:brushProperty name="width" value="0.05" units="cm"/>
      <inkml:brushProperty name="height" value="0.05" units="cm"/>
    </inkml:brush>
  </inkml:definitions>
  <inkml:trace contextRef="#ctx0" brushRef="#br0">1 0 1105,'0'10'544,"0"-4"-272,11 4-16,6-4 16,0 4-144,-5 6-64,16-10-64,0 4-288,1 6-384,-1-7-977</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46.879"/>
    </inkml:context>
    <inkml:brush xml:id="br0">
      <inkml:brushProperty name="width" value="0.05" units="cm"/>
      <inkml:brushProperty name="height" value="0.05" units="cm"/>
    </inkml:brush>
  </inkml:definitions>
  <inkml:trace contextRef="#ctx0" brushRef="#br0">302 203 400,'13'13'179,"-6"-7"1,0 1 0,1-1 0,12 9 0,-18-14 271,-3-8-428,1 0-1,-1 0 0,0 1 1,-1-1-1,0 1 0,0-1 1,0 1-1,-1 0 0,1-1 1,-2 1-1,1 1 1,-5-7-1,3 6-38,-11-16 330,-2 1 0,0 1-1,-41-35 1,53 50-210,1 1 0,-1 0 0,0 1-1,0-1 1,0 1 0,0 1 0,-1-1 0,1 1 0,-1 0 0,1 0 0,-1 1-1,0 0 1,0 0 0,0 0 0,0 1 0,0 0 0,1 1 0,-1-1 0,0 1-1,0 1 1,-10 2 0,14-2-62,0-1 0,0 1 0,0 0 0,0 0 0,0 0 0,0 0 0,0 0 0,1 1 0,-1-1 0,1 1-1,0 0 1,0 0 0,0 0 0,0 0 0,0 0 0,0 0 0,1 0 0,-2 5 0,0 1 20,1-1 0,0 1 0,0-1 0,1 1 0,0 17 0,0-2 89,1-2 13,0-1 0,5 23 0,-4-37-133,0 0-1,1-1 1,0 0 0,0 1 0,1-1 0,0 0-1,0 0 1,0 0 0,1 0 0,6 7 0,-6-7-7,1 0 1,1 0-1,-1-1 0,1 0 1,0 0-1,0 0 1,1-1-1,-1 0 1,1 0-1,0 0 1,14 4-1,-15-7-32,1 0 0,-1 0-1,0 0 1,0-1-1,1 0 1,-1 0 0,0-1-1,1 0 1,-1 0 0,0 0-1,0-1 1,0 0-1,0 0 1,11-6 0,-4 0-218,0 0 1,-1-1 0,0-1-1,-1 0 1,0-1 0,0 0-1,-1 0 1,-1-1-1,0 0 1,0-1 0,-2 0-1,1-1 1,-2 1 0,6-16-1,7-71-2092,-16 44 1286</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47.219"/>
    </inkml:context>
    <inkml:brush xml:id="br0">
      <inkml:brushProperty name="width" value="0.05" units="cm"/>
      <inkml:brushProperty name="height" value="0.05" units="cm"/>
    </inkml:brush>
  </inkml:definitions>
  <inkml:trace contextRef="#ctx0" brushRef="#br0">1 0 1425,'0'3'133,"1"-1"1,-1 1 0,1-1 0,0 1 0,0-1 0,0 0-1,0 1 1,0-1 0,1 0 0,-1 0 0,1 0 0,-1 0-1,1 0 1,0 0 0,0 0 0,0-1 0,0 1 0,0-1-1,0 1 1,0-1 0,0 0 0,1 0 0,-1 0 0,5 2-1,12 4-124,1-1-1,25 6 1,-3-2 149,-36-7-155,12 3 27,0 0 1,0 2 0,22 12-1,-37-18-25,1 0 0,-1 1-1,0-1 1,0 0-1,0 1 1,0 0 0,0 0-1,0 0 1,-1 0 0,0 0-1,1 1 1,-1-1-1,0 0 1,-1 1 0,1 0-1,0-1 1,-1 1 0,0 0-1,0 0 1,0 0-1,0 7 1,0 14-180,0-18 46,0 0 0,-1-1 1,0 1-1,0-1 0,-1 1 0,0-1 1,0 1-1,-2 6 0,-13 25-1688,6-22 875</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47.604"/>
    </inkml:context>
    <inkml:brush xml:id="br0">
      <inkml:brushProperty name="width" value="0.05" units="cm"/>
      <inkml:brushProperty name="height" value="0.05" units="cm"/>
    </inkml:brush>
  </inkml:definitions>
  <inkml:trace contextRef="#ctx0" brushRef="#br0">19 48 1441,'0'163'3034,"0"-1"-3713,0-163 667,0 0-1,0 0 1,0 0-1,-1 0 0,1 0 1,0 0-1,-1 0 1,1 0-1,-1 0 1,1 0-1,-1 0 0,1 0 1,-1 0-1,-1-1 1,-5-8-29,5 2 32,1 0 0,0 0-1,0-1 1,1 1 0,0 0 0,1 0 0,-1-1-1,2 1 1,-1 0 0,1 0 0,4-10 0,-1-3-9,-3 12 24,2-13-12,1 0-1,1 0 0,1 1 1,12-26-1,-18 45 10,24-41 37,-24 40-24,1 1 1,-1 0-1,1 0 1,0 0-1,0 0 1,0 0-1,0 0 1,0 1-1,0-1 1,1 1-1,-1-1 1,0 1-1,1 0 1,-1 0 0,6-2-1,-4 3 80,0 0 0,0 0 0,0 0 0,1 0 0,-1 1 0,0 0 0,0-1 0,0 2 0,0-1 0,0 0 0,0 1 0,0 0 0,0 0 0,-1 0 0,1 0 0,-1 0 0,1 1 0,-1 0 0,0-1 0,0 1 0,4 5 0,2 4 270,-1 0 0,0 0 0,0 0 0,-2 1 1,8 17-1,5 14 419,19 50 126,4 18-922,-13-40-2902,-27-53 656,-2-3 19</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6:27.969"/>
    </inkml:context>
    <inkml:brush xml:id="br0">
      <inkml:brushProperty name="width" value="0.05" units="cm"/>
      <inkml:brushProperty name="height" value="0.05" units="cm"/>
    </inkml:brush>
  </inkml:definitions>
  <inkml:trace contextRef="#ctx0" brushRef="#br0">45 46 352,'-12'-9'214,"10"8"-184,1 1 1,0-1-1,-1 0 0,1 0 1,0 0-1,0 0 0,0 0 1,0 0-1,0-1 0,0 1 0,0 0 1,0 0-1,0-1 0,1 1 1,-1-1-1,0 1 0,1 0 1,0-1-1,-1 1 0,1-1 1,0 1-1,-1-1 0,1 0 1,0 1-1,0-1 0,0-1 1,0 2 21,0 1 0,-1 0 0,1 0-1,-1 0 1,1 0 0,-1 0 0,1 1 0,-1-1 0,1 0 0,-1 0 0,1 0 0,0 0 0,-1 0 0,1 0 0,-1 1 0,1-1 0,0 0 0,-1 0 0,1 1 0,0-1 0,-1 0 0,1 1 0,0-1 0,-1 0 0,1 1 0,0-1 0,-1 0 0,1 1-1,0-1 1,0 1 0,0-1 0,0 1 0,-1-1 0,1 0 0,0 1 0,0-1 0,0 1 0,0-1 0,0 1 0,0-1 0,0 1 0,0 176 498,12-99-502,-12 125-51,1-199 4,-1 0-1,0 0 1,1-1 0,0 1-1,0 0 1,0-1 0,0 1-1,3 4 1,-2-5-2,-1 0 0,0 0 0,0 0 0,0 0 0,0 0 0,0 1 0,-1-1 0,1 4 0,12 65 7,-14-62-7,0-6-12,1-1 0,-1 0 0,1 1 0,0-1 1,0 1-1,1-1 0,-1 1 0,1-1 0,-1 0 0,1 1 1,2 3-1,-1-4 4,-1-3 0,1 1 0,-1 0 0,0 0 0,0 0-1,0 0 1,-1 1 0,1-1 0,0 0 0,0 0 0,-1 0 0,1 1-1,0-1 1,-1 0 0,0 1 0,1-1 0,-1 0 0,0 1-1,1-1 1,-1 1 0,0-1 0,0 1 0,0-1 0,0 0 0,-1 3-1,1 58-1697,0-55 1067</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29:47.931"/>
    </inkml:context>
    <inkml:brush xml:id="br0">
      <inkml:brushProperty name="width" value="0.05" units="cm"/>
      <inkml:brushProperty name="height" value="0.05" units="cm"/>
    </inkml:brush>
  </inkml:definitions>
  <inkml:trace contextRef="#ctx0" brushRef="#br0">40 0 2785,'0'16'2113,"0"7"-768,0-7-369,0 0 81,-11-7 127,11 1-63,-17-4-1153,17-12-5042,-11-4 2400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3T06:31:26.709"/>
    </inkml:context>
    <inkml:brush xml:id="br0">
      <inkml:brushProperty name="width" value="0.05" units="cm"/>
      <inkml:brushProperty name="height" value="0.05" units="cm"/>
    </inkml:brush>
  </inkml:definitions>
  <inkml:trace contextRef="#ctx0" brushRef="#br0">2 1 24575,'-1'120'0,"3"135"0,11-164-342,-7-60 116,2 49 0,-9 44 226,2 51 0,12-88 0,-8-58 0,4 51 0,-11 76-328,4 67-225,11-125 553,-7-55 0,2 45 0,-6 677-89,-5-368 56,3 148 1141,2-511-917,10 57-1,1 17 118,-11-24-308,-1-17 0,13 87 0,43 112 0,-53-245 0,-2-1 0,0 1 0,-1 27 0,-1-29 0,1 1 0,0 0 0,8 35 0,-2-23 0,-2 1 0,-2 1 0,-1-1 0,-3 58 0,2 51 0,10-90 0,-8-46 0,-1 1 0,0 0 0,-1-1 0,1 1 0,-2 0 0,1 0 0,-1 0 0,0 0 0,-1 12 0,1-19 0,0 1 0,0 0 0,0 0 0,-1-1 0,1 1 0,0 0 0,0-1 0,-1 1 0,1 0 0,0-1 0,-1 1 0,1-1 0,0 1 0,-1-1 0,1 1 0,-1 0 0,1-1 0,-1 0 0,1 1 0,-1-1 0,0 1 0,1-1 0,-1 0 0,1 1 0,-1-1 0,0 0 0,1 1 0,-2-1 0,1 0 0,-1 0 0,1 0 0,0-1 0,-1 1 0,1 0 0,0-1 0,-1 1 0,1-1 0,0 0 0,0 1 0,0-1 0,0 0 0,-3-1 0,0-1 0,1-1 0,-1 0 0,0 0 0,1 0 0,0 0 0,-6-9 0,-33-100-1365,32 92-5461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3T06:31:28.968"/>
    </inkml:context>
    <inkml:brush xml:id="br0">
      <inkml:brushProperty name="width" value="0.05" units="cm"/>
      <inkml:brushProperty name="height" value="0.05" units="cm"/>
    </inkml:brush>
  </inkml:definitions>
  <inkml:trace contextRef="#ctx0" brushRef="#br0">133 30 24575,'2'4'0,"-1"0"0,1 0 0,0 0 0,0 0 0,1 0 0,-1-1 0,1 1 0,0-1 0,0 1 0,0-1 0,0 0 0,5 3 0,1 3 0,-2-1 0,1-1 0,1 0 0,-1 0 0,1 0 0,0-1 0,0-1 0,1 1 0,0-2 0,0 1 0,0-1 0,0-1 0,1 0 0,-1 0 0,1-1 0,0 0 0,0-1 0,0 0 0,14-2 0,605-1 0,-604 0 0,0 0 0,35-9 0,-33 5 0,50-3 0,-55 7 0,1-1 0,-1-1 0,41-13 0,-37 9 0,1 1 0,29-3 0,22-4 0,-53 8 0,0 2 0,33-2 0,14 6 0,-41 2 0,1-3 0,-1 0 0,45-9 0,-30 3 0,0 1 0,81 2 0,-70 3 0,63-8 0,19-4-952,234 8 0,-204 7 602,-123 0 20,52 9 0,25 2-23,20 1 648,29 1-237,-113-15-58,-4-1 0,0 2 0,0 2 0,92 19 0,-107-13-148,1-1 0,-1-2 0,82 1 0,-96-6 287,0 1 0,34 8 0,-31-5 449,42 3 0,268-8 1324,-161-1-1911,-158 0-1,-1-1 0,37-9 0,-35 6 0,0 2 0,27-3 0,290 6 0,-159 1 0,-174-1 0,0 0 0,1 0 0,-1 1 0,0 0 0,0 0 0,0 0 0,0 1 0,0-1 0,-1 2 0,10 3 0,-12-4 0,0 1 0,-1-1 0,1 0 0,-1 1 0,1-1 0,-1 1 0,0 0 0,0 0 0,0 0 0,0 0 0,-1 0 0,1 0 0,-1 0 0,0 1 0,0-1 0,0 0 0,0 1 0,0-1 0,0 7 0,2 48 0,-6 79 0,0-28 0,3 551 0,-2-622 0,-10 59 0,6-57 0,-2 54 0,7 959 55,3-469-872,-1-557 716,2 0 0,7 32 0,-5-30 70,4 49-1,7 138 32,-6-95-109,-8 179-1,-4-145 63,3-82 379,14 109 1,1-7-94,-4-31 251,5-36-490,-8-50 0,5 100 0,-12-126 0,1-1 0,2 0 0,12 43 0,-9-42 0,-1 0 0,-2 0 0,2 34 0,-6-40 0,-4 138 0,3-162 0,0 0 0,0 0 0,0 0 0,0 0 0,0 0 0,0 0 0,-1 0 0,1-1 0,-1 1 0,0 0 0,1 0 0,-1-1 0,0 1 0,0 0 0,0-1 0,0 1 0,0 0 0,0-1 0,-1 0 0,1 1 0,0-1 0,-1 0 0,1 0 0,-1 1 0,0-1 0,1 0 0,-1-1 0,0 1 0,1 0 0,-1 0 0,0-1 0,0 1 0,0-1 0,0 0 0,1 1 0,-1-1 0,-3 0 0,-6-1 0,1-1 0,0-1 0,0 1 0,0-2 0,-19-7 0,-7-3 0,-56-5 0,-14-5 0,78 17 0,-1 1 0,-30-2 0,31 4 0,1 0 0,-45-13 0,17-2 0,-1 3 0,-78-11 0,115 23 0,-1-1 0,-26-10 0,27 8 0,1 2 0,-29-6 0,-29-2 0,35 5 0,-55-4 0,75 10 0,-1-1 0,1-2 0,-1 0 0,-24-10 0,-40-9 0,28 13 0,1-3 0,-64-25 0,106 34 0,-1 0 0,-27-4 0,29 7 0,0 0 0,1-2 0,-1 0 0,-14-6 0,10 3 0,0 1 0,0 1 0,0 0 0,0 2 0,-31-3 0,35 4 0,-2-1 0,1 0 0,-1-2 0,-28-11 0,25 8 0,-36-9 0,6 7 0,-1 2 0,-98-3 0,120 9 0,-1 0 0,-27-7 0,25 3 0,-43-2 0,-12 9 0,52 0 0,-1-1 0,1-1 0,-50-10 0,34 4 0,0 1 0,0 3 0,-77 4 0,-54-3 0,156-1 0,0-2 0,-47-14 0,49 11 0,0 2 0,0 1 0,-37-4 0,27 7 0,0 2 0,1 1 0,-1 1 0,1 2 0,-35 9 0,-9 0 0,55-10 0,1 0 0,-1 1 0,-27 10 0,18-4 0,-1-2 0,1-1 0,-1-2 0,-34 2 0,22-3 0,-53 13 0,50-8 0,-1-1 0,-59 1 0,7 4 0,57-7 0,-52 1 0,-397-8 0,467 3 0,0 1 0,0 0 0,0 2 0,-32 11 0,32-9 0,-1-1 0,1 0 0,-51 3 0,60-9 0,-16 0 0,-1 2 0,1 1 0,-35 7 0,49-6 0,1 0 0,-1 1 0,1 1 0,0 0 0,-22 13 0,36-18 6,1 0 0,-1 0 0,0-1 0,1 1 0,-1 0 0,0 0 0,0-1 0,0 1 0,1-1 0,-1 0 0,0 0 0,0 1 0,0-1 0,0 0 0,0-1 0,0 1 0,1 0 0,-1 0 0,-3-2 0,3 1-61,1 1 0,0-1 0,0 0 0,0 0 0,0 0 0,0 0 0,0 0 0,0 0 0,1 0 0,-1-1 0,0 1 0,0 0 0,1 0 0,-1-1 0,1 1 0,-1 0 0,1-1 0,0 1 0,-1-1 0,1 1 0,0 0 0,0-1 0,0 1 0,0-1 0,0 1 0,1-3 0,2-16-6771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3T06:31:29.992"/>
    </inkml:context>
    <inkml:brush xml:id="br0">
      <inkml:brushProperty name="width" value="0.05" units="cm"/>
      <inkml:brushProperty name="height" value="0.05" units="cm"/>
    </inkml:brush>
  </inkml:definitions>
  <inkml:trace contextRef="#ctx0" brushRef="#br0">0 139 24575,'5'-1'0,"0"0"0,0-1 0,-1 1 0,1-1 0,8-5 0,6-1 0,4 0 0,0 1 0,0 1 0,1 1 0,-1 1 0,1 2 0,25-1 0,-23 2 0,-1-2 0,40-9 0,-15 3 0,7-3 0,-35 7 0,1 0 0,38-1 0,-29 4 0,45-10 0,-44 7 0,44-3 0,535 7 0,-295 3 0,667-2-906,-949 2 906,1 1 0,-1 3 0,40 10 0,-37-7 0,1-1 0,47 2 0,37 4 0,16 0 0,-37-7-545,-1 5 0,101 26 1,-120-22 407,208 22 137,-114-12-414,-122-16 144,103 7 1,-119-15 269,45 9 0,-44-5 0,41 1 0,6-7 123,-51-2 114,0 2 0,0 1 1,59 11-1,-58-5 189,1-1 1,0-2-1,0-1 1,0-2-1,50-5 0,-81 3-550,1-1 0,0 1 0,0-1 0,0-1 0,-1 1 0,0-1-1,1 0 1,-1-1 0,0 1 0,6-6 0,1 0-6702</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3T06:31:31.372"/>
    </inkml:context>
    <inkml:brush xml:id="br0">
      <inkml:brushProperty name="width" value="0.05" units="cm"/>
      <inkml:brushProperty name="height" value="0.05" units="cm"/>
    </inkml:brush>
  </inkml:definitions>
  <inkml:trace contextRef="#ctx0" brushRef="#br0">0 1 24575,'0'822'0,"1"-838"0,1-1 0,0 1 0,1 0 0,0 0 0,2 0 0,0 0 0,12-26 0,-10 31 0,-1 2 0,2-1 0,-1 1 0,1 0 0,14-12 0,-16 16 0,0 0 0,0 0 0,-1-1 0,1 0 0,-1 0 0,-1 0 0,1 0 0,-1-1 0,0 0 0,-1 0 0,0 0 0,0 0 0,0 0 0,3-14 0,-5 8 0,2 0 0,-1 0 0,2 0 0,0 0 0,6-13 0,-8 21 0,1-1 0,0 1 0,0 0 0,1 0 0,-1 0 0,1 1 0,0-1 0,0 1 0,0 0 0,1 0 0,-1 0 0,1 1 0,9-5 0,-10 6-195,0 0 0,0-1 0,0 1 0,0-1 0,-1 0 0,5-5 0,3-4-6631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3T06:31:32.089"/>
    </inkml:context>
    <inkml:brush xml:id="br0">
      <inkml:brushProperty name="width" value="0.05" units="cm"/>
      <inkml:brushProperty name="height" value="0.05" units="cm"/>
    </inkml:brush>
  </inkml:definitions>
  <inkml:trace contextRef="#ctx0" brushRef="#br0">0 1 24575,'5'0'0,"6"0"0,5 0 0,1 5 0,1 1 0,-1 4 0,0 6 0,2-1 0,-2 2 0,1-2 0,-3 2 0,1-3 0,-3 1 0,-3 3 0,1-2 0,4-3 0,3-4 0,-1-4-8191</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3T06:31:34.331"/>
    </inkml:context>
    <inkml:brush xml:id="br0">
      <inkml:brushProperty name="width" value="0.05" units="cm"/>
      <inkml:brushProperty name="height" value="0.05" units="cm"/>
    </inkml:brush>
  </inkml:definitions>
  <inkml:trace contextRef="#ctx0" brushRef="#br0">0 1 24575,'0'904'0,"2"-929"0,1 0 0,0 0 0,2 1 0,1 0 0,1 0 0,1 0 0,1 1 0,13-25 0,-9 6 0,-13 38 0,1 0 0,0 0 0,0 0 0,0 0 0,1 0 0,-1 0 0,1 0 0,0 0 0,0 0 0,0 0 0,0 1 0,1-1 0,0 1 0,-1 0 0,1 0 0,0 0 0,5-3 0,-6 4 0,1 0 0,0 0 0,-1 0 0,1 0 0,0 1 0,0 0 0,0-1 0,0 1 0,1 0 0,-1 0 0,0 1 0,0-1 0,1 1 0,-1-1 0,0 1 0,1 0 0,-1 0 0,0 1 0,1-1 0,-1 1 0,0-1 0,0 1 0,0 0 0,1 1 0,-1-1 0,0 0 0,0 1 0,-1-1 0,1 1 0,0 0 0,0 0 0,-1 0 0,1 1 0,-1-1 0,4 5 0,0 1 0,0 0 0,0 0 0,-1 0 0,1 1 0,-2 0 0,0 0 0,0 0 0,0 1 0,-1-1 0,2 16 0,-1-10 0,1 0 0,0 1 0,11 20 0,-5-15 0,-1 0 0,10 27 0,-20-46 0,1 1 0,-1-1 0,1 0 0,0 1 0,0-1 0,0 0 0,0 1 0,1-1 0,-1 0 0,0 0 0,1 0 0,0 0 0,-1-1 0,1 1 0,0 0 0,0-1 0,0 1 0,0-1 0,0 1 0,0-1 0,1 0 0,-1 0 0,0 0 0,1 0 0,-1-1 0,0 1 0,5 0 0,-2-1 0,-1-1 0,0 0 0,1 0 0,-1 0 0,0 0 0,0-1 0,0 1 0,0-1 0,0 0 0,0 0 0,0-1 0,-1 1 0,1-1 0,-1 0 0,4-3 0,18-17 0,-1-1 0,40-50 0,-48 42 0,-14 27 0,0-1 0,0 1 0,1 0 0,0 0 0,6-8 0,1 1 0,5-6 0,1 1 0,32-27 0,-34 32 0,-11 8 0,1 1 0,-1 0 0,1 0 0,0 0 0,0 1 0,6-4 0,-9 6 0,-1 1 0,1-1 0,-1 0 0,1 0 0,0 0 0,-1 0 0,1 0 0,0 1 0,-1-1 0,1 0 0,-1 1 0,1-1 0,-1 0 0,1 1 0,0-1 0,-1 1 0,0-1 0,1 1 0,-1-1 0,1 1 0,-1-1 0,0 1 0,1-1 0,-1 1 0,0-1 0,1 1 0,-1 0 0,0-1 0,0 1 0,0 0 0,1-1 0,-1 1 0,0 0 0,0-1 0,0 1 0,0-1 0,0 1 0,0 0 0,-1-1 0,1 2 0,0 29 0,0-30 0,1 1 0,-1-1 0,0 1 0,-1-1 0,1 1 0,0-1 0,0 1 0,-1-1 0,1 1 0,-1-1 0,1 0 0,-1 1 0,0-1 0,1 0 0,-1 1 0,0-1 0,0 0 0,0 0 0,0 0 0,0 0 0,0 0 0,0 0 0,0 0 0,-1 0 0,1 0 0,-3 1 0,3-2 0,-1 0 0,0 0 0,0-1 0,1 1 0,-1-1 0,0 1 0,0-1 0,1 0 0,-1 1 0,1-1 0,-1 0 0,1 0 0,-1 0 0,1 0 0,-1-1 0,1 1 0,0 0 0,0 0 0,0-1 0,-1 1 0,1-1 0,-1-2 0,-2-2 0,0 0 0,-1 1 0,0 0 0,0-1 0,0 2 0,0-1 0,-8-4 0,9 7 0,1 0 0,-1 0 0,0 1 0,0-1 0,0 1 0,0 0 0,0 0 0,0 0 0,0 1 0,0 0 0,0-1 0,0 1 0,0 1 0,-5 0 0,-7 0 0,1 1 0,0 0 0,0 2 0,0-1 0,1 2 0,-1 0 0,1 1 0,0 0 0,-20 13 0,26-14 0,1 1 0,-1 0 0,1 1 0,1 0 0,-1 0 0,1 0 0,0 1 0,1 0 0,-7 11 0,10-15 0,1 1 0,-1-1 0,1 1 0,-1 0 0,1-1 0,1 1 0,-1 0 0,1 0 0,0 0 0,0 0 0,0-1 0,1 1 0,-1 0 0,1 0 0,0 0 0,1-1 0,-1 1 0,1-1 0,0 1 0,3 5 0,-2-5 0,0-1 0,0 1 0,1-1 0,-1 0 0,1 0 0,0 0 0,0 0 0,1 0 0,-1-1 0,1 0 0,-1 0 0,1 0 0,0-1 0,0 0 0,1 1 0,-1-2 0,0 1 0,0-1 0,1 0 0,5 1 0,14 0 0,-1 0 0,1-2 0,34-4 0,-2 1 0,-52 3 0,10 0 0,-1-1 0,1 0 0,19-5 0,-30 5 0,0 0 0,0 0 0,-1 0 0,1-1 0,0 0 0,-1 1 0,1-1 0,-1-1 0,0 1 0,0 0 0,0-1 0,0 0 0,0 0 0,0 1 0,-1-2 0,1 1 0,2-5 0,6-12 0,14-39 0,-23 54 0,0-1 0,-1 1 0,1-1 0,-1 1 0,0-1 0,-1 0 0,1 1 0,-1-1 0,0 0 0,-1 0 0,1 1 0,-3-11 0,2 14 0,0 0 0,0 0 0,0 0 0,0 0 0,0 0 0,0 0 0,-1 0 0,1 1 0,0-1 0,-1 0 0,0 1 0,1 0 0,-1-1 0,0 1 0,0 0 0,1 0 0,-1 0 0,0 0 0,0 0 0,0 0 0,-1 0 0,1 1 0,0-1 0,0 1 0,0 0 0,0-1 0,0 1 0,-1 0 0,1 0 0,0 1 0,0-1 0,0 0 0,0 1 0,-1-1 0,1 1 0,-2 1 0,-4 0 0,1 1 0,-1 0 0,1 1 0,0 0 0,0 0 0,0 0 0,0 1 0,-8 7 0,-9 8 40,19-16-274,0-1 0,0 1-1,0 0 1,1 1 0,-8 8 0,3 2-6592</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3T06:31:35.774"/>
    </inkml:context>
    <inkml:brush xml:id="br0">
      <inkml:brushProperty name="width" value="0.05" units="cm"/>
      <inkml:brushProperty name="height" value="0.05" units="cm"/>
    </inkml:brush>
  </inkml:definitions>
  <inkml:trace contextRef="#ctx0" brushRef="#br0">359 140 24575,'-1'-9'0,"-1"0"0,1 1 0,-1-1 0,-1 0 0,-4-10 0,1 0 0,5 15 0,-1 1 0,1 0 0,-1-1 0,0 1 0,0 0 0,0 0 0,0 0 0,-1 1 0,1-1 0,-1 0 0,1 1 0,-1 0 0,0-1 0,0 1 0,0 0 0,0 1 0,0-1 0,-1 1 0,1-1 0,-1 1 0,1 0 0,-1 0 0,1 0 0,-1 1 0,-6-1 0,3 0 0,0 1 0,1 0 0,-1 0 0,0 1 0,0 0 0,0 0 0,0 1 0,1 0 0,-1 0 0,1 0 0,-1 1 0,-10 6 0,-19 13 0,13-7 0,-1 0 0,-25 23 0,46-34 0,0-1 0,0 0 0,1 0 0,-1 1 0,1-1 0,0 1 0,0 0 0,0 0 0,1 0 0,-1 0 0,1 0 0,0 0 0,0 0 0,0 0 0,1 1 0,-1-1 0,1 0 0,0 0 0,0 1 0,1-1 0,-1 0 0,1 0 0,0 0 0,2 7 0,-1-6 0,0 1 0,0-1 0,0-1 0,1 1 0,0 0 0,0-1 0,0 1 0,0-1 0,1 0 0,-1 0 0,1 0 0,0-1 0,0 1 0,1-1 0,-1 0 0,1 0 0,-1 0 0,11 3 0,-7-3 0,1 0 0,-1-1 0,1-1 0,0 1 0,-1-1 0,1-1 0,0 1 0,0-2 0,0 1 0,0-1 0,-1 0 0,1-1 0,0 0 0,-1-1 0,0 0 0,1 0 0,-1 0 0,0-1 0,-1 0 0,1-1 0,-1 0 0,1 0 0,-2-1 0,1 1 0,6-9 0,-3 4 0,-1 0 0,-1 0 0,0-1 0,0 0 0,-1-1 0,0 0 0,-1 0 0,-1 0 0,0-1 0,-1 1 0,5-23 0,2-2 0,-11 35 0,1 0 0,-1 1 0,1-1 0,0 1 0,-1-1 0,1 1 0,0-1 0,0 1 0,0-1 0,0 1 0,1 0 0,-1 0 0,0-1 0,0 1 0,1 0 0,-1 0 0,1 0 0,2-1 0,-3 2 0,0 0 0,-1 0 0,1 0 0,0 0 0,-1 1 0,1-1 0,0 0 0,-1 1 0,1-1 0,-1 0 0,1 1 0,0-1 0,-1 0 0,1 1 0,-1-1 0,1 1 0,-1-1 0,1 1 0,-1-1 0,1 1 0,-1 0 0,0-1 0,1 1 0,-1 0 0,0-1 0,0 1 0,1 0 0,-1-1 0,0 2 0,9 27 0,-6-19 0,13 43 0,27 63 0,-22-57-1365,-13-43-5461</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3T06:31:40.013"/>
    </inkml:context>
    <inkml:brush xml:id="br0">
      <inkml:brushProperty name="width" value="0.05" units="cm"/>
      <inkml:brushProperty name="height" value="0.05" units="cm"/>
    </inkml:brush>
  </inkml:definitions>
  <inkml:trace contextRef="#ctx0" brushRef="#br0">1 29 24575,'438'0'0,"-404"-1"0,59-12 0,-55 7 0,42-1 0,514 5 0,-286 4 0,1114-2-724,-1396 2 724,0 0 0,33 8 0,-30-5 0,48 4 0,163 14 0,-209-19 0,43 7 0,-36-4 0,70 3 0,246-12-762,-330 2-5943</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3T06:31:42.971"/>
    </inkml:context>
    <inkml:brush xml:id="br0">
      <inkml:brushProperty name="width" value="0.05" units="cm"/>
      <inkml:brushProperty name="height" value="0.05" units="cm"/>
    </inkml:brush>
  </inkml:definitions>
  <inkml:trace contextRef="#ctx0" brushRef="#br0">2022 1 24575,'-6'0'0,"0"1"0,0-1 0,0 1 0,0 0 0,1 1 0,-1 0 0,0 0 0,1 0 0,0 0 0,-6 4 0,-47 36 0,24-15 0,28-23 0,-1 0 0,0-1 0,0 0 0,0 0 0,-13 3 0,14-4 0,0-1 0,0 1 0,0 1 0,0-1 0,0 1 0,1 0 0,-1 1 0,1-1 0,-8 7 0,-23 22 0,-1-2 0,-1-2 0,-2-1 0,-60 29 0,3 8 0,39-28 0,2 3 0,1 2 0,-73 70 0,42-34 0,40-34 0,-42 51 0,36-36 0,-27 51 0,63-91 0,-19 33 0,28-40 0,1-1 0,-2 1 0,1-1 0,-1-1 0,-1 1 0,0-1 0,0-1 0,-1 1 0,0-2 0,-11 8 0,-1-3 0,-35 29 0,38-27 0,-1 0 0,-26 13 0,-147 54 0,186-76 0,-1 0 0,1 0 0,0 1 0,1 0 0,-1 0 0,-8 12 0,7-9 0,0-1 0,-19 16 0,-6 2 0,1 1 0,-32 36 0,64-63 0,-1 0 0,1 1 0,-1-1 0,1 0 0,0 1 0,-1-1 0,1 0 0,0 1 0,-1-1 0,1 1 0,0-1 0,-1 0 0,1 1 0,0-1 0,0 1 0,0-1 0,0 1 0,-1-1 0,1 1 0,0-1 0,0 1 0,0-1 0,0 1 0,0-1 0,0 1 0,0 0 0,0-1 0,0 1 0,0-1 0,1 1 0,-1-1 0,0 1 0,17 6 0,34-6 0,-44-1 0,19-1 0,-17 0 0,0 0 0,1 1 0,-1 0 0,0 1 0,1 0 0,-1 0 0,0 1 0,0 0 0,0 0 0,0 1 0,14 7 0,96 52 0,-87-40 0,0 2 0,-1 0 0,-2 3 0,28 30 0,-56-55 0,15 12 0,1 0 0,1-1 0,26 15 0,28 20 0,-40-21 0,-9-7 0,49 32 0,-61-45 0,-1 0 0,0 1 0,10 10 0,15 13 0,-2-1 0,-27-24 0,0 0 0,0-1 0,1 1 0,-1-1 0,15 7 0,-2-2 0,32 25 0,-37-25 0,0-1 0,0 0 0,1-1 0,16 7 0,16 4 0,-1 2 0,73 45 0,-95-53 0,48 19 0,-4-2 0,-24-12 0,-32-14 0,0 0 0,0 2 0,12 6 0,54 29 0,-15-9 0,-2-4 0,-43-20 0,-1 0 0,26 15 0,-19-8 0,2-1 0,0-1 0,35 11 0,-22-8 0,67 41 0,-97-52 0,1 0 0,-1 1 0,0 0 0,0 0 0,8 8 0,33 22 0,-38-30 0,-1 1 0,0-1 0,-1 2 0,1 0 0,-1 0 0,-1 0 0,0 2 0,0-1 0,0 1 0,7 12 0,-12-16 0,1-1 0,0 1 0,0-1 0,0 0 0,1 0 0,0 0 0,12 7 0,18 14 0,-5 9 0,-26-28 0,0-1 0,1 0 0,-1 0 0,1 0 0,0-1 0,1 1 0,-1-2 0,12 7 0,-17-10 0,0-1 0,1 1 0,-1-1 0,1 0 0,-1 1 0,0-1 0,1 0 0,-1 0 0,1 0 0,-1 0 0,1 0 0,-1-1 0,0 1 0,1 0 0,-1-1 0,1 1 0,-1-1 0,0 1 0,1-1 0,-1 0 0,2 0 0,0-2 0,0 0 0,0 1 0,0-1 0,0 0 0,0-1 0,-1 1 0,4-6 0,1-2 0,-2-1 0,1 1 0,-1-1 0,3-13 0,2-16 0,-4 18 0,0 0 0,1 1 0,1 0 0,12-21 0,15-37 0,-26 57 0,1 0 0,15-25 0,64-82 0,21-35 0,21-49 0,-124 203 0,16-27 0,-16 23 0,2 1 0,0 0 0,18-20 0,13-16 0,-31 38 0,-1 1 0,2-1 0,0 2 0,0 0 0,20-15 0,-14 12 0,0-1 0,-1-1 0,-1 0 0,0 0 0,13-21 0,29-31 0,-26 35 0,4-1 0,-2-3 0,-2 0 0,28-44 0,-26 31 0,-13 21 0,15-31 0,-27 49 0,-1 0 0,1 0 0,15-16 0,-13 16 0,-1 0 0,0 0 0,7-14 0,-12 20 0,0-1 0,0 0 0,0 0 0,-1 0 0,0-1 0,0 1 0,0-1 0,-1 1 0,0-1 0,0 1 0,0-1 0,-1 0 0,0 1 0,0-1 0,0 0 0,-1 0 0,0 1 0,0-1 0,0 1 0,0-1 0,-1 1 0,-3-8 0,-3 0 0,1-1 0,-2 1 0,0 1 0,0-1 0,-1 1 0,-1 1 0,0 0 0,-12-10 0,-20-20 0,24 24 0,0 0 0,-1 1 0,-25-14 0,20 14 0,2-1 0,-23-21 0,28 23 0,0 1 0,-2 1 0,1 1 0,-2 1 0,-23-11 0,13 8 0,-37-25 0,45 25 0,-1 1 0,-1 2 0,0 0 0,-33-8 0,27 9 0,2-1 0,-50-26 0,22 8 0,40 21 0,1 1 0,1-2 0,-1 0 0,2-1 0,-1-1 0,-21-20 0,32 27 0,-2-1 0,1 1 0,0 0 0,-1 1 0,0-1 0,0 1 0,0 0 0,0 0 0,0 1 0,-11-3 0,8 2 0,-1 0 0,1-1 0,-16-9 0,-10-7 0,0 2 0,-45-16 0,24 11 0,40 18 0,0 0 0,0 2 0,0 0 0,-1 0 0,1 2 0,-1 0 0,0 1 0,-20 2 0,-49-2 0,82 0 0,-1-1 0,1 0 0,0 0 0,1 0 0,-1-1 0,0 1 0,0-1 0,1 0 0,-1 0 0,0 0 0,1-1 0,0 1 0,0-1 0,0 0 0,-5-5 0,-3-5 0,1-1 0,-13-24 0,-3-4 0,11 19 2,12 18-173,1 1 0,-1-1 0,0 1 1,0 0-1,-1 0 0,1 0 0,-7-5 0,-4 0-6655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6:28.803"/>
    </inkml:context>
    <inkml:brush xml:id="br0">
      <inkml:brushProperty name="width" value="0.05" units="cm"/>
      <inkml:brushProperty name="height" value="0.05" units="cm"/>
    </inkml:brush>
  </inkml:definitions>
  <inkml:trace contextRef="#ctx0" brushRef="#br0">1 248 304,'0'0'438,"0"-2"-396,0-1 1,-1 1 0,1-1-1,1 1 1,-1 0 0,0-1-1,1 1 1,0-4 0,20-8 43,1 0-15,-15 7-43,1-1 14,0 0 0,1 0 0,1 1-1,-1 0 1,1 0 0,0 1 0,1 1-1,0-1 1,20-6 0,-3 3 40,-23 6-54,0 1 0,0 0 0,1 0 0,-1 1 0,1 0 0,0 0 1,10-1-1,-4 1 3,-1 0 1,0 0 0,0-1-1,0-1 1,-1 0 0,1 0 0,-1-1-1,11-6 1,-19 9-31,1-1 0,-1 1 0,1 0 0,-1 0 0,1 0 0,-1 1 0,1-1 1,-1 0-1,1 1 0,5-1 0,-5 1-1,0 0 0,0 0 0,0-1 0,0 0 1,0 1-1,0-1 0,0 0 0,4-3 0,0 1 1,1 0-1,-1 0 0,1 1 0,0 0 0,8-1 0,23-6 29,-19 3-24,-17 6-3,0-1-1,0 0 0,1 0 0,-1 0 0,0 0 0,0-1 0,0 1 1,3-3-1,17 2-46,-17 2-422</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3T06:31:43.839"/>
    </inkml:context>
    <inkml:brush xml:id="br0">
      <inkml:brushProperty name="width" value="0.05" units="cm"/>
      <inkml:brushProperty name="height" value="0.05" units="cm"/>
    </inkml:brush>
  </inkml:definitions>
  <inkml:trace contextRef="#ctx0" brushRef="#br0">0 56 24575,'79'1'0,"87"-3"0,-99-10 0,-49 7 0,-1 2 0,20-3 0,104 7 0,17-3 0,-92-10 0,-48 7 0,-1 2 0,20-3 0,15 5-1365,-28 1-5461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3T06:31:46.642"/>
    </inkml:context>
    <inkml:brush xml:id="br0">
      <inkml:brushProperty name="width" value="0.05" units="cm"/>
      <inkml:brushProperty name="height" value="0.05" units="cm"/>
    </inkml:brush>
  </inkml:definitions>
  <inkml:trace contextRef="#ctx0" brushRef="#br0">116 796 24575,'0'906'0,"14"-722"-577,0 3-269,-15 915 2269,3-1078-1423,0 0 0,2 0 0,1 0 0,8 25 0,10 49 0,-8-24 0,-9-50 0,-1 1 0,2 44 0,-8 38 0,2 59 0,7-138 0,-2-22 0,1-17 0,-4 0 0,-1 1 0,0-1 0,-1 0 0,-1 0 0,1 1 0,-2-1 0,1 0 0,-2 0 0,-3-17 0,-4-5 0,-24-54 0,16 44 0,6 9 0,2 0 0,-8-55 0,-2-11 0,10 57 32,-4-59 0,1 4-789,3 31 582,3 25 162,-12-49 0,9 55-155,1-1-1,1-1 1,2 1-1,1-51 1,4 66 40,1-10 252,-2 0 1,-1 0-1,-11-56 1,6 48 57,2-1 1,2-1-1,2 1 1,4-48-1,-1-2 10,-2-620 70,1 691-262,1-1 0,9-35 0,-6 34 0,-1 0 0,1-26 0,-3 19 0,13-54 0,-5 31 0,2-8 0,-7 39 0,0 0 0,2-41 0,-5 38 0,1 0 0,1 0 0,14-44 0,3-17 0,-12 9 0,4-16 0,23-35 0,-25 86 0,-6 25 0,-1 1 0,3-23 0,-5 21 0,1 0 0,1 0 0,0 0 0,1 1 0,1 0 0,1 0 0,0 0 0,1 1 0,13-18 0,-17 28 0,0 0 0,0 0 0,1 1 0,0-1 0,0 1 0,0 0 0,1 1 0,-1-1 0,1 1 0,0 0 0,11-4 0,7-1 0,43-8 0,-39 10 0,10 1 0,0 1 0,0 1 0,65 5 0,-28 0 0,-54-1 0,-1 1 0,36 9 0,-34-6 0,1-2 0,25 3 0,-17-6 0,0 2 0,55 12 0,50 14 0,-111-24 0,1-1 0,0 0 0,30-3 0,-29 0 0,0 1 0,49 9 0,99 24 0,-23-13 0,-114-14 0,0-3 0,40 0 0,-36-3 0,57 10 0,99 22 0,-139-25 0,0-3 0,1-3 0,60-5 0,-8 1 0,624 2 0,-729 0 0,0 0 0,0 0 0,-1 1 0,1 0 0,0 0 0,-1 1 0,1 0 0,-1 0 0,1 0 0,-1 1 0,0 0 0,0 0 0,0 1 0,-1 0 0,1 0 0,-1 0 0,6 6 0,-5-5 0,0-1 0,-1 0 0,1-1 0,1 1 0,-1-1 0,0-1 0,1 1 0,13 3 0,-11-4 0,0 1 0,0 0 0,14 9 0,-20-11 0,-1 1 0,1 0 0,-1 0 0,0 0 0,1 0 0,-1 0 0,0 0 0,-1 0 0,1 1 0,0-1 0,-1 1 0,1 0 0,-1-1 0,0 1 0,2 5 0,5 34 0,-7-34 0,0 0 0,1 0 0,0 0 0,0 0 0,0 0 0,7 12 0,-3-8 0,-1-1 0,0 1 0,-1 1 0,0-1 0,-1 1 0,-1-1 0,3 25 0,-6 95 0,-2-62 0,3 1050 0,2-1091 0,10 57 0,1 11 0,-12-10 0,-2-56 0,1 0 0,2-1 0,8 44 0,12 43 0,18 65 0,-26-144 0,-9-25 0,-1-1 0,0 1 0,4 24 0,-4-9 0,2 0 0,1 0 0,1-1 0,2 0 0,20 41 0,-25-55 0,0 1 0,-1 0 0,-1-1 0,3 21 0,8 33 0,-5-40 0,-1 0 0,-2 0 0,0 0 0,-2 1 0,1 45 0,-4-44 0,11 56 0,-7-53 0,3 41 0,-8 285 0,-1-170 0,3-161 0,1 1 0,1-2 0,14 52 0,-9-49 0,-3 1 0,7 53 0,-12-68 0,1-1 0,1 1 0,0-1 0,1 0 0,1 0 0,0 0 0,8 14 0,-12-26 0,0 0 0,-1-1 0,1 1 0,0-1 0,-1 1 0,1 0 0,-1 0 0,1-1 0,-1 1 0,0 0 0,0 0 0,0 0 0,0-1 0,0 1 0,0 0 0,0 0 0,-1-1 0,1 1 0,-1 0 0,1 0 0,-1-1 0,1 1 0,-1 0 0,0-1 0,0 1 0,-2 2 0,1-3 0,0 1 0,0-1 0,0 0 0,0 1 0,-1-1 0,1 0 0,0-1 0,0 1 0,-1 0 0,1-1 0,-1 1 0,1-1 0,0 0 0,-1 1 0,1-1 0,-1-1 0,1 1 0,0 0 0,-1 0 0,-2-2 0,-251-49 0,154 28 0,64 13 0,0 1 0,-1 3 0,-50-3 0,78 8 0,-41 1 0,-100-15 0,6-13 0,119 24 0,1 0 0,-1 2 0,-52 2 0,-24-1 0,28-11 0,51 7 0,-36-3 0,-43 8 0,-18-2 0,55-10 0,49 7 0,0 2 0,-20-2 0,-46 4 0,60 3 0,0-2 0,1-1 0,-1-1 0,-38-7 0,35 3 0,0 2 0,0 0 0,-46 1 0,42 3 0,0-2 0,-43-7 0,-75-26 0,13 8 0,-2 0 0,0 0 0,112 22 0,-43-1 0,-19-4 0,-41-8 0,9 2 0,59 9 0,0 2 0,-120 5 0,71 2 0,84-2 0,10-1 0,1 0 0,-1 1 0,1 1 0,-1 1 0,1 0 0,0 0 0,0 2 0,0-1 0,-25 12 0,19-4-81,13-6-102,0-1-1,0 0 1,0 0-1,-1-1 1,0 0-1,-13 4 1,9-7-6643</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3T06:31:47.648"/>
    </inkml:context>
    <inkml:brush xml:id="br0">
      <inkml:brushProperty name="width" value="0.05" units="cm"/>
      <inkml:brushProperty name="height" value="0.05" units="cm"/>
    </inkml:brush>
  </inkml:definitions>
  <inkml:trace contextRef="#ctx0" brushRef="#br0">1 237 24575,'3'0'0,"1"-1"0,-1 0 0,0 0 0,1 0 0,-1-1 0,0 1 0,4-3 0,20-7 0,71-16 0,-76 18 0,2 2 0,-1 1 0,1 1 0,28-2 0,100-13 0,-111 13 0,8-4 0,13-3 0,19 0 0,-57 9 0,1 0 0,33-1 0,332 6 0,-178 1 0,-186-2 0,0-2 0,35-7 0,-33 4 0,49-3 0,11 10 0,-54 0 0,0-1 0,1-2 0,47-8 0,-15 0 0,-1 3 0,1 3 0,100 7 0,-42-1 0,449-2 0,-561 1 0,-1 0 0,1 1 0,18 6 0,-24-5 0,0-1 0,0 0 0,0-1 0,0 1 0,1-1 0,-1-1 0,0 1 0,1-1 0,-1 0 0,0-1 0,0 0 0,1 0 0,8-3 0,-16 4 0,0 0 0,1 0 0,-1 0 0,0-1 0,0 1 0,0 0 0,1 0 0,-1 0 0,0 0 0,0 0 0,0-1 0,0 1 0,1 0 0,-1 0 0,0 0 0,0 0 0,0-1 0,0 1 0,0 0 0,0 0 0,0 0 0,0-1 0,0 1 0,1 0 0,-1 0 0,0-1 0,0 1 0,0 0 0,0 0 0,0-1 0,0 1 0,0 0 0,-1 0 0,1 0 0,0-1 0,0 1 0,0 0 0,0 0 0,0 0 0,0-1 0,0 1 0,0 0 0,0 0 0,-1 0 0,1-1 0,0 1 0,0 0 0,0 0 0,0 0 0,-1 0 0,1 0 0,0-1 0,0 1 0,0 0 0,-1 0 0,1 0 0,0 0 0,0 0 0,0 0 0,-1 0 0,1 0 0,0 0 0,0 0 0,-1 0 0,1 0 0,0 0 0,-1 0 0,-22-9 0,17 7 0,-14-5-1365,2 0-5461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3T06:31:48.549"/>
    </inkml:context>
    <inkml:brush xml:id="br0">
      <inkml:brushProperty name="width" value="0.05" units="cm"/>
      <inkml:brushProperty name="height" value="0.05" units="cm"/>
    </inkml:brush>
  </inkml:definitions>
  <inkml:trace contextRef="#ctx0" brushRef="#br0">613 32 24575,'-32'0'0,"0"-2"0,0 0 0,-45-11 0,43 7 0,1 2 0,-1 1 0,1 1 0,-1 2 0,-34 5 0,64-5 0,0 0 0,0 1 0,0-1 0,1 1 0,-1 0 0,0 0 0,1 1 0,-1-1 0,1 1 0,-1-1 0,1 1 0,0 0 0,0 0 0,0 1 0,0-1 0,0 1 0,0-1 0,-3 5 0,4-2 0,-1 0 0,1 0 0,-1 0 0,1 1 0,1-1 0,-1 0 0,1 1 0,0 0 0,0-1 0,1 1 0,-1 8 0,0 20 0,2-1 0,1 1 0,7 40 0,-6-61 0,0-1 0,0 0 0,1 0 0,1-1 0,0 1 0,1-1 0,0 0 0,0-1 0,1 1 0,1-1 0,16 17 0,-11-14 0,-1 1 0,0 0 0,-1 0 0,11 20 0,-17-25 0,-1-1 0,1 1 0,-1 0 0,-1 0 0,0 1 0,0-1 0,-1 1 0,0-1 0,0 16 0,-2-22 0,0 0 0,0 0 0,-1 0 0,1 0 0,-1 0 0,0 0 0,0 0 0,0 0 0,0 0 0,-1 0 0,1-1 0,-1 1 0,1-1 0,-1 1 0,0-1 0,0 1 0,0-1 0,-1 0 0,1 0 0,0 0 0,-1 0 0,-4 2 0,-5 3 0,-1-1 0,0-1 0,-26 8 0,-9 4 0,23-4-106,-29 13 337,49-24-380,1-1 0,-1 0 0,1 1 0,-1-1 0,1-1 0,-1 1 0,0-1 0,0 1 0,-7-2 0,-4-3-6677</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3T06:31:53.166"/>
    </inkml:context>
    <inkml:brush xml:id="br0">
      <inkml:brushProperty name="width" value="0.05" units="cm"/>
      <inkml:brushProperty name="height" value="0.05" units="cm"/>
    </inkml:brush>
  </inkml:definitions>
  <inkml:trace contextRef="#ctx0" brushRef="#br0">0 226 24575,'5'0'0,"0"1"0,-1-1 0,1 1 0,-1 1 0,0-1 0,1 1 0,-1-1 0,0 1 0,0 0 0,0 1 0,0-1 0,-1 1 0,1 0 0,0-1 0,5 8 0,5 6 0,0 0 0,13 22 0,-9-13 0,57 90 0,-45-75 0,37 66 0,-60-95 0,0-1 0,1 0 0,0-1 0,13 12 0,-11-11 0,0 0 0,-1 1 0,10 14 0,58 106 0,-59-89 0,-17-37 0,1 0 0,0 0 0,-1 0 0,2 0 0,-1 0 0,0-1 0,1 1 0,0-1 0,0 1 0,1-1 0,-1 0 0,1 0 0,0 0 0,6 5 0,-9-9 0,0 1 0,0-1 0,0 0 0,0 1 0,0-1 0,0 0 0,0 0 0,1 0 0,-1 1 0,0-1 0,0 0 0,0 0 0,0-1 0,0 1 0,0 0 0,0 0 0,0 0 0,0-1 0,0 1 0,0 0 0,0-1 0,0 1 0,0-1 0,0 0 0,0 1 0,-1-1 0,1 1 0,0-1 0,0 0 0,0 0 0,-1 0 0,1 1 0,-1-1 0,1 0 0,0 0 0,-1 0 0,1 0 0,-1 0 0,0 0 0,1 0 0,-1 0 0,0 0 0,0 0 0,1-2 0,1-7 0,0-1 0,0 0 0,0-16 0,-1 15 0,10-57 0,-6 42 0,3-49 0,-7 30 0,2-1 0,10-51 0,-3 11 0,-9 67 0,1 0 0,1-1 0,0 2 0,11-33 0,-1 17 0,-1 6 0,-1-1 0,-2 0 0,7-37 0,-13 53-227,0 0-1,1 0 1,1 0-1,0 0 1,9-16-1,-6 15-6598</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3T06:31:54.359"/>
    </inkml:context>
    <inkml:brush xml:id="br0">
      <inkml:brushProperty name="width" value="0.05" units="cm"/>
      <inkml:brushProperty name="height" value="0.05" units="cm"/>
    </inkml:brush>
  </inkml:definitions>
  <inkml:trace contextRef="#ctx0" brushRef="#br0">1 230 24575,'7'-1'0,"0"0"0,-1 0 0,1 0 0,0-1 0,9-3 0,18-5 0,-20 6 0,-1 1 0,1-2 0,-1 0 0,0 0 0,0-2 0,19-11 0,10-6 0,-31 20 0,0 0 0,1 0 0,-1 1 0,1 1 0,0 0 0,0 1 0,-1 0 0,22 1 0,-16 0 0,0-1 0,0 0 0,23-5 0,118-27 0,-125 27 0,-1 2 0,1 2 0,0 1 0,41 3 0,66-2 0,-74-13 0,-49 9 0,0 1 0,20-3 0,-17 6-195,-1-2 0,1 0 0,-1-1 0,0-1 0,0 0 0,26-11 0,-30 7-6631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3T06:31:56.775"/>
    </inkml:context>
    <inkml:brush xml:id="br0">
      <inkml:brushProperty name="width" value="0.05" units="cm"/>
      <inkml:brushProperty name="height" value="0.05" units="cm"/>
    </inkml:brush>
  </inkml:definitions>
  <inkml:trace contextRef="#ctx0" brushRef="#br0">440 0 24575,'-13'0'0,"0"1"0,0 1 0,0 0 0,1 1 0,-1 0 0,1 1 0,0 0 0,-12 6 0,-10 8 0,-43 29 0,26-14 0,37-23 0,1 0 0,0 1 0,-18 21 0,22-22 0,1-1 0,1 2 0,0-1 0,0 1 0,1 0 0,0 0 0,1 0 0,-6 20 0,6-12 0,1 0 0,1 0 0,1 1 0,0 35 0,2-23 0,2 0 0,1 0 0,11 49 0,-6-48 0,1 7 0,20 55 0,-23-78 0,-1 1 0,4 25 0,2 10 0,3-7-76,-6-22-246,-2 0-1,0 1 1,3 37 0,-8-40-6504</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3T06:31:57.485"/>
    </inkml:context>
    <inkml:brush xml:id="br0">
      <inkml:brushProperty name="width" value="0.05" units="cm"/>
      <inkml:brushProperty name="height" value="0.05" units="cm"/>
    </inkml:brush>
  </inkml:definitions>
  <inkml:trace contextRef="#ctx0" brushRef="#br0">0 965 24575,'1'-5'0,"-1"-1"0,2 1 0,-1 0 0,0-1 0,1 1 0,0 0 0,0 0 0,1 0 0,-1 0 0,1 1 0,3-6 0,-1 4 0,-1-1 0,-1 1 0,1-1 0,-1 0 0,2-8 0,24-69 0,-20 62 0,-1-1 0,8-36 0,-12 47 0,-1-1 0,2 0 0,0 1 0,0 0 0,10-15 0,-7 13 0,-1 0 0,0 0 0,5-18 0,-2 1 0,1 2 0,1 0 0,1 0 0,2 1 0,23-32 0,-15 26 0,-1-2 0,-2 0 0,18-45 0,-31 64 0,0 0 0,2 1 0,0 0 0,12-17 0,-20 33 0,-1-1 0,0 1 0,1-1 0,-1 1 0,0-1 0,1 1 0,-1-1 0,0 1 0,1 0 0,-1-1 0,1 1 0,-1-1 0,1 1 0,-1 0 0,1 0 0,-1-1 0,1 1 0,-1 0 0,1 0 0,-1 0 0,1 0 0,0-1 0,-1 1 0,1 0 0,-1 0 0,1 0 0,0 0 0,-1 0 0,1 1 0,8 13 0,-4 27 0,-5-41 0,-1 83 0,-1-60 0,2 0 0,0 1 0,2-1 0,0 0 0,6 23 0,0-4 0,-1 0 0,-3 1 0,-1 0 0,-6 81 0,1-26 0,1-38 0,3 71 0,2-109-1365,2-4-5461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3T06:31:57.917"/>
    </inkml:context>
    <inkml:brush xml:id="br0">
      <inkml:brushProperty name="width" value="0.05" units="cm"/>
      <inkml:brushProperty name="height" value="0.05" units="cm"/>
    </inkml:brush>
  </inkml:definitions>
  <inkml:trace contextRef="#ctx0" brushRef="#br0">178 1 24575,'3'3'0,"-1"1"0,1-1 0,-1 1 0,0 0 0,0 0 0,0-1 0,-1 1 0,1 0 0,-1 1 0,0-1 0,1 8 0,2 52 0,-3-49 0,0 20 0,1 18 0,-6 60 0,2-97 0,0 0 0,-1-1 0,0 1 0,-2-1 0,1 0 0,-2 0 0,0 0 0,-11 18 0,10-22 0,0 1 0,-1-1 0,0 0 0,0 0 0,-2-1 0,1 0 0,-13 9 0,0 6 16,20-22-97,1-1 0,-1 1 0,0-1-1,0 0 1,0 0 0,0 1 0,0-1-1,-1 0 1,1-1 0,0 1 0,-1 0-1,0-1 1,1 1 0,-1-1-1,0 0 1,-5 2 0,-4-3-6745</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3T06:31:58.752"/>
    </inkml:context>
    <inkml:brush xml:id="br0">
      <inkml:brushProperty name="width" value="0.05" units="cm"/>
      <inkml:brushProperty name="height" value="0.05" units="cm"/>
    </inkml:brush>
  </inkml:definitions>
  <inkml:trace contextRef="#ctx0" brushRef="#br0">1 920 24575,'9'-11'0,"-1"0"0,0-1 0,0 0 0,7-18 0,-5 11 0,43-94 0,-45 97 0,0-1 0,-2 0 0,7-24 0,11-31 0,51-109 0,-68 167 0,0-5 0,1 1 0,1 1 0,1-1 0,21-28 0,-11 19 0,-15 19 0,0 1 0,1 0 0,11-12 0,32-32 0,-36 36 0,0 1 0,1 1 0,18-14 0,-18 15 0,-7 7 0,0-1 0,0 1 0,0 1 0,15-8 0,-21 11 0,0 1 0,0-1 0,0 1 0,0 0 0,1-1 0,-1 1 0,0 0 0,0 0 0,0 0 0,1 0 0,-1 0 0,0 0 0,0 0 0,1 0 0,-1 0 0,0 1 0,0-1 0,0 0 0,0 1 0,1-1 0,-1 1 0,0-1 0,0 1 0,0 0 0,0 0 0,0-1 0,0 1 0,0 0 0,0 0 0,-1 0 0,1 0 0,0 0 0,0 0 0,-1 0 0,1 0 0,-1 0 0,1 0 0,-1 0 0,1 1 0,-1 0 0,4 15 0,0-1 0,-2 1 0,0 0 0,-1 0 0,0 1 0,-1-1 0,-4 24 0,1 14 0,1 482 48,3-291-1461,-1-235-5413</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6:29.974"/>
    </inkml:context>
    <inkml:brush xml:id="br0">
      <inkml:brushProperty name="width" value="0.05" units="cm"/>
      <inkml:brushProperty name="height" value="0.05" units="cm"/>
    </inkml:brush>
  </inkml:definitions>
  <inkml:trace contextRef="#ctx0" brushRef="#br0">0 0 96,'0'0'382,"0"31"375,0 151 284,1-173-998,0 0 0,0-1 1,0 1-1,5 10 0,-4-10-9,0-1-1,0 1 1,-1-1-1,1 13 1,-3 10 44,0-13-55,1 0 0,1 0 0,3 19 1,2-9-14,-2 1 1,2 56 0,-6 225-214,-1-331 196,2 0-1,1 0 1,6-30 0,-3-11-87,1 43 87,-4 13-1,0-1 0,0 0 1,-1 0-1,0 0 0,1-9 1,-1 2-6,1-1 0,1 1 1,0 0-1,1 0 0,1 1 0,0-1 1,1 1-1,11-20 0,-13 27 11,1 0 1,-1 1-1,1 0 0,0 0 0,0 0 0,1 1 1,-1-1-1,13-6 0,-16 11 1,0-1 0,0 1 0,0-1-1,0 1 1,0 0 0,1-1 0,-1 1 0,0 0 0,0 0-1,0 1 1,0-1 0,0 0 0,0 1 0,0-1 0,4 3-1,26 11 0,-1 12 1,-16-10 4,33 32 45,-45-45-41,0 1 0,0-1-1,0 1 1,0 0-1,-1 0 1,1 0-1,-1 0 1,0 0 0,0 1-1,-1-1 1,1 1-1,1 8 1,9 48 22,-12-57-26,0-1-1,0 0 1,0 1-1,1-1 1,-1 1-1,1-1 1,0 1-1,0-1 1,0 0-1,1 0 1,-1 1 0,3 3-1,0-1-3,-1 13 1,-1-1 3,-1-12-3,1 0 1,0 1 0,0-1-1,1 0 1,-1-1-1,1 1 1,1 0 0,6 8-1,8 22 11,-1-2-36,-16-33 20,-1 0 1,1 1-1,0-1 0,0 0 0,0 0 0,0 0 0,0-1 1,0 1-1,0 0 0,0 0 0,0 0 0,0-1 1,0 1-1,0 0 0,1-1 0,-1 1 0,0-1 0,0 0 1,1 1-1,-1-1 0,2 0 0,-1 0-182,1 0-130,-1 0 225,-2 1 76,1-1 0,-1 0-1,0 0 1,1 0 0,-1 0-1,1 0 1,-1 0-1,0 0 1,1 0 0,-1 0-1,1 0 1,-1 0 0,1 0-1,-1 0 1,0 0 0,1 0-1,-1 0 1,1 0 0,-1-1-1,0 1 1,1 0 0,-1 0-1,0-1 1,1 1 0,-1 0-1,0 0 1,1-1-1,-1 1 1,0 0 0,0-1-1,1 1 1,-1 0 0,0-1-1,0 1 1,1 0 0,-1-1-1,0 1 1,0-1 0,0 1-1,0 0 1,0-1 0,0 1-1,0-1 1,0-15-430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3T06:31:59.260"/>
    </inkml:context>
    <inkml:brush xml:id="br0">
      <inkml:brushProperty name="width" value="0.05" units="cm"/>
      <inkml:brushProperty name="height" value="0.05" units="cm"/>
    </inkml:brush>
  </inkml:definitions>
  <inkml:trace contextRef="#ctx0" brushRef="#br0">1 0 24575,'1'0'0,"1"0"0,0 0 0,0 1 0,0-1 0,0 0 0,0 1 0,0-1 0,0 1 0,-1 0 0,1 0 0,0-1 0,0 1 0,-1 0 0,1 0 0,-1 1 0,1-1 0,-1 0 0,1 1 0,-1-1 0,2 3 0,1 3 0,0-1 0,-1 0 0,0 1 0,3 10 0,8 16 0,-6-16 0,-1-1 0,0 1 0,-1 1 0,4 22 0,-6-23 0,1 0 0,0-1 0,1 1 0,15 28 0,-14-32 0,-1 1 0,0 0 0,-1 0 0,0 0 0,-1 1 0,-1-1 0,0 1 0,-1 0 0,0 22 0,-1-25 0,11 61 0,-8-50 0,4 46 0,-8 314 0,-1-375 0,1 0 0,-1-1 0,0 1 0,-1 0 0,0 0 0,0-1 0,-1 1 0,-6 12 0,-1-1 0,-25 32 0,2-1 0,29-44-114,-1-1 1,1 1-1,-1-1 0,0 0 0,0 0 1,0-1-1,-1 1 0,0-1 0,0 0 1,0-1-1,-12 6 0,1-3-6712</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3T06:32:12.325"/>
    </inkml:context>
    <inkml:brush xml:id="br0">
      <inkml:brushProperty name="width" value="0.05" units="cm"/>
      <inkml:brushProperty name="height" value="0.05" units="cm"/>
    </inkml:brush>
  </inkml:definitions>
  <inkml:trace contextRef="#ctx0" brushRef="#br0">166 1 24575,'0'0'0,"1"0"0,-1 0 0,0 0 0,1 0 0,-1 0 0,1 0 0,-1 0 0,0 0 0,1 0 0,-1 0 0,0 0 0,1 0 0,-1 1 0,1-1 0,-1 0 0,0 0 0,1 0 0,-1 1 0,0-1 0,1 0 0,-1 0 0,0 1 0,0-1 0,1 0 0,-1 1 0,0-1 0,0 0 0,1 1 0,-1-1 0,0 0 0,0 2 0,-2 13 0,-17 21 0,16-31 0,-24 28 0,23-29 0,0-1 0,1 1 0,-1 0 0,1 1 0,0-1 0,0 0 0,0 1 0,1 0 0,-2 4 0,0 5 0,1 0 0,-2 22 0,-4 18 0,-19 35 0,19-63 0,0 1 0,2 0 0,1 0 0,1 1 0,-2 33 0,7-16 0,2 0 0,14 85 0,13 17 0,-23-94-66,-6-40 100,1-1 0,1 1 1,0-1-1,5 14 0,-6-23-104,0-1 0,0 1 0,0 0 0,1 0 0,-1 0 0,1-1 0,0 1 0,0-1 0,0 1 0,0-1 0,0 0 0,1 0 0,-1 0 0,1 0 0,-1 0 0,1-1 0,0 1 0,0-1 0,-1 1 0,7 1 0,10 1-6756</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3T06:32:13.281"/>
    </inkml:context>
    <inkml:brush xml:id="br0">
      <inkml:brushProperty name="width" value="0.05" units="cm"/>
      <inkml:brushProperty name="height" value="0.05" units="cm"/>
    </inkml:brush>
  </inkml:definitions>
  <inkml:trace contextRef="#ctx0" brushRef="#br0">1 527 24575,'0'-5'0,"0"0"0,1 1 0,0-1 0,0 1 0,0-1 0,1 1 0,-1 0 0,1-1 0,0 1 0,4-5 0,31-41 0,-11 16 0,41-65 0,-61 92 0,0 0 0,1 1 0,11-11 0,14-13 0,-22 17 0,0-1 0,-1 0 0,0 0 0,-1 0 0,8-20 0,-13 27 0,1 0 0,1 0 0,-1 1 0,1-1 0,9-9 0,-9 12 0,-1-1 0,0 0 0,0 1 0,0-1 0,-1-1 0,0 1 0,0 0 0,0-1 0,-1 1 0,3-9 0,-3 8 0,-1 11 0,-1 26 0,-6 45 0,-16 90 0,19-134 0,-9 39 0,7-50 0,2 1 0,-2 27 0,4 32-1365,1-57-5461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3T06:32:13.913"/>
    </inkml:context>
    <inkml:brush xml:id="br0">
      <inkml:brushProperty name="width" value="0.05" units="cm"/>
      <inkml:brushProperty name="height" value="0.05" units="cm"/>
    </inkml:brush>
  </inkml:definitions>
  <inkml:trace contextRef="#ctx0" brushRef="#br0">79 0 24575,'1'9'0,"0"0"0,0-1 0,1 1 0,5 15 0,5 25 0,-11-37 0,0 0 0,-1 0 0,-1 0 0,0-1 0,-1 1 0,0 0 0,-1-1 0,-6 18 0,-4 2 0,-28 49 0,23-47 0,10-15-1365,1-1-5461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3T06:32:15.024"/>
    </inkml:context>
    <inkml:brush xml:id="br0">
      <inkml:brushProperty name="width" value="0.05" units="cm"/>
      <inkml:brushProperty name="height" value="0.05" units="cm"/>
    </inkml:brush>
  </inkml:definitions>
  <inkml:trace contextRef="#ctx0" brushRef="#br0">1 935 24575,'1'0'0,"0"-1"0,1 1 0,-1-1 0,1 1 0,-1-1 0,0 0 0,0 0 0,1 0 0,-1 0 0,0 0 0,0 0 0,0 0 0,0 0 0,0 0 0,0-1 0,0 1 0,-1 0 0,2-2 0,15-31 0,-13 25 0,8-19 0,-1-1 0,-1 0 0,-2-1 0,6-33 0,-8 31 0,2-4 0,0 4 0,-2-1 0,4-59 0,-8 62 0,10-50 0,-6 49 0,2-46 0,-9-13 0,2-38 0,6 100 0,1 23 0,2 15 0,-5 0 0,0 1 0,-1 0 0,0 0 0,-1 0 0,0 0 0,-1 1 0,2 22 0,7 31 0,14 20 0,14 67 0,-33-105 0,-4-29 0,0 0 0,5 18 0,5 2 0,29 64 0,-32-77 0,-6-15 0,1 0 0,0 0 0,0-1 0,1 1 0,7 10 0,-11-19 0,0 0 0,0 0 0,0 0 0,0 0 0,0 0 0,0 0 0,0 0 0,0 0 0,1 0 0,-1-1 0,0 1 0,1 0 0,-1-1 0,0 1 0,1-1 0,-1 1 0,3-1 0,-2 0 0,0 0 0,0 0 0,-1-1 0,1 1 0,0-1 0,0 0 0,0 1 0,-1-1 0,1 0 0,0 0 0,-1 0 0,1 0 0,-1 0 0,1 0 0,-1 0 0,1-1 0,1-1 0,1-3 0,1-1 0,-1 0 0,0 0 0,0 0 0,-1-1 0,0 1 0,-1-1 0,1 0 0,-1 1 0,-1-1 0,1-9 0,11-34 0,-4 25 0,16-51 0,-15 37 0,-5 25 0,-1-1 0,3-23 0,-5 25-455,0 0 0,7-26 0,-3 23-6371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3T06:32:15.753"/>
    </inkml:context>
    <inkml:brush xml:id="br0">
      <inkml:brushProperty name="width" value="0.05" units="cm"/>
      <inkml:brushProperty name="height" value="0.05" units="cm"/>
    </inkml:brush>
  </inkml:definitions>
  <inkml:trace contextRef="#ctx0" brushRef="#br0">287 1 24575,'2'0'0,"1"1"0,0-1 0,-1 1 0,1 0 0,-1 0 0,1 0 0,-1 0 0,1 1 0,-1-1 0,0 1 0,0-1 0,0 1 0,0 0 0,0 0 0,3 3 0,24 33 0,-11-12 0,-10-15 0,0 1 0,-1 0 0,0 0 0,9 24 0,9 18 0,-19-45 0,-1 1 0,-1-1 0,0 1 0,0 0 0,-1 0 0,3 11 0,2 20 0,18 52 0,-14-54 0,-7-10 0,0 0 0,-2 0 0,-1 1 0,-1-1 0,-4 40 0,0 6 0,5 26 0,-5 98 0,2-189 0,0 1 0,-1-1 0,-1 1 0,1-1 0,-2 0 0,0 0 0,0 0 0,0 0 0,-1-1 0,-1 0 0,-12 17 0,6-9 0,0 0 0,-14 32 0,17-31 0,-1 0 0,-23 32 0,-10 5 0,-24 28 0,42-52 0,19-23 0,0 0 0,0-1 0,-14 13 0,2-5 0,0 0 0,-1-2 0,-1 0 0,-36 18 0,-1-7-1365,43-15-5461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3T06:32:48.573"/>
    </inkml:context>
    <inkml:brush xml:id="br0">
      <inkml:brushProperty name="width" value="0.05" units="cm"/>
      <inkml:brushProperty name="height" value="0.05" units="cm"/>
    </inkml:brush>
  </inkml:definitions>
  <inkml:trace contextRef="#ctx0" brushRef="#br0">1 86 24575,'1'9'0,"0"1"0,1-1 0,0 0 0,1 0 0,-1 0 0,2 0 0,7 15 0,-6-13 0,0-1 0,-1 1 0,0 0 0,-1 0 0,2 13 0,0 47 0,-6 99 0,-1-56 0,0-27 0,5 98 0,-3-182 0,1 0 0,0 0 0,-1 0 0,1 0 0,0-1 0,1 1 0,-1 0 0,0-1 0,1 1 0,0 0 0,-1-1 0,3 3 0,-3-5 0,-1 1 0,1-1 0,-1 1 0,1-1 0,-1 0 0,1 1 0,-1-1 0,1 0 0,-1 1 0,1-1 0,0 0 0,-1 0 0,1 1 0,-1-1 0,1 0 0,0 0 0,-1 0 0,1 0 0,0 0 0,-1 0 0,1 0 0,1 0 0,-1-1 0,0 1 0,0-1 0,0 0 0,0 1 0,-1-1 0,1 0 0,0 0 0,0 1 0,0-1 0,-1 0 0,1 0 0,0 0 0,-1 0 0,1 0 0,-1 0 0,1 0 0,-1 0 0,1-2 0,3-14 0,0-1 0,-1 0 0,-1 0 0,-1 0 0,0 0 0,-1-1 0,-3-21 0,0-12 0,3 38 0,3-126 0,-1 120 0,1 0 0,0 0 0,2 1 0,14-38 0,-13 37 0,0 1 0,-2-1 0,5-38 0,2-10 0,-5 32 0,-5 25 0,1 1 0,0 0 0,5-15 0,-6 21 0,1 1 0,-1-1 0,1 1 0,0 0 0,0 0 0,0 0 0,1 0 0,-1 0 0,1 0 0,-1 1 0,1-1 0,0 1 0,6-4 0,9-5 0,2 0 0,-1 2 0,1 0 0,1 1 0,0 1 0,34-7 0,-46 12 0,-1 1 0,1 0 0,-1 1 0,1-1 0,-1 1 0,1 1 0,-1 0 0,1 0 0,-1 1 0,0 0 0,0 0 0,0 1 0,0 0 0,0 0 0,0 1 0,-1 0 0,1 0 0,-1 1 0,12 10 0,41 54 0,-46-51 0,1-1 0,0 0 0,25 19 0,-35-31 0,1 1 0,0-1 0,-1 1 0,0 0 0,0 1 0,-1-1 0,0 1 0,0 0 0,0 0 0,-1 0 0,0 0 0,-1 1 0,1-1 0,-1 1 0,1 11 0,0 10 0,-1 0 0,-4 56 0,-1-29 0,4-49 0,-2-1 0,1 1 0,-1-1 0,0 0 0,0 1 0,-1-1 0,0 0 0,0 0 0,0 0 0,-1 0 0,0-1 0,0 1 0,0 0 0,-6 6 0,2-5 0,0 0 0,-1 0 0,0-1 0,0 0 0,0-1 0,-1 1 0,0-2 0,-13 6 0,-22 11 0,21-9 0,-38 12 0,45-18 0,0 1 0,1 0 0,-21 14 0,-29 13 0,-80 15 0,126-42-1365,2-1-5461</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3T06:32:49.039"/>
    </inkml:context>
    <inkml:brush xml:id="br0">
      <inkml:brushProperty name="width" value="0.05" units="cm"/>
      <inkml:brushProperty name="height" value="0.05" units="cm"/>
    </inkml:brush>
  </inkml:definitions>
  <inkml:trace contextRef="#ctx0" brushRef="#br0">0 93 24575,'12'-1'0,"0"1"0,0-2 0,-1 1 0,1-2 0,-1 0 0,1 0 0,-1-1 0,0 0 0,0-1 0,-1 0 0,1-1 0,17-12 0,-22 14 0,1 0 0,0 0 0,0 1 0,1 0 0,-1 0 0,0 0 0,1 1 0,0 1 0,-1-1 0,14 0 0,10 1 0,43 3 0,-25 1 0,-36-3-118,-4 0-131,1 1-1,0-2 1,-1 0-1,17-3 1,-8-2-6577</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3T06:32:50.115"/>
    </inkml:context>
    <inkml:brush xml:id="br0">
      <inkml:brushProperty name="width" value="0.05" units="cm"/>
      <inkml:brushProperty name="height" value="0.05" units="cm"/>
    </inkml:brush>
  </inkml:definitions>
  <inkml:trace contextRef="#ctx0" brushRef="#br0">28 1 24575,'1'31'0,"12"61"0,-7-59 0,2 57 0,-7-55 0,-2 0 0,-2 0 0,-12 63 0,-13 37 0,25-123 0,1-1 0,0 1 0,0-1 0,2 1 0,0 18 0,-1-29 0,1-1 0,0 0 0,0 1 0,0-1 0,0 1 0,0-1 0,0 0 0,0 1 0,0-1 0,0 0 0,1 1 0,-1-1 0,0 0 0,0 0 0,0 1 0,0-1 0,0 0 0,1 1 0,-1-1 0,0 0 0,0 1 0,0-1 0,1 0 0,-1 0 0,0 0 0,0 1 0,1-1 0,-1 0 0,0 0 0,1 0 0,-1 1 0,0-1 0,0 0 0,1 0 0,-1 0 0,1 0 0,10-9 0,6-20 0,-1-13 0,-12 32 0,-1-1 0,2 1 0,10-20 0,14-28 0,-23 44 0,1-1 0,13-19 0,53-69-1365,-60 85-5461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3T06:32:50.810"/>
    </inkml:context>
    <inkml:brush xml:id="br0">
      <inkml:brushProperty name="width" value="0.05" units="cm"/>
      <inkml:brushProperty name="height" value="0.05" units="cm"/>
    </inkml:brush>
  </inkml:definitions>
  <inkml:trace contextRef="#ctx0" brushRef="#br0">1 0 24575,'4'0'0,"7"0"0,6 0 0,0 5 0,-3 6 0,1 1 0,3 3 0,-3 4 0,2-2 0,-2 1 0,0-2 0,3-4 0,-2 0 0,1-1 0,3-3 0,-3-2-8191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6:30.801"/>
    </inkml:context>
    <inkml:brush xml:id="br0">
      <inkml:brushProperty name="width" value="0.05" units="cm"/>
      <inkml:brushProperty name="height" value="0.05" units="cm"/>
    </inkml:brush>
  </inkml:definitions>
  <inkml:trace contextRef="#ctx0" brushRef="#br0">0 0 240,'0'196'1475,"13"-141"-1229,-14-43-194,0-9-39,1 0 1,0 0-1,-1 0 0,1 0 1,0 0-1,1-1 1,-1 1-1,0 0 1,1 0-1,0 0 1,0 0-1,1 3 1,3-2 3,-4-3-15,0-1 1,-1 1-1,1-1 0,0 1 0,-1-1 0,1 1 0,0 0 0,-1-1 1,1 1-1,-1 0 0,1 0 0,-1-1 0,0 1 0,1 0 1,-1 0-1,0 0 0,1 0 0,-1 0 0,0-1 0,0 1 1,0 0-1,0 0 0,0 2 0,0-2 1,0 1 0,1 0-1,-1-1 1,0 1 0,1-1 0,-1 1-1,1-1 1,-1 1 0,1 0 0,0-1-1,1 2 1,4 14-1,-5-15-2,-1 0-1,1 0 1,1 1 0,-1-1 0,0 0 0,1 0 0,-1 0 0,1-1-1,-1 1 1,1 0 0,0-1 0,0 1 0,-1-1 0,1 1-1,3 1 1,3 2 21,-4-1-19,0-1-1,1 0 1,-1 0-1,1-1 0,0 0 1,-1 1-1,1-2 1,0 1-1,0 0 0,1-1 1,-1 0-1,0 0 1,0-1-1,1 1 0,-1-1 1,0 0-1,0-1 1,1 1-1,-1-1 0,6-2 1,-7 1-21,1-1 1,-1 1 0,1-1-1,-1 0 1,0-1 0,0 1 0,0-1-1,-1 1 1,1-1 0,-1 0-1,0-1 1,0 1 0,0-1-1,2-6 1,-3 5-14,0 0 0,1 1-1,-1-1 1,1 0 0,0 1 0,0 0-1,6-8 1,-1 3-20,-5 4 11,0-1 0,0 1 0,0 0-1,-1-1 1,3-11 0,9-23-186,17-27-56,-25 45 225,1 1 14,-6 21 46,-1 1-1,0 0 0,1-1 0,-1 1 0,0 0 0,0-1 1,0 1-1,1-1 0,-1 1 0,0-1 0,0 1 0,0-1 1,0 1-1,0-1 0,1 1 0,-1 0 0,0-1 0,0 1 1,0-1-1,-1 1 0,1-1 0,0 1 0,0-1 0,0 1 1,0-1-1,0 1 0,0-1 0,-1 1 0,4 5 179,-1-4-170,-1 0 0,1 1 1,-1 0-1,0-1 0,1 1 1,-1 0-1,0-1 0,0 1 1,0 0-1,0 0 0,-1 0 1,1 0-1,-1 0 0,1 0 1,-1 0-1,1 0 0,-1 0 1,0 0-1,0 0 0,0 0 1,0 0-1,-1 3 0,13 99 422,-12-100-417,1 0 0,-1 1 0,1-1 0,0 0 0,0 0 0,0 0 0,1 1 0,2 5 0,6 18 19,-6-16-25,0-1 0,0 0 1,10 17-1,-12-7 19,0 1-45,-2-22-12,0 1 0,0-1 1,1 1-1,-1-1 0,0 0 1,0 1-1,0-1 0,1 1 1,-1-1-1,0 1 0,0-1 0,1 0 1,-1 1-1,0-1 0,1 0 1,-1 1-1,0-1 0,1 0 1,-1 1-1,1-1 0,-1 0 1,1 0-1,-1 1 0,0-1 1,1 0-1,-1 0 0,1 0 1,-1 0-1,1 0 0,-1 0 1,1 1-1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3T06:32:51.769"/>
    </inkml:context>
    <inkml:brush xml:id="br0">
      <inkml:brushProperty name="width" value="0.05" units="cm"/>
      <inkml:brushProperty name="height" value="0.05" units="cm"/>
    </inkml:brush>
  </inkml:definitions>
  <inkml:trace contextRef="#ctx0" brushRef="#br0">46 0 24575,'-1'39'0,"0"-21"0,1 0 0,0 0 0,1 0 0,6 28 0,-6-41 0,1-1 0,-1 1 0,1-1 0,0 0 0,0 1 0,0-1 0,1 0 0,-1 0 0,1 0 0,0-1 0,0 1 0,1-1 0,-1 1 0,1-1 0,-1 0 0,1-1 0,0 1 0,0 0 0,0-1 0,0 0 0,1 0 0,5 2 0,-2-2 0,-1 0 0,1 0 0,0 0 0,-1-1 0,1-1 0,0 1 0,0-1 0,-1 0 0,1-1 0,0 0 0,11-2 0,-15 1 0,1 1 0,0-1 0,-1 0 0,1-1 0,-1 1 0,1-1 0,-1 0 0,0 0 0,0 0 0,-1 0 0,1-1 0,-1 1 0,1-1 0,-1 0 0,0 0 0,-1-1 0,1 1 0,3-8 0,14-35 0,-6 13 0,30-51 0,-44 84 0,0 1 0,0 0 0,0-1 0,0 1 0,0 0 0,0-1 0,1 1 0,-1 0 0,0-1 0,0 1 0,0 0 0,1-1 0,-1 1 0,0 0 0,0-1 0,1 1 0,-1 0 0,0 0 0,0-1 0,1 1 0,-1 0 0,0 0 0,1 0 0,-1 0 0,0-1 0,1 1 0,-1 0 0,1 0 0,-1 0 0,0 0 0,1 0 0,-1 0 0,0 0 0,1 0 0,-1 0 0,1 0 0,-1 0 0,0 0 0,1 0 0,-1 0 0,1 1 0,5 17 0,-4 33 0,-2-48 0,-2 306 0,0-287 0,0 0 0,-1-1 0,-7 23 0,-2 10 0,11-41 0,-1-1 0,-1 0 0,0-1 0,-1 1 0,0-1 0,-1 1 0,0-1 0,0 0 0,-2-1 0,1 0 0,-1 0 0,-1 0 0,-11 12 0,8-15 0,0 1 0,0-2 0,-1 1 0,0-2 0,0 0 0,-15 5 0,-7 3 0,21-8 0,-1-1 0,0 0 0,0 0 0,-1-2 0,1 0 0,-1 0 0,-19-2 0,17-4-1365,4-3-5461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3T06:32:52.326"/>
    </inkml:context>
    <inkml:brush xml:id="br0">
      <inkml:brushProperty name="width" value="0.05" units="cm"/>
      <inkml:brushProperty name="height" value="0.05" units="cm"/>
    </inkml:brush>
  </inkml:definitions>
  <inkml:trace contextRef="#ctx0" brushRef="#br0">1 419 24575,'1'-3'0,"0"1"0,1 0 0,-1-1 0,1 1 0,-1 0 0,1 0 0,0 0 0,0 0 0,0 0 0,0 1 0,4-4 0,9-8 0,3-9 0,-12 12 0,2 1 0,-1-1 0,1 1 0,1 1 0,-1-1 0,2 2 0,-1-1 0,1 1 0,0 0 0,17-7 0,-16 9 0,1-1 0,-1 0 0,-1 0 0,1-1 0,-1 0 0,11-10 0,52-57 0,-18 17 0,7-3-1365,-52 47-5461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3T06:32:56.431"/>
    </inkml:context>
    <inkml:brush xml:id="br0">
      <inkml:brushProperty name="width" value="0.05" units="cm"/>
      <inkml:brushProperty name="height" value="0.05" units="cm"/>
    </inkml:brush>
  </inkml:definitions>
  <inkml:trace contextRef="#ctx0" brushRef="#br0">625 1 24575,'1'3'0,"0"1"0,0-1 0,0 1 0,0-1 0,0 0 0,1 1 0,1 2 0,7 21 0,-7-13 0,-1-1 0,-1 1 0,0 0 0,-1 0 0,-1 0 0,0 0 0,-1 0 0,0 0 0,-1-1 0,-1 1 0,0-1 0,-1 0 0,-8 18 0,-1 11 0,13-36 0,0 0 0,-1 0 0,0 0 0,0 0 0,0-1 0,-1 1 0,0-1 0,-4 7 0,-27 32 0,-53 92 0,23-36 0,-6-28 0,45-36 0,8-12 0,-28 32 0,-16 21 0,6-7 0,39-50-151,2 0-1,0 1 0,1 0 0,0 1 1,2 1-1,1 0 0,1 0 1,-8 34-1,12-39-6674</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3T06:32:57.307"/>
    </inkml:context>
    <inkml:brush xml:id="br0">
      <inkml:brushProperty name="width" value="0.05" units="cm"/>
      <inkml:brushProperty name="height" value="0.05" units="cm"/>
    </inkml:brush>
  </inkml:definitions>
  <inkml:trace contextRef="#ctx0" brushRef="#br0">54 1 24575,'0'711'0,"-1"-688"0,-1-1 0,-8 35 0,-3 30 0,11-51 0,1-3 0,-2-1 0,-9 44 0,3-16 0,10-76 0,7-50 0,16-56 0,-13 61 0,-9 50 0,4-23 0,17-54 0,-18 76 0,-1 1 0,1 0 0,1 0 0,0 1 0,1-1 0,0 1 0,0 1 0,13-13 0,-15 16 0,2 0 0,-1 1 0,0-1 0,1 1 0,0 1 0,0-1 0,1 1 0,-1 0 0,1 1 0,0 0 0,0 0 0,0 1 0,0 0 0,0 0 0,1 1 0,-1 0 0,0 0 0,15 2 0,-2-2 0,-9 1 0,0 0 0,0 0 0,16 3 0,-25-2 0,0-1 0,0 1 0,0 0 0,0 0 0,0 1 0,0-1 0,0 1 0,0-1 0,-1 1 0,1 0 0,0 0 0,-1 0 0,0 0 0,1 0 0,-1 1 0,0-1 0,2 4 0,5 12 0,-1 0 0,0 0 0,-1 1 0,-1 0 0,4 28 0,-9-44 0,3 17 0,-2 1 0,1 34 0,-3-36 0,1 0 0,1 1 0,6 25 0,-3-24-455,-1 0 0,2 29 0,-5-28-6371</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3T06:32:58.139"/>
    </inkml:context>
    <inkml:brush xml:id="br0">
      <inkml:brushProperty name="width" value="0.05" units="cm"/>
      <inkml:brushProperty name="height" value="0.05" units="cm"/>
    </inkml:brush>
  </inkml:definitions>
  <inkml:trace contextRef="#ctx0" brushRef="#br0">412 189 24575,'0'-5'0,"0"-1"0,0 0 0,-1 1 0,0-1 0,0 1 0,0-1 0,0 1 0,-1 0 0,0 0 0,0-1 0,-1 1 0,1 1 0,-5-6 0,2 4 0,0 0 0,0 1 0,-1 0 0,0 0 0,0 1 0,0-1 0,0 1 0,-1 1 0,-8-4 0,-16-9 0,15 7 0,-1 1 0,0 1 0,-25-8 0,37 14 0,0-1 0,1 2 0,-1-1 0,0 0 0,0 1 0,0 0 0,0 0 0,0 1 0,0-1 0,0 1 0,0 0 0,0 1 0,0-1 0,1 1 0,-1 0 0,1 0 0,-7 4 0,0 0 0,0 2 0,1 0 0,0 0 0,0 0 0,-10 13 0,16-16 0,1 1 0,-1-1 0,1 1 0,0 0 0,0 0 0,0 0 0,1 1 0,0-1 0,0 0 0,1 1 0,0-1 0,-1 8 0,2-10 0,0-1 0,-1 1 0,2-1 0,-1 1 0,0 0 0,1-1 0,0 1 0,-1-1 0,2 1 0,-1-1 0,0 1 0,1-1 0,-1 0 0,1 0 0,0 0 0,3 5 0,3 0 0,0-1 0,0 1 0,0-1 0,13 7 0,-13-8 0,-4-4 0,-1-1 0,0 1 0,1-1 0,-1 1 0,1-1 0,0 0 0,-1 0 0,1-1 0,0 1 0,0-1 0,-1 0 0,1 0 0,0 0 0,0 0 0,0-1 0,-1 0 0,1 1 0,0-1 0,-1-1 0,7-2 0,3-1 0,0-1 0,-1-1 0,0-1 0,14-9 0,-20 12 0,-1-1-1,0 1 1,-1-1-1,1 1 1,-1-1-1,0-1 1,-1 1-1,1 0 1,-1-1-1,-1 0 1,5-13-1,7-16-1358,-5 18-5467</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3T06:32:58.835"/>
    </inkml:context>
    <inkml:brush xml:id="br0">
      <inkml:brushProperty name="width" value="0.05" units="cm"/>
      <inkml:brushProperty name="height" value="0.05" units="cm"/>
    </inkml:brush>
  </inkml:definitions>
  <inkml:trace contextRef="#ctx0" brushRef="#br0">385 2 24575,'-33'0'0,"11"-1"0,1 1 0,-1 1 0,1 0 0,-1 2 0,1 0 0,-36 12 0,47-12 0,0 0 0,0 1 0,0 0 0,1 1 0,-1 0 0,1 1 0,0 0 0,1 0 0,0 1 0,0 0 0,-13 15 0,15-15 0,1 0 0,1 0 0,-1 1 0,1 0 0,1 0 0,0 0 0,0 0 0,0 0 0,1 1 0,0-1 0,1 1 0,0 0 0,0 14 0,1-4 0,2 1 0,1-1 0,0 1 0,1-1 0,7 19 0,-8-32 0,0 1 0,-1-1 0,2 0 0,-1 0 0,1 0 0,0-1 0,0 1 0,1-1 0,-1 0 0,1 0 0,0 0 0,0-1 0,1 0 0,0 0 0,-1 0 0,1-1 0,1 0 0,-1 0 0,0 0 0,1-1 0,10 3 0,3-4-61,0 0 0,0-1 0,0-1 0,-1-1 0,1-1 0,28-8-1,-19 5-875,-9 2-5889</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3T06:32:59.376"/>
    </inkml:context>
    <inkml:brush xml:id="br0">
      <inkml:brushProperty name="width" value="0.05" units="cm"/>
      <inkml:brushProperty name="height" value="0.05" units="cm"/>
    </inkml:brush>
  </inkml:definitions>
  <inkml:trace contextRef="#ctx0" brushRef="#br0">0 0 24575</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49:44.744"/>
    </inkml:context>
    <inkml:brush xml:id="br0">
      <inkml:brushProperty name="width" value="0.05" units="cm"/>
      <inkml:brushProperty name="height" value="0.05" units="cm"/>
    </inkml:brush>
  </inkml:definitions>
  <inkml:trace contextRef="#ctx0" brushRef="#br0">168 1248 24575,'-1'15'0,"0"0"0,-7 25 0,1 1 0,-5 120 0,6-60 0,-10-9 0,8-14 0,4-53 0,0 39 0,2-29 0,-7 41 0,3-22 0,-1-2 0,3-26 0,-1 36 0,-4 29 0,5-61 0,-1 36 0,4-48 0,-1 0 0,0 0 0,-9 29 0,6-28 0,1-1 0,1 0 0,-2 31 0,6-4 0,0-9 0,-2 0 0,-9 63 0,8-92 0,0 0 0,1 1 0,0-1 0,0 1 0,1-1 0,0 1 0,0 0 0,1-1 0,0 1 0,0-1 0,1 0 0,-1 1 0,2-1 0,-1 0 0,7 12 0,-6-13 0,0 0 0,-1 1 0,0-1 0,0 1 0,0-1 0,-1 1 0,1 0 0,-1 13 0,-3 61 0,0-32 0,2 615 0,-2-641 0,-5 35 0,3-35 0,-1 39 0,6 419 0,-1-479 0,0 0 0,0 0 0,0 0 0,0 1 0,0-1 0,1 0 0,-1 0 0,1 0 0,-1 0 0,1-1 0,0 1 0,0 0 0,0 0 0,0 0 0,0 0 0,0-1 0,0 1 0,0 0 0,1-1 0,-1 0 0,1 1 0,-1-1 0,1 0 0,0 1 0,1 0 0,1-1 0,0 0 0,-1 0 0,1 0 0,0 0 0,-1-1 0,1 1 0,0-1 0,0 0 0,-1 0 0,1-1 0,0 1 0,0-1 0,4-1 0,47-7 0,0 3 0,0 1 0,99 7 0,-54-1 0,-86 0 0,1 0 0,21 6 0,-21-4 0,0 0 0,21 0 0,60 5 0,-62-3 0,36-2 0,-33-1 0,0 2 0,1 1 0,38 11 0,51 7 0,-112-20 0,0 0 0,23 8 0,27 6 0,85 0 0,-102-10 0,19 2 0,66 7 0,-109-14 0,0 0 0,43 11 0,18 1 0,156-10 0,-127-7 0,-52 5 0,69-4 0,-82-6 0,-34 5 0,0 0 0,22 0 0,-6 4 0,-21 0 0,0 0 0,0-2 0,0 1 0,0-1 0,11-2 0,-18 2 0,0 0 0,-1 0 0,1 0 0,-1 0 0,1 0 0,-1-1 0,1 1 0,-1-1 0,0 0 0,0 1 0,0-1 0,0 0 0,0 0 0,0-1 0,-1 1 0,1 0 0,-1 0 0,1-1 0,-1 1 0,0-1 0,0 1 0,0-1 0,1-3 0,3-16 0,0-1 0,2-40 0,-7 56 0,8-46 0,-5 32 0,2-38 0,-4 23 0,11-61 0,-7 44 0,-2 0 0,-5-63 0,0 22 0,2-769 0,1 841 0,2 0 0,0 0 0,10-31 0,-1 5 0,6-50 0,-2 20 0,-11 57 0,-1-1 0,4-40 0,-6 37 0,1 0 0,8-36 0,-5 38 0,-2-1 0,0 1 0,0-28 0,-3 33 0,1 0 0,0 1 0,2-1 0,0 1 0,7-17 0,-5 15 0,0-1 0,-1 1 0,3-35 0,-6 36 0,1 1 0,0-1 0,2 1 0,7-21 0,-6 21 0,-1 0 0,0 0 0,-2-1 0,3-20 0,-4 22 0,0-1 0,1 1 0,8-21 0,4-26 0,-11 46 0,0 0 0,13-32 0,-10 32 0,-1 1 0,7-34 0,2-18 0,-9 47 0,6-39 0,-10 47 0,1-1 0,7-22 0,-6 24 0,0 0 0,-1 0 0,3-23 0,-5 23 0,1-1 0,1 1 0,0 0 0,1-1 0,9-19 0,4-13 0,8-60 0,-20 76 0,1 0 0,14-37 0,-8 37 0,-8 21 0,0 0 0,-1 0 0,0 0 0,-1 0 0,0-1 0,0 1 0,-1-1 0,1-8 0,-1-3 0,0 8 0,-1 0 0,0 1 0,-3-20 0,2 29 0,1-1 0,-1 1 0,1-1 0,-1 1 0,0-1 0,0 1 0,0 0 0,-1 0 0,1-1 0,0 1 0,-1 0 0,1 0 0,-1 0 0,0 0 0,0 0 0,0 1 0,0-1 0,0 1 0,0-1 0,0 1 0,-4-2 0,-171-70 0,88 38 0,-150-46 0,177 58 0,-124-42 0,60 20 0,112 41 0,0 1 0,-23-4 0,24 5 0,0 0 0,0-1 0,-20-7 0,-1-2 0,-61-13 0,29 9 0,-5 3 0,51 11 0,0-2 0,-21-5 0,22 4 0,0 1 0,-31-3 0,33 5 0,-1 0 0,1-1 0,-27-9 0,-135-38 0,11-2 0,117 37 0,-82-11 0,68 16 0,-56-11 0,-78-12 0,73 17 0,96 12 0,-1 1 0,1 1 0,0 2 0,-32 3 0,59-2 0,0 0 0,0 0 0,0 0 0,0 0 0,0 0 0,1 0 0,-1 1 0,0-1 0,1 1 0,-1 0 0,1 0 0,-1 0 0,1 0 0,0 0 0,0 1 0,0-1 0,0 0 0,0 1 0,0 0 0,1-1 0,-1 1 0,1 0 0,0 0 0,0 0 0,0 0 0,0 0 0,1 0 0,-1 3 0,-2 11 0,1 1 0,0-1 0,2 28 0,0-40 0,-1 5 0,1 0 0,-1-1 0,-1 1 0,0 0 0,-1-1 0,1 1 0,-6 11 0,1-3 0,4-5 0,0-1 0,1 1 0,0 0 0,1 0 0,1 23 0,1-24 0,-1 1 0,-1-1 0,0 0 0,-1 0 0,0 1 0,-7 21 0,-33 101 0,33-98 0,-2 0 0,-29 64 0,37-93 0,0 0 0,0 1 0,1 0 0,0-1 0,-2 18 0,3-15 0,-1 0 0,0 0 0,-5 14 0,-7 22 0,12-36 0,-1-1 0,0 0 0,0-1 0,-1 1 0,-1 0 0,-7 11 0,8-14 0,1 1 0,-1-1 0,1 1 0,1 0 0,-1 0 0,1 0 0,1 0 0,0 0 0,-1 16 0,-4 22 0,-3-4 0,3-1 0,1 1 0,2 53 0,5-128 0,9-48 0,-8 61 0,0 1 0,2 0 0,0 0 0,1 1 0,12-27 0,-11 31 0,-6 11 0,0 1 0,-1 0 0,1-1 0,0 1 0,0 0 0,1 0 0,-1 0 0,0 0 0,1 0 0,-1 0 0,1 0 0,0 0 0,-1 1 0,1-1 0,0 1 0,0-1 0,0 1 0,0 0 0,0 0 0,1 0 0,-1 0 0,0 0 0,0 0 0,1 0 0,-1 1 0,1-1 0,-1 1 0,0 0 0,4 0 0,19-1 0,0 1 0,0 1 0,0 2 0,0 1 0,0 0 0,26 9 0,54 11 0,5 1 0,-84-17 0,-8-4 0,-1 2 0,0 0 0,-1 1 0,20 11 0,-30-16 0,0 1 0,0-1 0,0 0 0,1 0 0,-1-1 0,0 1 0,1-2 0,-1 1 0,9-1 0,-8 1 0,0-1 0,0 1 0,0 0 0,1 0 0,-1 1 0,0 0 0,8 3 0,4 3 0,-1-1 0,1-1 0,0-1 0,22 3 0,-16-3 0,44 14 0,-56-15 0,1-1 0,1 0 0,-1-1 0,20 1 0,31 5 0,-35-2 0,18 4 0,73 26 0,-50-16 0,-52-16 0,0 1 0,25 10 0,-32-10 0,0-2 0,1 1 0,0-1 0,17 1 0,33 8 0,72 28 0,-85-25 0,-37-10 0,1-1 0,-1 0 0,1-1 0,0-1 0,18 1 0,-9-1 0,-1 0 0,38 10 0,-38-6 0,0-2 0,0-1 0,23 1 0,-36-4 0,-1 1 0,1 0 0,-1 0 0,1 1 0,-1 0 0,0 1 0,0-1 0,15 8 0,-13-6 0,0-1 0,0-1 0,0 0 0,0 0 0,1-1 0,19-1 0,-20 0 0,0 0 0,0 1 0,0 0 0,0 1 0,0 0 0,0 0 0,15 6 0,2 3 0,0-2 0,1-1 0,33 5 0,8 3 0,-54-13 0,-1-1 0,1 0 0,0-1 0,14-1 0,-17-1 0,0 1 0,0 1 0,0 0 0,0 0 0,0 2 0,0-1 0,13 6 0,28 6 0,3 3 0,-56-17-21,0 0 0,0 0-1,-1 0 1,1 0 0,0 0-1,0 0 1,0 0 0,0 0-1,0 0 1,0 0 0,0 0-1,0 0 1,0 0 0,-1 0-1,1 0 1,0 0 0,0 0-1,0 0 1,0 0 0,0 0-1,0 0 1,0 0 0,0 0-1,0 0 1,0 0 0,0 0-1,0 0 1,-1 0 0,1 0-1,0 0 1,0 0 0,0 0-1,0 1 1,0-1 0,0 0-1,0 0 1,0 0 0,0 0-1,0 0 1,0 0 0,0 0-1,0 0 1,0 0 0,0 0-1,0 1 1,0-1 0,0 0-1,0 0 1,0 0 0,0 0-1,0 0 1,0 0 0,0 0-1,0 0 1,0 1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49:45.831"/>
    </inkml:context>
    <inkml:brush xml:id="br0">
      <inkml:brushProperty name="width" value="0.05" units="cm"/>
      <inkml:brushProperty name="height" value="0.05" units="cm"/>
    </inkml:brush>
  </inkml:definitions>
  <inkml:trace contextRef="#ctx0" brushRef="#br0">351 154 24575,'1'0'0,"0"0"0,0 0 0,0-1 0,0 1 0,-1-1 0,1 1 0,0-1 0,0 1 0,-1-1 0,1 1 0,0-1 0,-1 0 0,1 1 0,-1-1 0,1 0 0,-1 0 0,1 1 0,-1-1 0,1 0 0,-1 0 0,0 0 0,1 1 0,-1-1 0,0 0 0,0 0 0,0 0 0,0 0 0,1 0 0,-1 0 0,-1 0 0,1 1 0,0-1 0,0 0 0,0 0 0,-1-1 0,-5-32 0,3 29 0,0 1 0,0-1 0,-1 1 0,1 0 0,-1 0 0,0 0 0,0 0 0,-1 1 0,1 0 0,-1 0 0,1 0 0,-1 0 0,-7-2 0,-10-4 0,-38-10 0,58 18 0,-11-2 0,0 0 0,-1 1 0,1 1 0,-23 0 0,29 1 0,1 0 0,0 1 0,0-1 0,0 1 0,0 1 0,0-1 0,0 1 0,0 0 0,0 0 0,1 1 0,-1 0 0,-6 4 0,8-3 0,0 0 0,1-1 0,0 1 0,0 1 0,0-1 0,1 0 0,0 1 0,-1-1 0,1 1 0,1 0 0,-1 0 0,1 0 0,0 0 0,-1 9 0,0 3 0,2 0 0,0-1 0,2 21 0,1-25 0,0 0 0,1-1 0,1 0 0,0 0 0,0 0 0,1 0 0,0-1 0,1 0 0,0-1 0,0 1 0,18 15 0,-25-24 0,17 16 0,0-1 0,1 0 0,1-1 0,32 20 0,-50-35 0,0 1 0,1-1 0,-1 1 0,0-1 0,1 1 0,-1 0 0,0-1 0,0 1 0,0 0 0,0 0 0,0 0 0,0 0 0,0 0 0,0 0 0,0 0 0,0 1 0,0-1 0,-1 0 0,1 0 0,-1 1 0,1-1 0,-1 0 0,1 1 0,-1-1 0,0 0 0,1 1 0,-1-1 0,0 1 0,0-1 0,0 0 0,0 1 0,0-1 0,-1 1 0,1-1 0,-1 3 0,-1-1 0,1 0 0,-1-1 0,0 1 0,0-1 0,-1 1 0,1-1 0,-1 0 0,1 0 0,-1 0 0,1 0 0,-1 0 0,0 0 0,0-1 0,-4 2 0,-1 0-170,0 1-1,0 0 0,1 1 1,-1-1-1,1 2 0,0-1 1,-11 11-1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49:46.736"/>
    </inkml:context>
    <inkml:brush xml:id="br0">
      <inkml:brushProperty name="width" value="0.05" units="cm"/>
      <inkml:brushProperty name="height" value="0.05" units="cm"/>
    </inkml:brush>
  </inkml:definitions>
  <inkml:trace contextRef="#ctx0" brushRef="#br0">2 70 24575,'0'432'0,"0"-432"0,-1 1 0,1-1 0,0 0 0,0 1 0,0-1 0,0 1 0,0-1 0,0 0 0,-1 1 0,1-1 0,0 0 0,0 1 0,0-1 0,0 1 0,0-1 0,1 0 0,-1 1 0,0-1 0,0 0 0,0 1 0,0-1 0,0 1 0,0-1 0,1 0 0,-1 1 0,0-1 0,0 0 0,0 0 0,1 1 0,-1-1 0,0 0 0,0 1 0,1-1 0,-1 0 0,0 0 0,1 0 0,-1 1 0,0-1 0,1 0 0,-1 0 0,0 0 0,1 0 0,12-15 0,12-35 0,-24 47 0,48-132 0,-41 106 0,-4 16 0,0-1 0,1 1 0,0 0 0,9-15 0,1 1 0,-6 11 0,0 0 0,2 0 0,-1 1 0,15-15 0,-18 22-77,-1 0-1,0-1 0,-1 1 1,9-19-1,-8 15-899,-2 3-5849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6:31.323"/>
    </inkml:context>
    <inkml:brush xml:id="br0">
      <inkml:brushProperty name="width" value="0.05" units="cm"/>
      <inkml:brushProperty name="height" value="0.05" units="cm"/>
    </inkml:brush>
  </inkml:definitions>
  <inkml:trace contextRef="#ctx0" brushRef="#br0">0 1 256,'0'0'816,"16"0"-706,-10 0-86,1 2 0,-1-1 1,0 1-1,0 0 0,0 0 1,0 0-1,0 1 0,0 0 0,6 5 1,-11-8-17,-1 1 1,1 0 0,0 0 0,0 0 0,0-1-1,0 1 1,0 0 0,0-1 0,-1 1 0,2-1-1,-1 1 1,0-1 0,0 1 0,0-1-1,1 0 1,-1 0-4,-1 0-1,1 1 1,-1-1 0,1 0-1,0 0 1,-1 0-1,1 0 1,-1 1-1,1-1 1,-1 0-1,1 1 1,-1-1 0,1 0-1,-1 1 1,1-1-1,-1 1 1,1-1-1,-1 1 1,0-1 0,1 1-1,-1-1 1,0 1-1,1-1 1,-1 1-1,0-1 1,0 1-1,1-1 1,-1 1 0,0 0-1,0-1 1,0 1-1,0-1 1,0 1-1,0 0 1,0-1 0,0 2-1,0-1 5,1 1 0,-1 0 0,0-1 0,1 1 0,0 0-1,-1-1 1,1 1 0,0-1 0,0 1 0,0-1 0,0 0 0,0 1 0,0-1 0,0 0 0,1 0-1,1 2 1,14 18 102,-14-11-27,0 1 1,-1-1 0,-1 0-1,1 0 1,-2 1 0,1-1-1,-2 16 1,0-4-39,1-19-43,0-1 0,0 0 0,0 0 0,-1 0 0,1 0 0,-1 0 0,0 0 0,1 0 0,-3 4 0,-3 16-12,6-19-16,0-1 0,0 1 0,0-1 1,-1 1-1,1 0 0,-1-1 0,0 1 0,1-1 0,-1 1 0,0-1 1,-1 1-1,1-1 0,0 0 0,-1 0 0,-3 5 0,5-7-14,0 1 0,-1 0-1,1-1 1,-1 1 0,1 0-1,0 0 1,-1-1 0,1 1-1,0 0 1,0 0 0,0 0-1,0 0 1,0-1 0,0 1-1,0 0 1,0 0 0,0 1-1,0 0-127,0 0-452</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49:48.228"/>
    </inkml:context>
    <inkml:brush xml:id="br0">
      <inkml:brushProperty name="width" value="0.05" units="cm"/>
      <inkml:brushProperty name="height" value="0.05" units="cm"/>
    </inkml:brush>
  </inkml:definitions>
  <inkml:trace contextRef="#ctx0" brushRef="#br0">1 364 24575,'1'-4'0,"0"1"0,0 0 0,1 0 0,0 0 0,-1 0 0,1 0 0,0 0 0,1 0 0,-1 1 0,0-1 0,5-3 0,9-12 0,18-27 0,-25 33 0,1 0 0,-2 0 0,0-1 0,11-23 0,3-11 0,-14 30 0,0 0 0,5-18 0,-11 27 0,2 0 0,-1 0 0,1 1 0,0-1 0,0 1 0,6-7 0,-10 14 0,0 0 0,1 0 0,-1 0 0,0 0 0,0 0 0,1 0 0,-1 0 0,0 1 0,0-1 0,0 0 0,0 0 0,1 0 0,-1 0 0,0 1 0,0-1 0,0 0 0,0 0 0,0 0 0,0 1 0,1-1 0,-1 0 0,0 0 0,0 1 0,0-1 0,0 0 0,0 0 0,0 0 0,0 1 0,0-1 0,0 0 0,0 0 0,0 1 0,0-1 0,0 0 0,0 0 0,0 1 0,0-1 0,-1 0 0,1 0 0,0 0 0,0 1 0,0-1 0,-1 16 0,-2-8 0,-4 14 0,1 1 0,0 0 0,2 1 0,1-1 0,0 27 0,3-13 0,-2-16 0,2 0 0,1 0 0,1 0 0,0 0 0,2-1 0,0 1 0,13 34 0,-17-54 0,0 1 0,1-1 0,-1 0 0,1 0 0,-1 0 0,1 0 0,-1 0 0,1 0 0,0 0 0,-1 0 0,1 0 0,0-1 0,0 1 0,0 0 0,0 0 0,0-1 0,-1 1 0,1 0 0,1-1 0,0 1 0,-1-1 0,0 0 0,0 0 0,0 0 0,-1 0 0,1-1 0,0 1 0,0 0 0,0-1 0,-1 1 0,1-1 0,0 1 0,-1 0 0,1-1 0,0 0 0,-1 1 0,1-1 0,-1 1 0,1-1 0,-1 0 0,1 1 0,0-2 0,4-8 0,0 1 0,-1-1 0,6-16 0,-6 14 0,43-144 0,-38 124 0,-6 11 0,3-18 0,-6 38 0,0 0 0,0-1 0,1 1 0,-1 0 0,0 0 0,1 0 0,-1 0 0,1 0 0,0 0 0,-1-1 0,1 1 0,0 0 0,-1 1 0,1-1 0,0 0 0,0 0 0,0 0 0,0 0 0,0 1 0,0-1 0,0 0 0,2 0 0,-2 2 0,0 0 0,1 0 0,-1 0 0,0 0 0,1 0 0,-1 1 0,0-1 0,0 0 0,0 0 0,0 1 0,0-1 0,-1 1 0,1-1 0,0 1 0,-1-1 0,1 1 0,-1 0 0,1-1 0,-1 3 0,2 3 0,27 53 0,-18-39 0,-1 0 0,-1 0 0,8 28 0,-16-43 20,0 0 0,1 0 0,0 0 0,1 0 0,3 6 0,-5-10-98,0 0 0,0 0 0,1-1-1,-1 1 1,1-1 0,-1 1 0,1-1 0,-1 0 0,1 1-1,0-1 1,0 0 0,0 0 0,0 0 0,-1 0 0,1-1-1,0 1 1,1 0 0,2 0 0,7 0-6748</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49:48.966"/>
    </inkml:context>
    <inkml:brush xml:id="br0">
      <inkml:brushProperty name="width" value="0.05" units="cm"/>
      <inkml:brushProperty name="height" value="0.05" units="cm"/>
    </inkml:brush>
  </inkml:definitions>
  <inkml:trace contextRef="#ctx0" brushRef="#br0">168 71 24575,'0'-4'0,"1"1"0,-1 0 0,-1-1 0,1 1 0,0 0 0,-1-1 0,0 1 0,1 0 0,-1-1 0,-1 1 0,1 0 0,0 0 0,-1 0 0,-2-4 0,2 5 0,0 1 0,-1-1 0,1 0 0,-1 1 0,1 0 0,-1-1 0,0 1 0,1 0 0,-1 0 0,0 0 0,0 1 0,0-1 0,0 1 0,0 0 0,0-1 0,1 1 0,-4 1 0,-2-2 0,1 1 0,0 0 0,1 0 0,-1 0 0,0 1 0,-7 2 0,12-3 0,0 1 0,0 0 0,1-1 0,-1 1 0,0 0 0,0 0 0,1 0 0,-1 1 0,1-1 0,-1 0 0,1 0 0,0 1 0,-1-1 0,1 1 0,0 0 0,0-1 0,0 1 0,0 0 0,0-1 0,0 1 0,0 4 0,-3 5 0,0 1 0,2 0 0,-1 0 0,0 21 0,3-28 0,0-1 0,0 1 0,1-1 0,-1 1 0,1-1 0,0 1 0,1-1 0,-1 0 0,1 1 0,0-1 0,0 0 0,0 0 0,0 0 0,1 0 0,4 5 0,5 4 0,5 6 0,1-1 0,20 18 0,-36-36 4,-1 1 0,0 0-1,0 0 1,1 0 0,-1 0 0,0 0-1,0 1 1,0-1 0,0 0 0,0 0-1,-1 1 1,1-1 0,0 0 0,0 1-1,-1-1 1,1 1 0,-1-1 0,0 1-1,1-1 1,-1 1 0,0-1 0,0 1-1,0-1 1,0 1 0,0 0 0,0-1-1,0 1 1,-1-1 0,1 1 0,0-1-1,-2 3 1,1-1-82,-1-1 0,1 0 0,-1 0-1,0 0 1,0 0 0,0 0 0,0-1 0,0 1 0,0 0-1,0-1 1,0 0 0,-1 1 0,1-1 0,0 0 0,-1 0-1,1 0 1,-1 0 0,-2 0 0,-8 1-6748</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49:49.754"/>
    </inkml:context>
    <inkml:brush xml:id="br0">
      <inkml:brushProperty name="width" value="0.05" units="cm"/>
      <inkml:brushProperty name="height" value="0.05" units="cm"/>
    </inkml:brush>
  </inkml:definitions>
  <inkml:trace contextRef="#ctx0" brushRef="#br0">169 85 24575,'0'-3'0,"0"-1"0,0 1 0,0-1 0,-1 1 0,1-1 0,-1 1 0,0-1 0,0 1 0,-1 0 0,1 0 0,-1-1 0,1 1 0,-1 0 0,0 0 0,0 0 0,-1 1 0,1-1 0,0 0 0,-1 1 0,0 0 0,1-1 0,-1 1 0,0 0 0,0 1 0,0-1 0,0 0 0,-1 1 0,1 0 0,0-1 0,-1 1 0,1 1 0,-1-1 0,1 0 0,-1 1 0,1 0 0,-1 0 0,1 0 0,-1 0 0,1 0 0,-1 1 0,1 0 0,-1-1 0,1 1 0,-1 1 0,1-1 0,0 0 0,0 1 0,0 0 0,-5 3 0,5-3 0,0 1 0,0-1 0,0 1 0,1 0 0,-1 0 0,1 0 0,0 0 0,-1 0 0,2 0 0,-1 1 0,0-1 0,1 1 0,-1-1 0,1 1 0,0 0 0,0 0 0,0 6 0,-1 8 0,1 0 0,2 28 0,0-24 0,-1-16 0,1 0 0,0-1 0,0 1 0,0 0 0,1-1 0,0 0 0,0 1 0,0-1 0,1 0 0,5 9 0,39 44 0,-46-56 0,13 10-98,-11-10 125,0 0 1,0 1-1,0-1 0,-1 1 1,1 0-1,-1 0 1,3 3-1,-5-5-67,0 0 0,0 0-1,1-1 1,-1 1 0,0 0 0,0 0 0,0 0 0,0 0-1,0 0 1,0-1 0,0 1 0,0 0 0,0 0 0,0 0 0,-1 0-1,1 0 1,0-1 0,-1 1 0,1 0 0,0 0 0,-1-1-1,1 1 1,-1 0 0,1 0 0,-1-1 0,1 1 0,-1-1-1,0 1 1,1 0 0,-1-1 0,0 1 0,0-1 0,1 0-1,-1 1 1,0-1 0,-1 1 0,-7 4-6786</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49:50.649"/>
    </inkml:context>
    <inkml:brush xml:id="br0">
      <inkml:brushProperty name="width" value="0.05" units="cm"/>
      <inkml:brushProperty name="height" value="0.05" units="cm"/>
    </inkml:brush>
  </inkml:definitions>
  <inkml:trace contextRef="#ctx0" brushRef="#br0">1 1 24575,'1'13'0,"1"1"0,0-1 0,1 1 0,1-1 0,0 0 0,7 14 0,9 32 0,-5-7 0,-8-29 0,8 36 0,1 23 0,-16-81 0,0 0 0,0 0 0,0 0 0,0 0 0,0 0 0,0 0 0,0 0 0,1 0 0,-1 0 0,0 0 0,1 0 0,-1 0 0,1 0 0,-1 0 0,1-1 0,-1 1 0,1 0 0,0 0 0,-1-1 0,1 1 0,0 0 0,-1-1 0,1 1 0,0 0 0,0-1 0,0 1 0,1-1 0,-1 0 0,0 0 0,0 0 0,0-1 0,-1 1 0,1-1 0,0 1 0,0-1 0,0 1 0,0-1 0,-1 1 0,1-1 0,0 0 0,-1 0 0,1 1 0,0-1 0,-1 0 0,1 0 0,-1 0 0,1 1 0,-1-1 0,0 0 0,1 0 0,-1 0 0,0 0 0,1 0 0,-1-2 0,7-15 0,17-33 0,4-10 0,-19 35 0,1 0 0,1 1 0,21-34 0,11-24 0,-43 83-16,1 0-1,-1 0 0,0 0 1,0-1-1,0 1 0,0 0 1,0 0-1,0 0 0,0 0 1,0 0-1,0 0 1,1 0-1,-1 0 0,0 0 1,0 0-1,0 0 0,0 0 1,0 0-1,0 0 0,0 0 1,0 0-1,1 0 1,-1 0-1,0 0 0,0 0 1,0 0-1,0 0 0,0 0 1,0 0-1,0 0 0,0 0 1,1 0-1,-1 0 0,0 1 1,0-1-1,0 0 1,0 0-1,0 0 0,0 0 1,0 0-1,0 0 0,0 0 1,0 0-1,0 0 0,0 0 1,0 1-1,0-1 1,1 0-1,-1 0 0,0 0 1,0 0-1,0 0 0,0 0 1,0 0-1,0 1 0,0-1 1,0 0-1,0 0 0,0 0 1,0 0-1,-1 0 1,1 0-1,0 0 0,0 0 1,0 1-1,0-1 0,0 0 1,0 0-1,0 0-200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49:51.686"/>
    </inkml:context>
    <inkml:brush xml:id="br0">
      <inkml:brushProperty name="width" value="0.05" units="cm"/>
      <inkml:brushProperty name="height" value="0.05" units="cm"/>
    </inkml:brush>
  </inkml:definitions>
  <inkml:trace contextRef="#ctx0" brushRef="#br0">79 1 24575,'-3'0'0,"-4"0"0,-3 0 0,-3 0 0,-2 0 0,-1 0 0,1 0-8191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49:52.864"/>
    </inkml:context>
    <inkml:brush xml:id="br0">
      <inkml:brushProperty name="width" value="0.05" units="cm"/>
      <inkml:brushProperty name="height" value="0.05" units="cm"/>
    </inkml:brush>
  </inkml:definitions>
  <inkml:trace contextRef="#ctx0" brushRef="#br0">100 1 24575,'0'2'0,"-2"2"0,-2 3 0,-2-1 0,-1 2 0,-1 0 0,-3-1 0,-2-3 0,1 2 0,0-1 0,-1-1 0,2-1-8191</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49:56.272"/>
    </inkml:context>
    <inkml:brush xml:id="br0">
      <inkml:brushProperty name="width" value="0.05" units="cm"/>
      <inkml:brushProperty name="height" value="0.05" units="cm"/>
    </inkml:brush>
  </inkml:definitions>
  <inkml:trace contextRef="#ctx0" brushRef="#br0">81 1 24575,'8'42'0,"0"-2"0,-8-16 0,-1 1 0,-1-1 0,-8 41 0,7-43 0,1-10 0,0 1 0,-1-1 0,0 0 0,-1 0 0,-9 21 0,-10 24 0,18-43 0,0 0 0,-1-1 0,-9 15 0,25-74 0,-5 32 0,0 1 0,1 0 0,1 1 0,0-1 0,1 2 0,0-1 0,18-18 0,-9 6 0,8-8 0,5 2 0,-24 23 0,0 1 0,0-1 0,1 1 0,0 1 0,0-1 0,12-6 0,-7 5 0,0-2 0,0 0 0,0 0 0,-1-1 0,15-18 0,-9 10 0,-19 54 0,-45 149 0,46-179 0,-6 24-28,4-18-418,0 1 0,-3 24 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49:57.347"/>
    </inkml:context>
    <inkml:brush xml:id="br0">
      <inkml:brushProperty name="width" value="0.05" units="cm"/>
      <inkml:brushProperty name="height" value="0.05" units="cm"/>
    </inkml:brush>
  </inkml:definitions>
  <inkml:trace contextRef="#ctx0" brushRef="#br0">160 120 24575,'0'-4'0,"1"-8"0,-1 1 0,-1-1 0,0 1 0,-1 0 0,-4-16 0,6 25 0,-1 0 0,1 0 0,-1 1 0,0-1 0,0 1 0,0-1 0,0 0 0,0 1 0,0 0 0,0-1 0,0 1 0,-1 0 0,1-1 0,0 1 0,-1 0 0,1 0 0,-1 0 0,1 0 0,-1 0 0,0 1 0,1-1 0,-1 0 0,0 1 0,0-1 0,1 1 0,-1 0 0,0-1 0,0 1 0,0 0 0,1 0 0,-1 0 0,0 0 0,0 1 0,0-1 0,1 0 0,-1 1 0,0 0 0,0-1 0,1 1 0,-1 0 0,1 0 0,-4 1 0,1 1 0,0-1 0,1 0 0,-1 1 0,1 0 0,-1 0 0,1 0 0,0 0 0,0 0 0,0 1 0,1-1 0,-5 7 0,-19 46 0,25-53 0,-2 3 0,1 0 0,-1-1 0,2 1 0,-1 1 0,1-1 0,-1 0 0,1 10 0,1-14 0,0 0 0,1-1 0,-1 1 0,1 0 0,-1 0 0,1-1 0,0 1 0,-1-1 0,1 1 0,0-1 0,0 1 0,0-1 0,0 1 0,0-1 0,1 0 0,-1 0 0,0 0 0,1 1 0,-1-1 0,1-1 0,-1 1 0,1 0 0,-1 0 0,1 0 0,0-1 0,-1 1 0,1-1 0,0 1 0,-1-1 0,1 0 0,0 0 0,2 1 0,10 1 0,1-1 0,0 0 0,-1-1 0,1 0 0,16-3 0,-23 2 0,0 0 0,0-1 0,0 0 0,-1-1 0,1 1 0,-1-1 0,1-1 0,-1 0 0,0 0 0,12-9 0,-17 11-44,0 1 0,-1-1 0,1 0 0,-1 0 0,1 0 0,-1 0 0,0 0 0,0 0 0,0 0 0,0 0 0,0 0 0,0 0 0,-1-1 0,1 1 0,-1 0 0,1-1 0,-1 1 0,0 0-1,0-1 1,0 1 0,0 0 0,0-1 0,-1 1 0,1 0 0,-1 0 0,1-1 0,-1 1 0,0 0 0,0 0 0,-1-3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49:58.028"/>
    </inkml:context>
    <inkml:brush xml:id="br0">
      <inkml:brushProperty name="width" value="0.05" units="cm"/>
      <inkml:brushProperty name="height" value="0.05" units="cm"/>
    </inkml:brush>
  </inkml:definitions>
  <inkml:trace contextRef="#ctx0" brushRef="#br0">95 1 24575,'-2'45'0,"-17"88"0,7-62 0,-5 29 0,17-99 0,0 0 0,0 0 0,0-1 0,0 1 0,0 0 0,0 0 0,0 0 0,0 0 0,-1 0 0,1 0 0,0 0 0,-1 0 0,1-1 0,0 1 0,-1 0 0,1 0 0,-1 0 0,1-1 0,-1 1 0,0 0 0,1-1 0,-1 1 0,0 0 0,1-1 0,-1 1 0,0-1 0,0 1 0,0-1 0,0 1 0,0-1 0,-1 0 0,1 0 0,0-1 0,0 1 0,0-1 0,0 1 0,0-1 0,0 0 0,0 1 0,0-1 0,0 0 0,0 0 0,1 0 0,-1 0 0,0 1 0,0-1 0,1 0 0,-1 0 0,0 0 0,1-1 0,-1 1 0,1 0 0,-1-2 0,-4-12-1365,0 1-5461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49:58.366"/>
    </inkml:context>
    <inkml:brush xml:id="br0">
      <inkml:brushProperty name="width" value="0.05" units="cm"/>
      <inkml:brushProperty name="height" value="0.05" units="cm"/>
    </inkml:brush>
  </inkml:definitions>
  <inkml:trace contextRef="#ctx0" brushRef="#br0">1 34 24575,'0'-2'0,"3"-2"0,0-2 0,4-1 0,2 1 0,3 2 0,3 2 0,0 0 0,2 1 0,0 1 0,0 0 0,0 1 0,1-1 0,-2 0 0,-2 0-8191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6:31.664"/>
    </inkml:context>
    <inkml:brush xml:id="br0">
      <inkml:brushProperty name="width" value="0.05" units="cm"/>
      <inkml:brushProperty name="height" value="0.05" units="cm"/>
    </inkml:brush>
  </inkml:definitions>
  <inkml:trace contextRef="#ctx0" brushRef="#br0">1 0 320,'0'7'608,"0"4"65,12-11-753,7 0-465,-19-18-399</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00.951"/>
    </inkml:context>
    <inkml:brush xml:id="br0">
      <inkml:brushProperty name="width" value="0.05" units="cm"/>
      <inkml:brushProperty name="height" value="0.05" units="cm"/>
    </inkml:brush>
  </inkml:definitions>
  <inkml:trace contextRef="#ctx0" brushRef="#br0">0 138 24575,'1'1'0,"-1"-1"0,1 1 0,-1 0 0,1 0 0,-1 0 0,1 0 0,0-1 0,-1 1 0,1 0 0,0 0 0,0-1 0,-1 1 0,1-1 0,0 1 0,0-1 0,0 1 0,0-1 0,0 1 0,0-1 0,0 0 0,0 0 0,0 1 0,0-1 0,0 0 0,0 0 0,0 0 0,1 0 0,34 2 0,-31-2 0,11 1 0,-6 0 0,0-1 0,0 0 0,20-3 0,-28 3 0,0-1 0,1 1 0,-1-1 0,0 0 0,0 0 0,0 0 0,0 0 0,1 0 0,-1 0 0,0-1 0,-1 1 0,1-1 0,0 1 0,0-1 0,-1 0 0,1 1 0,-1-1 0,1 0 0,-1 0 0,0 0 0,2-4 0,5-14 0,-4 15 0,-2 0 0,1 0 0,-1-1 0,0 0 0,0 1 0,0-1 0,-1 0 0,0 0 0,0 0 0,0 0 0,-1-9 0,-1 14 0,0-1 0,0 0 0,-1 1 0,1-1 0,0 1 0,-1-1 0,1 1 0,-1 0 0,0 0 0,1 0 0,-1 0 0,0 0 0,0 0 0,1 0 0,-1 0 0,0 1 0,0-1 0,0 1 0,0-1 0,0 1 0,0 0 0,0 0 0,0-1 0,0 2 0,-3-1 0,0 0 0,1 0 0,-1 0 0,1 1 0,-1-1 0,0 1 0,1 0 0,0 1 0,-1-1 0,1 1 0,-6 2 0,-4 6 0,4-3 0,0 0 0,1 0 0,0 1 0,-14 15 0,20-19 0,1 0 0,-1-1 0,1 1 0,0 0 0,1 0 0,-1 0 0,1 1 0,-1-1 0,1 0 0,0 0 0,1 1 0,-1-1 0,1 1 0,0-1 0,0 0 0,1 8 0,0-8 0,-1-1 0,1 1 0,0 0 0,0-1 0,0 1 0,0 0 0,1-1 0,0 1 0,-1-1 0,1 0 0,1 0 0,-1 0 0,0 0 0,1 0 0,-1 0 0,1 0 0,0-1 0,0 0 0,0 1 0,0-1 0,0 0 0,1 0 0,-1-1 0,1 1 0,-1-1 0,1 0 0,6 2 0,8 0 0,0 0 0,0-1 0,0-1 0,29-3 0,-18 1 0,-25 2 0,0-2 0,0 1 0,0 0 0,0-1 0,0 0 0,0 0 0,0 0 0,0 0 0,0-1 0,0 1 0,0-1 0,-1 0 0,1 0 0,-1 0 0,1-1 0,-1 1 0,0-1 0,0 0 0,0 0 0,0 0 0,-1 0 0,1-1 0,-1 1 0,0-1 0,0 1 0,0-1 0,0 0 0,-1 0 0,1 0 0,-1 1 0,0-1 0,0-7 0,0 8 0,-1-2 0,0 1 0,1-1 0,0 1 0,0-1 0,0 1 0,0 0 0,1-1 0,2-4 0,-3 11 0,0 1 0,0-1 0,-1 0 0,1 1 0,0-1 0,-1 0 0,1 1 0,-1-1 0,0 5 0,-1 158 0,-14-221 0,14 45 0,-4-69 0,4 72 0,2 0 0,-1 0 0,1 0 0,0 0 0,1 0 0,0 0 0,3-10 0,-2 15 0,-1-1 0,1 1 0,-1 0 0,1 0 0,0 0 0,0 0 0,0 1 0,1-1 0,-1 1 0,0 0 0,1 0 0,4-2 0,48-19 0,-52 22 0,-2 1 0,0-1 0,0 1 0,1 0 0,-1 0 0,0 0 0,0 1 0,0-1 0,0 0 0,0 1 0,0-1 0,0 1 0,0 0 0,0 0 0,0 0 0,0 0 0,0 0 0,0 0 0,-1 0 0,1 0 0,0 1 0,-1-1 0,1 1 0,-1-1 0,0 1 0,1 0 0,-1 0 0,0-1 0,0 1 0,1 3 0,4 5 0,0 1 0,-1 0 0,-1-1 0,4 13 0,-1 23 0,-6-38 0,0-1 0,0 1 0,0-1 0,1 1 0,0-1 0,5 13 0,2-2 0,-6-11 0,0 0 0,1-1 0,0 1 0,8 10 0,-10-15 0,0 0 0,0 0 0,1 0 0,-1 0 0,0-1 0,1 1 0,-1-1 0,1 1 0,0-1 0,-1 0 0,1 0 0,0-1 0,0 1 0,0 0 0,-1-1 0,6 1 0,-4-1 0,1 0 0,0 0 0,-1 0 0,1 0 0,0-1 0,-1 0 0,1 0 0,0 0 0,-1 0 0,1-1 0,-1 0 0,0 0 0,0 0 0,7-5 0,-4 1 0,0 0 0,0-1 0,-1 0 0,1-1 0,-2 1 0,7-11 0,-6 7-170,-1 0-1,0 0 0,0-1 1,-1 1-1,0-1 0,-1 0 1,1-13-1,-1 10-6655</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05.338"/>
    </inkml:context>
    <inkml:brush xml:id="br0">
      <inkml:brushProperty name="width" value="0.05" units="cm"/>
      <inkml:brushProperty name="height" value="0.05" units="cm"/>
    </inkml:brush>
  </inkml:definitions>
  <inkml:trace contextRef="#ctx0" brushRef="#br0">4 0 24575,'0'284'0,"-1"-317"0,0 22 0,0 1 0,1-1 0,0 1 0,1-1 0,0 1 0,0-1 0,1 1 0,1 0 0,0 0 0,8-19 0,4-2 0,-13 27 0,-1 0 0,1 0 0,-1 0 0,1 1 0,0-1 0,1 1 0,-1-1 0,1 1 0,-1 0 0,1 0 0,0 0 0,0 0 0,0 1 0,0-1 0,1 1 0,-1-1 0,1 1 0,0 0 0,4-1 0,-6 2 0,0 0 0,0 1 0,1-1 0,-1 0 0,0 1 0,1 0 0,-1-1 0,0 1 0,1 0 0,-1 0 0,0 1 0,1-1 0,-1 0 0,0 1 0,1-1 0,-1 1 0,0 0 0,0 0 0,1 0 0,2 2 0,-2-1 0,1 1 0,-1 0 0,0 0 0,1 1 0,-2-1 0,1 1 0,0-1 0,-1 1 0,1 0 0,1 5 0,4 9 0,-2 1 0,0 0 0,7 36 0,-13-54 0,3 18-455,-1-1 0,-1 28 0,-1-31-6371</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06.933"/>
    </inkml:context>
    <inkml:brush xml:id="br0">
      <inkml:brushProperty name="width" value="0.05" units="cm"/>
      <inkml:brushProperty name="height" value="0.05" units="cm"/>
    </inkml:brush>
  </inkml:definitions>
  <inkml:trace contextRef="#ctx0" brushRef="#br0">253 0 24575,'-8'1'0,"-1"0"0,1 1 0,-1 0 0,1 1 0,0-1 0,0 2 0,0-1 0,1 1 0,-1 0 0,1 0 0,0 1 0,0 0 0,-11 11 0,-5 2 0,13-9 0,0 1 0,1 0 0,0 1 0,-11 19 0,18-27 0,-1 2 0,1 0 0,0 0 0,0 0 0,0 0 0,1 1 0,0-1 0,0 0 0,0 1 0,0-1 0,1 1 0,0-1 0,0 1 0,1-1 0,0 7 0,0-7 0,0-1 0,-1 0 0,2 1 0,-1-1 0,0 0 0,1 1 0,0-1 0,0 0 0,0 0 0,0-1 0,1 1 0,-1 0 0,1-1 0,0 1 0,0-1 0,1 0 0,5 5 0,-3-6 0,-1 0 0,1 0 0,-1 0 0,1-1 0,0 0 0,-1 0 0,1 0 0,0-1 0,0 0 0,0 0 0,-1-1 0,1 1 0,0-1 0,0 0 0,-1-1 0,1 1 0,7-4 0,-1 0 0,0 0 0,0-1 0,-1 0 0,0-1 0,0 0 0,18-16 0,-24 18 0,0-1 0,0 0 0,0 0 0,0 0 0,-1 0 0,0-1 0,5-12 0,-8 18 0,0-1 0,0 0 0,-1 0 0,1 0 0,0 0 0,-1 0 0,1 0 0,-1 0 0,0 0 0,0-1 0,0 1 0,0 0 0,0 0 0,0 0 0,-1 0 0,1 0 0,-1 0 0,1 0 0,-1 0 0,0 0 0,0 0 0,0 0 0,0 0 0,0 1 0,0-1 0,0 0 0,0 1 0,-1-1 0,1 1 0,-1-1 0,1 1 0,-4-2 0,5 2 0,-1 1 0,1 0 0,-1-1 0,1 1 0,0 0 0,-1 0 0,1-1 0,-1 1 0,1 0 0,-1 0 0,1 0 0,-1 0 0,1 0 0,-1 0 0,1 0 0,-1 0 0,1 0 0,-1 0 0,1 0 0,-1 0 0,1 0 0,-1 0 0,1 0 0,-1 0 0,1 1 0,-1-1 0,1 0 0,-1 0 0,1 1 0,-1-1 0,1 0 0,0 0 0,-1 2 0,-8 18 0,6 28 0,3-46 0,2 83 0,-3 83 0,-1-152 0,-2 1 0,0 0 0,-1-1 0,-10 24 0,-2 6 0,15-41 0,-1-1 0,1 0 0,-1 0 0,0 0 0,0 0 0,0 0 0,-1-1 0,1 1 0,-1-1 0,0 0 0,0 0 0,0 0 0,0-1 0,0 0 0,-1 1 0,1-1 0,-9 2 0,1 0 0,-1 0 0,0-1 0,1 0 0,-1-1 0,-20 1 0,30-3-61,-1 0-48,-1 1 1,1-1-1,-1 0 0,1-1 1,-1 1-1,1-1 0,-1 0 1,1 0-1,0-1 0,0 1 1,-5-3-1,-2-3-6717</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08.307"/>
    </inkml:context>
    <inkml:brush xml:id="br0">
      <inkml:brushProperty name="width" value="0.05" units="cm"/>
      <inkml:brushProperty name="height" value="0.05" units="cm"/>
    </inkml:brush>
  </inkml:definitions>
  <inkml:trace contextRef="#ctx0" brushRef="#br0">156 133 24575,'2'0'0,"-1"-1"0,1 1 0,-1-1 0,1 1 0,-1-1 0,0 0 0,1 1 0,-1-1 0,0 0 0,1 0 0,-1 0 0,0 0 0,0 0 0,0 0 0,0 0 0,0-1 0,0 1 0,0 0 0,0-1 0,-1 1 0,1 0 0,0-1 0,-1 1 0,1-1 0,-1 1 0,0-1 0,1 1 0,-1-3 0,2-3 0,-1-1 0,0 1 0,0-1 0,-1-10 0,0 16 0,-1 0 0,1-1 0,0 1 0,0 0 0,-1 0 0,0 0 0,1-1 0,-1 1 0,0 0 0,0 0 0,0 0 0,0 0 0,0 0 0,-1 1 0,1-1 0,0 0 0,-1 1 0,0-1 0,1 0 0,-1 1 0,0 0 0,0-1 0,1 1 0,-1 0 0,0 0 0,0 0 0,-1 0 0,1 1 0,0-1 0,0 0 0,0 1 0,0 0 0,-1-1 0,1 1 0,0 0 0,0 0 0,-1 0 0,1 0 0,0 1 0,0-1 0,-5 2 0,1-1 0,0 0 0,0 1 0,-1 0 0,1 1 0,0-1 0,1 1 0,-1 0 0,0 0 0,1 1 0,0 0 0,-1 0 0,2 0 0,-9 9 0,8-6 0,1 0 0,0 0 0,1 0 0,-1 1 0,1-1 0,1 1 0,-4 16 0,6-21 0,-1 1 0,0 0 0,1 0 0,0 0 0,0 0 0,0 0 0,0 0 0,1-1 0,-1 1 0,1 0 0,0 0 0,0 0 0,0-1 0,1 1 0,-1-1 0,1 1 0,0-1 0,4 6 0,-3-7 0,-1 0 0,1 0 0,0 0 0,-1-1 0,1 1 0,0-1 0,0 0 0,0 0 0,0 0 0,0 0 0,0 0 0,0-1 0,0 1 0,1-1 0,-1 0 0,0 0 0,0 0 0,0-1 0,0 1 0,0-1 0,0 1 0,1-1 0,3-2 0,0 1 0,-1 0 0,0-1 0,0 1 0,-1-1 0,1-1 0,0 1 0,-1-1 0,0 0 0,0 0 0,7-7 0,46-79 0,-58 91 0,0-1 0,0 0 0,0 0 0,0 1 0,0-1 0,0 0 0,0 1 0,0-1 0,0 0 0,0 0 0,0 1 0,1-1 0,-1 0 0,0 1 0,0-1 0,0 0 0,0 0 0,0 1 0,1-1 0,-1 0 0,0 0 0,0 0 0,0 1 0,1-1 0,-1 0 0,0 0 0,0 0 0,1 0 0,-1 1 0,0-1 0,1 0 0,-1 0 0,0 0 0,0 0 0,1 0 0,-1 0 0,0 0 0,1 0 0,-1 0 0,0 0 0,0 0 0,1 0 0,-1 0 0,0 0 0,1 0 0,-1 0 0,0 0 0,0 0 0,1 0 0,-1-1 0,0 1 0,0 0 0,1 0 0,-1 0 0,0 0 0,0-1 0,1 1 0,-1 0 0,0 0 0,0 0 0,0-1 0,1 1 0,-1-1 0,-2 26 0,-8 4-62,6-20-155,1 1 0,0-1-1,0 1 1,1 0 0,-2 17 0,4-13-6609</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09.267"/>
    </inkml:context>
    <inkml:brush xml:id="br0">
      <inkml:brushProperty name="width" value="0.05" units="cm"/>
      <inkml:brushProperty name="height" value="0.05" units="cm"/>
    </inkml:brush>
  </inkml:definitions>
  <inkml:trace contextRef="#ctx0" brushRef="#br0">0 0 24575,'0'246'0,"1"-250"0,0-1 0,0 1 0,1-1 0,0 1 0,-1 0 0,1-1 0,1 1 0,-1 0 0,1 0 0,3-4 0,14-28 0,-17 29 0,22-61 0,-22 62 0,0 0 0,0 1 0,0-1 0,1 1 0,0-1 0,0 1 0,0 0 0,9-7 0,-12 11 0,1 0 0,-1 0 0,0 1 0,1-1 0,-1 1 0,1-1 0,-1 1 0,1-1 0,0 1 0,-1 0 0,1 0 0,-1 0 0,1 0 0,-1 0 0,1 0 0,0 0 0,-1 0 0,1 1 0,-1-1 0,1 1 0,-1-1 0,1 1 0,-1-1 0,1 1 0,-1 0 0,0 0 0,1 0 0,-1 0 0,0 0 0,0 0 0,0 0 0,0 0 0,2 3 0,5 4 0,-1 1 0,0 0 0,8 16 0,-11-19 0,5 16 0,0 0 0,-2 1 0,-1 0 0,0 0 0,3 36 0,-9-72-1365,0 0-5461</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10.611"/>
    </inkml:context>
    <inkml:brush xml:id="br0">
      <inkml:brushProperty name="width" value="0.05" units="cm"/>
      <inkml:brushProperty name="height" value="0.05" units="cm"/>
    </inkml:brush>
  </inkml:definitions>
  <inkml:trace contextRef="#ctx0" brushRef="#br0">18 1 24575,'2'113'0,"-5"123"0,-4-178 0,3-33 0,-1 41 0,5 101 0,0-175 0,0-1 0,0 1 0,1 0 0,0 0 0,1 0 0,-1 0 0,1 0 0,1 0 0,4-9 0,11-37 0,-15 42 0,0 1 0,1 0 0,10-20 0,-13 28 0,1 0 0,-1 1 0,1 0 0,-1-1 0,1 1 0,0 0 0,0 0 0,0 0 0,0 0 0,0 0 0,1 0 0,-1 1 0,1-1 0,-1 1 0,1-1 0,-1 1 0,4-1 0,-4 2 0,0 0 0,0 0 0,1 0 0,-1 0 0,0 0 0,0 1 0,0-1 0,0 1 0,0-1 0,0 1 0,0 0 0,0 0 0,0 0 0,0 0 0,-1 0 0,1 0 0,0 1 0,-1-1 0,1 1 0,0-1 0,-1 1 0,0-1 0,2 3 0,4 4 0,-1 0 0,-1 0 0,1 1 0,-1-1 0,-1 1 0,0 0 0,0 0 0,0 1 0,-2-1 0,1 1 0,-1-1 0,0 1 0,-1 0 0,0 0 0,-1 0 0,-1 16 0,1-11-91,-1-8-164,1 0 0,0 1 1,1-1-1,2 13 0,0-10-6571</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13.418"/>
    </inkml:context>
    <inkml:brush xml:id="br0">
      <inkml:brushProperty name="width" value="0.05" units="cm"/>
      <inkml:brushProperty name="height" value="0.05" units="cm"/>
    </inkml:brush>
  </inkml:definitions>
  <inkml:trace contextRef="#ctx0" brushRef="#br0">0 1 24575,'3'0'0,"3"0"0,5 0 0,1 0 0,3 0 0,2 0 0,0 0 0,0 0 0,1 0 0,-1 0 0,0 0 0,0 0 0,-1 0 0,1 0 0,0 0 0,-1 0 0,1 0 0,-4 0-8191</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14.234"/>
    </inkml:context>
    <inkml:brush xml:id="br0">
      <inkml:brushProperty name="width" value="0.05" units="cm"/>
      <inkml:brushProperty name="height" value="0.05" units="cm"/>
    </inkml:brush>
  </inkml:definitions>
  <inkml:trace contextRef="#ctx0" brushRef="#br0">1 1 24575,'2'0'0,"5"0"0,3 0 0,3 0 0,2 0 0,2 0 0,0 0 0,0 0 0,0 0 0,1 0 0,-1 0 0,0 0 0,-1 0 0,1 0 0,0 0 0,-4 0-8191</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14.914"/>
    </inkml:context>
    <inkml:brush xml:id="br0">
      <inkml:brushProperty name="width" value="0.05" units="cm"/>
      <inkml:brushProperty name="height" value="0.05" units="cm"/>
    </inkml:brush>
  </inkml:definitions>
  <inkml:trace contextRef="#ctx0" brushRef="#br0">0 18 24575,'3'0'0,"3"0"0,5 0 0,2 0 0,2 0 0,-2-3 0,1-1 0,-1 1 0,2 0 0,0 1 0,1 1 0,0 0 0,1 1 0,-1 0 0,-2 0-8191</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15.746"/>
    </inkml:context>
    <inkml:brush xml:id="br0">
      <inkml:brushProperty name="width" value="0.05" units="cm"/>
      <inkml:brushProperty name="height" value="0.05" units="cm"/>
    </inkml:brush>
  </inkml:definitions>
  <inkml:trace contextRef="#ctx0" brushRef="#br0">1 34 24575,'42'-2'59,"73"-13"0,-75 9-800,78-4-1,-104 10-6084</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6:32.283"/>
    </inkml:context>
    <inkml:brush xml:id="br0">
      <inkml:brushProperty name="width" value="0.05" units="cm"/>
      <inkml:brushProperty name="height" value="0.05" units="cm"/>
    </inkml:brush>
  </inkml:definitions>
  <inkml:trace contextRef="#ctx0" brushRef="#br0">240 0 320,'0'0'1075,"-16"12"-789,11-9-228,-1-1-1,1 1 1,0 0 0,-1 1 0,-4 4-1,-17 10 56,17-11-80,0 0 1,1 1-1,0 0 1,-11 12 0,-15 12 102,30-27-124,1 0 1,-1 0 0,1 0-1,0 1 1,0 0-1,1 0 1,0 0 0,0 0-1,0 0 1,1 0-1,-2 8 1,-12 23 1,15-32-14,-1 0 0,1 0 0,0 0 0,1 0 0,-1-1 0,1 1 0,0 0 0,0 0 0,2 10 0,-1 7 6,0-15-4,0 0 1,0 0-1,0 0 0,1 0 1,0-1-1,1 1 1,0 0-1,0-1 1,0 0-1,1 0 1,-1 0-1,2 0 1,-1 0-1,9 8 1,5 24-11,-15-35 9,1 0 0,-1 0 0,1 0 1,-1-1-1,1 1 0,0-1 0,0 0 0,0 0 1,0 0-1,0-1 0,1 1 0,-1-1 0,8 1 1,6 0-40,1 0 0,22-2 0,-22 0-71,-16 0 40,0 0 0,0 0 0,0 0 0,0-1 0,0 1-1,0-1 1,1 0 0,-1 0 0,0 0 0,-1 0 0,1 0 0,3-2-1,12-5-637</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23.198"/>
    </inkml:context>
    <inkml:brush xml:id="br0">
      <inkml:brushProperty name="width" value="0.05" units="cm"/>
      <inkml:brushProperty name="height" value="0.05" units="cm"/>
    </inkml:brush>
  </inkml:definitions>
  <inkml:trace contextRef="#ctx0" brushRef="#br0">72 1158 24575,'0'539'0,"-1"-528"0,-1 0 0,1 0 0,-1-1 0,-1 1 0,-6 15 0,5-15 0,1 0 0,0 1 0,0-1 0,-1 23 0,1 0 0,0 1 0,-10 36 0,5-19 0,2 1 0,3 0 0,5 85 0,0-36 0,-2 390 0,1-479 0,0-1 0,5 23 0,3 23 0,-6-9 0,2 0 0,2 0 0,22 74 0,-20-76 0,-8-35 0,1-1 0,0 0 0,1 0 0,7 18 0,-3-15 0,1-1 0,1 1 0,10 11 0,-12-15 0,1 0 0,-1 0 0,-1 1 0,0 0 0,0 0 0,3 13 0,9 27 0,-10-28 0,0 1 0,7 44 0,-12-54 0,0 0 0,9 24 0,-7-27 0,-2 0 0,0 0 0,0 0 0,-1 0 0,2 18 0,-5 287 0,-1-290 0,-1 0 0,-1-1 0,-11 37 0,11-45 0,4-16 0,-1 0 0,1 1 0,-1-1 0,1 0 0,0 0 0,0 0 0,-1 1 0,1-1 0,0 0 0,0 0 0,0 0 0,0 1 0,0-1 0,1 0 0,-1 0 0,0 0 0,1 1 0,-1-1 0,0 0 0,1 0 0,0 0 0,-1 0 0,1 0 0,-1 0 0,1 0 0,0 0 0,0 0 0,0 0 0,0 0 0,0 0 0,-1-1 0,1 1 0,1 0 0,-1-1 0,1 2 0,1-2 0,-1 0 0,0 1 0,0-1 0,1 0 0,-1 0 0,0 0 0,1-1 0,-1 1 0,0 0 0,0-1 0,0 0 0,1 1 0,-1-1 0,0 0 0,0 0 0,0 0 0,0 0 0,2-3 0,5-1 0,0 1 0,-1 0 0,2 0 0,-1 0 0,14-2 0,15-6 0,132-44 0,-108 46 0,-8 3 0,89-26 0,-113 28 0,0 2 0,0 0 0,0 2 0,40 4 0,4-1 0,427-2 0,-474 2 0,0 1 0,42 9 0,-41-6 0,-1-1 0,43 1 0,-26-4 0,59 9 0,-38-2 0,104 2 0,-142-9 0,0 0 0,0 2 0,-1 0 0,0 2 0,40 15 0,51 10 0,-100-26 0,0-1 0,1 0 0,35 2 0,-34-5 0,0 1 0,1 1 0,20 7 0,-17-5 0,0 0 0,1-1 0,26 1 0,6 0 0,83 12 0,-132-16 0,0 0 0,0 0 0,0-1 0,-1 1 0,1-2 0,0 1 0,0-1 0,7-1 0,-12 1 0,1 0 0,0 0 0,-1 0 0,0 0 0,1-1 0,-1 1 0,0-1 0,0 0 0,0 1 0,0-1 0,0 0 0,0 0 0,0-1 0,0 1 0,-1 0 0,0 0 0,1-1 0,-1 1 0,0-1 0,0 1 0,0-1 0,1-3 0,19-49 0,-16 43 0,0 0 0,-1 0 0,0 0 0,-1-1 0,4-23 0,-6 14 0,-1 8 0,1 0 0,1 0 0,0 0 0,1 1 0,5-15 0,-3 9 0,0 0 0,-2 0 0,0 0 0,-1 0 0,-1-22 0,0 19 0,0 0 0,2 0 0,8-37 0,-1 17 0,-2-1 0,-2 1 0,1-58 0,-6 72 0,16-99 0,-12 82 0,1 3 0,0-53 0,-5 64 0,1-1 0,1 1 0,2 0 0,10-33 0,-11 43 0,-1 0 0,-1 0 0,-1-36 0,-2 33 0,2 0 0,5-34 0,0 13 0,-3 0 0,-1 0 0,-4-47 0,0 3 0,2-392 0,0 466 0,2 0 0,4-21 0,3-30 0,-11-48 0,3-88 0,7 153 0,-4 34 0,-2 0 0,1-22 0,-4-594 0,2 612 0,1 0 0,4-18 0,-2 18 0,1-37 0,-5 16 0,-1 17 0,2 0 0,0 1 0,8-42 0,-7 47 0,0 1 0,0 0 0,-2 0 0,-1-18 0,1 19 0,-1 0 0,2-1 0,0 1 0,6-28 0,-7 42 0,1 0 0,-1 0 0,0-1 0,1 1 0,-1 0 0,0 0 0,0 0 0,0 0 0,1-1 0,-1 1 0,-1 0 0,1 0 0,0 0 0,0-1 0,0 1 0,-1 0 0,1 0 0,0 0 0,-1 0 0,1 0 0,-1 0 0,1 0 0,-1 0 0,0 0 0,1 0 0,-1 0 0,0 0 0,0 0 0,0 0 0,0 0 0,0 1 0,0-1 0,0 0 0,0 1 0,0-1 0,0 1 0,0-1 0,0 1 0,0-1 0,-2 1 0,-5-2 0,-1 1 0,1 0 0,-1 1 0,-17 1 0,-14-1 0,32-3 0,0 1 0,1-1 0,-1 0 0,1 0 0,-9-6 0,10 5 0,0 1 0,0 0 0,-1 0 0,1 0 0,0 1 0,-1 0 0,0 0 0,-8-1 0,-97-12 0,70 8 0,-82-3 0,100 9 0,1-1 0,-32-7 0,49 8 0,-96-13 0,54 5 0,-60-5 0,7-3 0,73 12 0,-1 0 0,-49-2 0,57 8 0,0-2 0,0 0 0,1-1 0,-1-1 0,-27-8 0,25 6 0,0 1 0,0 0 0,0 2 0,-25 1 0,17 0 0,-45-7 0,-90-11 0,89 8 0,-111 1 0,-443 10 0,611-1 0,-35-7 0,-20 0 0,-38-2 0,44 3 0,14-1 0,-23 0 0,37 2 0,35 4 0,0 1 0,0 0 0,0 0 0,0 1 0,0 0 0,0 0 0,-7 1 0,11-1 0,0 1 0,0 0 0,0-1 0,1 1 0,-1 0 0,0 0 0,0 0 0,1 1 0,-1-1 0,1 0 0,-1 1 0,1-1 0,-1 1 0,1-1 0,0 1 0,0-1 0,0 1 0,0 0 0,0 0 0,0 0 0,0-1 0,1 1 0,-1 0 0,1 0 0,-1 0 0,1 3 0,-12 105 0,6-72 0,3 0 0,1 0 0,5 57 0,-1-12 0,0 56 0,-5 147 0,-14-163 0,10-82 0,-2 17 0,7-39 0,-1 0 0,0 0 0,-8 22 0,-4 26 0,11-47 0,-12 36 0,5-20 0,16-87 0,-4 46 0,0 0 0,0 0 0,1 1 0,-1-1 0,1 0 0,0 1 0,0-1 0,1 1 0,-1 0 0,1 0 0,0 0 0,0 0 0,1 0 0,-1 1 0,1-1 0,-1 1 0,1 0 0,0 0 0,0 0 0,1 1 0,-1-1 0,1 1 0,8-3 0,39-15 0,-39 15 0,0-1 0,0 2 0,1-1 0,-1 2 0,1 0 0,0 1 0,20-1 0,-1 1 0,33-5 0,-34 3 0,38 0 0,19 6 0,120-4 0,-159-6 0,-35 5 0,0 1 0,21-2 0,307 5 0,-322 0 0,36 7 0,20 0 0,-52-6 0,0 0 0,47 13 0,6 0 0,63 2 0,-114-14 0,0 2 0,39 12 0,-36-8 0,43 6 0,102 22 0,-147-30 0,37 12 0,-32-9 0,43 7 0,126 29 0,-109-24 0,-53-12 0,42 5 0,22 1 0,11 11 0,-113-27 0,0 0 0,0 0 0,0 0 0,-1 0 0,1 0 0,0 0 0,0-1 0,0 1 0,-1 0 0,1-1 0,0 0 0,0 1 0,-1-1 0,1 0 0,-1 0 0,1 0 0,-1 0 0,1 0 0,-1 0 0,3-2 0,20-33 0,-21 31 0,-1 0 0,1 1 0,0-1 0,0 1 0,0 0 0,8-7 0,-2 5 10,1 0 0,-1 1 0,1 0 0,13-4 0,6-3-1425,-19 7-5411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26.979"/>
    </inkml:context>
    <inkml:brush xml:id="br0">
      <inkml:brushProperty name="width" value="0.05" units="cm"/>
      <inkml:brushProperty name="height" value="0.05" units="cm"/>
    </inkml:brush>
  </inkml:definitions>
  <inkml:trace contextRef="#ctx0" brushRef="#br0">1 462 24575,'3'-1'0,"0"1"0,0-1 0,0 0 0,0 0 0,-1 0 0,1-1 0,0 1 0,-1 0 0,1-1 0,0 0 0,-1 0 0,0 1 0,1-2 0,-1 1 0,0 0 0,0 0 0,0-1 0,-1 1 0,1-1 0,-1 1 0,1-1 0,1-3 0,2-5 0,0 0 0,-1 0 0,0 0 0,3-18 0,-3 15 0,0 0 0,0 1 0,10-19 0,6-18 0,-9 12 0,7-57 0,-8 36 0,-10 57 0,0 1 0,0 0 0,1-1 0,-1 1 0,0 0 0,1-1 0,-1 1 0,1 0 0,0 0 0,-1-1 0,1 1 0,0 0 0,0 0 0,0 0 0,-1 0 0,1 0 0,0 0 0,0 0 0,1 0 0,-1 0 0,0 1 0,0-1 0,0 0 0,0 1 0,1-1 0,-1 1 0,2-1 0,-1 1 0,-1 0 0,0 0 0,0 0 0,0 1 0,0-1 0,0 0 0,0 1 0,0-1 0,0 1 0,0-1 0,0 1 0,0 0 0,0-1 0,0 1 0,0 0 0,0 0 0,0 0 0,-1-1 0,1 1 0,0 0 0,-1 0 0,1 0 0,0 0 0,-1 0 0,1 0 0,-1 1 0,0-1 0,1 0 0,-1 0 0,0 0 0,0 0 0,0 2 0,7 28 0,2 13 0,-1 1 0,3 71 0,5 0 0,-13-93 0,1 0 0,1-1 0,9 24 0,-5-9 0,-5-56 0,1 0 0,0 1 0,15-32 0,-15 38 0,45-131 0,11-29 0,-60 166 0,1 1 0,-1 0 0,1 0 0,0 1 0,0-1 0,1 0 0,-1 1 0,1-1 0,0 1 0,1 0 0,-1 0 0,0 0 0,7-5 0,-10 9 0,0 0 0,1 0 0,-1 0 0,0 0 0,1 1 0,-1-1 0,1 0 0,-1 0 0,0 0 0,1 0 0,-1 0 0,0 1 0,0-1 0,1 0 0,-1 0 0,0 1 0,1-1 0,-1 0 0,0 0 0,0 1 0,0-1 0,1 0 0,-1 1 0,0-1 0,0 0 0,0 1 0,0-1 0,0 0 0,0 1 0,1-1 0,-1 0 0,0 1 0,0-1 0,0 1 0,0-1 0,0 0 0,0 1 0,0-1 0,-1 1 0,3 18 0,-2-17 0,7 100 0,1 16 0,-9 48-1365,1-152-5461</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28.651"/>
    </inkml:context>
    <inkml:brush xml:id="br0">
      <inkml:brushProperty name="width" value="0.05" units="cm"/>
      <inkml:brushProperty name="height" value="0.05" units="cm"/>
    </inkml:brush>
  </inkml:definitions>
  <inkml:trace contextRef="#ctx0" brushRef="#br0">53 41 24575,'1'42'0,"0"-19"0,-1 0 0,0 0 0,-2-1 0,0 1 0,-2-1 0,-12 44 0,8-40 0,2 0 0,0 0 0,2 1 0,1 0 0,1 0 0,4 47 0,-2-42 0,-1-65 0,0 15 0,0 0 0,1 0 0,1 0 0,1 1 0,0-1 0,9-30 0,4 4 0,-11 29 0,1-1 0,1 1 0,1 0 0,9-16 0,-13 28 0,0 0 0,0 0 0,0 1 0,0-1 0,0 1 0,1 0 0,-1 0 0,1 0 0,-1 0 0,1 1 0,0-1 0,-1 1 0,1 0 0,0 0 0,7 0 0,60-4 0,-54 5 0,0-1 0,0 0 0,-1-1 0,1-1 0,-1-1 0,26-9 0,-39 12 0,-1-1 0,0 1 0,-1-1 0,1 1 0,0-1 0,0 0 0,-1 0 0,1 0 0,-1 0 0,0 0 0,1 0 0,-1 0 0,0-1 0,0 1 0,0 0 0,-1-1 0,1 1 0,-1-1 0,1 1 0,-1 0 0,0-5 0,1-8 0,-1-1 0,-2-21 0,0 12 0,2 2 0,-1 25 0,1 42 0,1-20 0,-1 30 0,1-12 0,-1 0 0,-11 73 0,-11 3 0,21-117-47,1 1 0,0 0 0,-1-1 0,1 1 0,0-1 0,0 1 0,0-1 0,0 1 0,0-1-1,0 1 1,1-1 0,-1 1 0,0-1 0,1 1 0,-1-1 0,1 1 0,0-1 0,-1 1 0,1-1 0,0 0 0,0 1 0,0-1-1,0 0 1,0 0 0,0 0 0,0 0 0,0 0 0,2 1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29.714"/>
    </inkml:context>
    <inkml:brush xml:id="br0">
      <inkml:brushProperty name="width" value="0.05" units="cm"/>
      <inkml:brushProperty name="height" value="0.05" units="cm"/>
    </inkml:brush>
  </inkml:definitions>
  <inkml:trace contextRef="#ctx0" brushRef="#br0">147 101 24575,'2'0'0,"0"0"0,0 0 0,0 0 0,0 0 0,0 0 0,0-1 0,0 1 0,0-1 0,0 1 0,0-1 0,0 0 0,0 0 0,-1 0 0,1 0 0,0 0 0,-1 0 0,1 0 0,0 0 0,-1-1 0,1 1 0,-1-1 0,2-1 0,-3 1 0,1 0 0,0 1 0,-1-1 0,0 0 0,1 0 0,-1 0 0,0 0 0,0 0 0,0 1 0,0-1 0,0 0 0,0 0 0,-1 0 0,1 0 0,0 1 0,-1-1 0,0 0 0,1 0 0,-1 1 0,0-1 0,0 0 0,0 1 0,0-1 0,-2-1 0,1 0 0,0 0 0,0 1 0,-1-1 0,1 1 0,-1-1 0,1 1 0,-1 0 0,0 0 0,0 0 0,0 0 0,0 1 0,0-1 0,-1 1 0,1 0 0,0 0 0,-1 0 0,1 0 0,-1 1 0,1-1 0,-1 1 0,1 0 0,-1 0 0,1 0 0,-1 0 0,-4 2 0,4-1 0,-1 0 0,1 0 0,-1 1 0,1 0 0,0-1 0,0 2 0,0-1 0,0 0 0,0 1 0,1 0 0,-1 0 0,1 0 0,0 0 0,-1 0 0,2 1 0,-1 0 0,0-1 0,1 1 0,-4 6 0,3-3 0,-1 1 0,1 0 0,0 0 0,1 0 0,0 0 0,0 0 0,1 1 0,0-1 0,0 12 0,1-16 0,1 0 0,0 0 0,0 0 0,0 0 0,0 0 0,1-1 0,-1 1 0,1 0 0,0-1 0,0 1 0,1-1 0,-1 0 0,0 0 0,1 0 0,0 0 0,0 0 0,0 0 0,0-1 0,0 1 0,1-1 0,6 3 0,0 1 0,-3-1 0,-1-1 0,1 0 0,0-1 0,1 0 0,-1 0 0,1 0 0,-1-1 0,1 0 0,0 0 0,0-1 0,10 1 0,-12-2 0,0 0 0,0 0 0,0-1 0,0 0 0,0 0 0,-1 0 0,1 0 0,0-1 0,-1 0 0,7-4 0,-5 2 0,0-1 0,0 0 0,-1-1 0,0 1 0,0-1 0,8-11 0,-6 8 0,-1-1 0,0 0 0,0-1 0,-1 0 0,-1 0 0,8-20 0,-13 30-39,1 0 0,-1 0 0,0 0 0,0 1 0,0-1 0,0 0 0,0 0 0,0 0 0,0 0 0,0 1 0,0-1 0,0 0 0,0 0 0,-1 0 0,1 1 0,0-1 0,-1 0 0,1 0 0,0 1 0,-1-1 0,1 0 0,-1 0 0,1 1 0,-1-1 0,1 1 0,-1-1 0,0 0 0,1 1 0,-1-1 0,0 1 0,1-1 0,-1 1 0,0 0 0,0-1 0,-9-3-6787</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30.651"/>
    </inkml:context>
    <inkml:brush xml:id="br0">
      <inkml:brushProperty name="width" value="0.05" units="cm"/>
      <inkml:brushProperty name="height" value="0.05" units="cm"/>
    </inkml:brush>
  </inkml:definitions>
  <inkml:trace contextRef="#ctx0" brushRef="#br0">133 46 24575,'1'-2'0,"-1"0"0,0 0 0,0 0 0,-1 0 0,1 0 0,0 0 0,-1 0 0,1 0 0,-1 0 0,1 0 0,-1 1 0,0-1 0,0 0 0,0 0 0,0 1 0,0-1 0,0 0 0,0 1 0,-1-1 0,1 1 0,-1 0 0,-1-2 0,1 2 0,0 0 0,0 1 0,0-1 0,0 1 0,1 0 0,-1-1 0,0 1 0,0 0 0,0 0 0,0 0 0,0 1 0,0-1 0,0 0 0,1 1 0,-1-1 0,0 1 0,0-1 0,0 1 0,1 0 0,-1 0 0,0 0 0,1 0 0,-3 2 0,-2 0 0,1 1 0,-1 0 0,1 0 0,0 1 0,0 0 0,1 0 0,-1 0 0,1 0 0,0 0 0,0 1 0,-4 10 0,6-11 0,0 0 0,1 1 0,0-1 0,0 0 0,1 0 0,-1 1 0,1-1 0,0 0 0,1 1 0,-1-1 0,1 0 0,0 1 0,0-1 0,1 0 0,2 7 0,-2-6 5,1-1 1,-1 0-1,1 1 0,0-1 0,0 0 0,0-1 1,1 1-1,0-1 0,0 1 0,0-1 1,0 0-1,1 0 0,0-1 0,-1 1 0,1-1 1,1 0-1,-1-1 0,0 1 0,1-1 0,-1 0 1,1 0-1,10 1 0,-6-1-129,1-1 0,0-1 1,0 1-1,0-2 0,0 0 0,0 0 1,0-1-1,-1 0 0,1-1 0,-1 0 1,16-7-1,-16 5-6702</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39.023"/>
    </inkml:context>
    <inkml:brush xml:id="br0">
      <inkml:brushProperty name="width" value="0.05" units="cm"/>
      <inkml:brushProperty name="height" value="0.05" units="cm"/>
    </inkml:brush>
  </inkml:definitions>
  <inkml:trace contextRef="#ctx0" brushRef="#br0">1 595 24575,'2'-1'0,"1"0"0,0 0 0,-1-1 0,1 0 0,-1 1 0,1-1 0,-1 0 0,0 0 0,0 0 0,1 0 0,-2-1 0,1 1 0,3-5 0,10-10 0,-9 12 0,-1 2 0,0-1 0,0 0 0,0 0 0,-1-1 0,0 1 0,1-1 0,-1 0 0,-1 0 0,1 0 0,-1 0 0,0-1 0,0 0 0,-1 1 0,3-10 0,18-57 0,-15 53 0,-2 0 0,7-36 0,-11 41 0,1 0 0,1 1 0,0-1 0,1 1 0,7-16 0,-8 72 0,-3-15 0,6 38 0,-3-37 0,0 35 0,2-1 0,-6-60 0,0 0 0,1 0 0,-1-1 0,1 1 0,0 0 0,0-1 0,0 1 0,0-1 0,0 1 0,1-1 0,-1 0 0,1 0 0,-1 1 0,1-1 0,0 0 0,0 0 0,0 0 0,0-1 0,5 4 0,-6-5 0,1 0 0,0 0 0,-1 0 0,1 0 0,-1 0 0,1 0 0,0 0 0,-1-1 0,1 1 0,-1-1 0,1 1 0,0-1 0,-1 0 0,0 0 0,1 1 0,-1-1 0,1 0 0,-1 0 0,0 0 0,0-1 0,0 1 0,1 0 0,-1 0 0,0-1 0,-1 1 0,1 0 0,0-1 0,0 1 0,0-1 0,0-2 0,19-47 0,3-7 0,-18 48 0,0 0 0,-1-1 0,0 0 0,-1 0 0,0 0 0,2-19 0,-4 21 0,0 0 0,1 1 0,1-1 0,-1 1 0,7-14 0,7-29 0,-1-4 0,-11 45 0,0 0 0,-2 0 0,1-1 0,-1 1 0,1-17 0,-3 20 0,1-1 0,0 0 0,0 0 0,0 1 0,1-1 0,4-9 0,-4 27 0,1 0 0,0 0 0,0 0 0,6 11 0,-5-11 0,0 1 0,-1-1 0,0 0 0,-1 1 0,0 0 0,1 18 0,-5 71 0,0-39 0,2 71-1365,0-118-5461</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40.280"/>
    </inkml:context>
    <inkml:brush xml:id="br0">
      <inkml:brushProperty name="width" value="0.05" units="cm"/>
      <inkml:brushProperty name="height" value="0.05" units="cm"/>
    </inkml:brush>
  </inkml:definitions>
  <inkml:trace contextRef="#ctx0" brushRef="#br0">297 124 24575,'1'0'0,"-1"0"0,0 0 0,1 0 0,-1 0 0,0 0 0,0 0 0,1 0 0,-1-1 0,0 1 0,0 0 0,1 0 0,-1 0 0,0 0 0,0 0 0,1 0 0,-1-1 0,0 1 0,0 0 0,1 0 0,-1 0 0,0-1 0,0 1 0,0 0 0,0 0 0,1-1 0,-1 1 0,0 0 0,0 0 0,0-1 0,0 1 0,0 0 0,0 0 0,0-1 0,0 1 0,0 0 0,0-1 0,0 1 0,0 0 0,-3-17 0,-13-11 0,12 25 0,0-1 0,-1 1 0,1 0 0,-1 0 0,1 1 0,-1-1 0,0 1 0,0 0 0,0 0 0,-1 1 0,1-1 0,0 1 0,0 1 0,-1-1 0,1 1 0,-1-1 0,1 2 0,0-1 0,-1 0 0,1 1 0,0 0 0,-1 1 0,1-1 0,0 1 0,0 0 0,0 0 0,0 0 0,-5 4 0,-20 10 0,15-8 0,1 0 0,-23 16 0,34-21 0,0-1 0,0 1 0,0 0 0,0 0 0,0 0 0,1 0 0,0 1 0,-1-1 0,1 1 0,0-1 0,1 1 0,-1 0 0,1-1 0,-1 1 0,0 8 0,2-11 0,-1 1 0,1-1 0,0 1 0,0-1 0,0 1 0,1-1 0,-1 1 0,0-1 0,1 0 0,-1 1 0,0-1 0,1 1 0,0-1 0,-1 0 0,1 1 0,0-1 0,0 0 0,0 0 0,0 0 0,-1 1 0,2-1 0,0 1 0,1 0 0,0 0 0,0 0 0,0-1 0,0 1 0,1-1 0,-1 0 0,0 0 0,1 0 0,4 1 0,1-1 0,-1 0 0,1 0 0,0-1 0,0 0 0,0-1 0,16-2 0,-14-1 0,-1 0 0,0-1 0,0 1 0,0-2 0,-1 1 0,0-2 0,0 1 0,0-1 0,-1 0 0,0-1 0,-1 0 0,1 0 0,-2-1 0,11-15 0,-14 18 0,0-1 0,0 1 0,0-1 0,3-11 0,8-21 0,-13 37 0,0 1 0,0-1 0,0 0 0,0 0 0,0 1 0,1-1 0,-1 1 0,0-1 0,1 1 0,-1-1 0,1 1 0,-1 0 0,1 0 0,0 0 0,0 0 0,-1 0 0,1 0 0,3-1 0,-4 2 0,0 1 0,0-1 0,1 0 0,-1 0 0,0 1 0,0-1 0,1 1 0,-1-1 0,0 1 0,0-1 0,0 1 0,0 0 0,0-1 0,0 1 0,0 0 0,0 0 0,0 0 0,0 0 0,0 0 0,-1 0 0,1 0 0,0 0 0,-1 0 0,1 0 0,-1 0 0,1 1 0,-1-1 0,1 0 0,-1 0 0,0 3 0,3 7-39,-1 0 0,0 0 1,-1 0-1,0 0 0,-1 0 0,-1 15 0,0-5-1054,1-6-5733</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42.562"/>
    </inkml:context>
    <inkml:brush xml:id="br0">
      <inkml:brushProperty name="width" value="0.05" units="cm"/>
      <inkml:brushProperty name="height" value="0.05" units="cm"/>
    </inkml:brush>
  </inkml:definitions>
  <inkml:trace contextRef="#ctx0" brushRef="#br0">1 307 24575,'0'-3'0,"1"0"0,0 0 0,0 0 0,0 0 0,0 0 0,1 0 0,-1 0 0,1 0 0,2-3 0,8-16 0,2-18 0,-7 23 0,-2 0 0,0 0 0,0-1 0,1-17 0,-4 22 0,1 1 0,0 0 0,1 0 0,6-13 0,-2 4 0,-8 27 0,0 0 0,0 0 0,1 1 0,-1-1 0,2 0 0,-1 0 0,3 8 0,4 25 0,-5 20 0,-3-40 0,1 1 0,1-1 0,4 20 0,-3-25 0,-3-7 0,2-1 0,-1 0 0,1 1 0,0-1 0,5 12 0,-7-17 0,1-1 0,-1 1 0,1 0 0,0 0 0,-1-1 0,1 1 0,0 0 0,-1-1 0,1 1 0,0-1 0,0 1 0,-1-1 0,1 1 0,0-1 0,0 1 0,0-1 0,0 0 0,0 1 0,1-1 0,-1 0 0,1 0 0,0 0 0,-1 0 0,1-1 0,-1 1 0,1-1 0,-1 1 0,1-1 0,-1 1 0,1-1 0,-1 0 0,0 0 0,1 1 0,-1-1 0,2-2 0,3-4 0,1 0 0,-1 0 0,-1 0 0,0-1 0,0 0 0,0 0 0,-1 0 0,0-1 0,-1 1 0,4-13 0,7-16 0,17-54 0,-18 50 0,5-12 0,-17 53 0,-1-1 0,0 1 0,0-1 0,0 1 0,0-1 0,0 1 0,1-1 0,-1 1 0,0 0 0,0-1 0,1 1 0,-1-1 0,0 1 0,0 0 0,1-1 0,-1 1 0,0 0 0,1 0 0,-1-1 0,1 1 0,-1 0 0,0 0 0,1-1 0,-1 1 0,1 0 0,-1 0 0,1 0 0,-1 0 0,1 0 0,-1 0 0,0 0 0,1 0 0,-1 0 0,1 0 0,0 0 0,9 15 0,-1 24 0,-9 115 90,-1-72-1545,1-68-5371</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43.718"/>
    </inkml:context>
    <inkml:brush xml:id="br0">
      <inkml:brushProperty name="width" value="0.05" units="cm"/>
      <inkml:brushProperty name="height" value="0.05" units="cm"/>
    </inkml:brush>
  </inkml:definitions>
  <inkml:trace contextRef="#ctx0" brushRef="#br0">0 0 24575,'0'426'0,"1"-433"0,0 1 0,1-1 0,-1 0 0,1 1 0,1-1 0,5-11 0,6-18 0,-9 22 0,1 0 0,0 1 0,2-1 0,-1 2 0,1-1 0,19-21 0,12-21 0,-36 51 0,1 0 0,-1 0 0,1 0 0,0 1 0,0-1 0,0 1 0,0 0 0,1 0 0,7-3 0,-7 3 0,0 0 0,0 0 0,0 0 0,-1-1 0,1 0 0,-1 1 0,4-6 0,71-78 0,-79 87 0,0 0 0,0 0 0,0 0 0,0-1 0,0 1 0,0 0 0,0 0 0,0 0 0,0-1 0,0 1 0,1 0 0,-1 0 0,0 0 0,0 0 0,0-1 0,0 1 0,0 0 0,0 0 0,0 0 0,1 0 0,-1 0 0,0-1 0,0 1 0,0 0 0,0 0 0,1 0 0,-1 0 0,0 0 0,0 0 0,0 0 0,0 0 0,1 0 0,-1 0 0,0 0 0,0 0 0,0 0 0,1 0 0,-1 0 0,0 0 0,0 0 0,0 0 0,1 0 0,-1 0 0,0 0 0,0 0 0,0 0 0,0 0 0,1 0 0,-1 0 0,0 0 0,0 0 0,0 0 0,0 1 0,1-1 0,-1 0 0,0 15 0,-6 20 0,-7 54 0,5-27 0,6-45 0,1 0 0,1 32 0,1-34 0,0 0 0,-1-1 0,-1 1 0,-4 19 0,4-30-195,-1 1 0,1-1 0,-1 0 0,0 0 0,0-1 0,-4 6 0,0-1-6631</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44.756"/>
    </inkml:context>
    <inkml:brush xml:id="br0">
      <inkml:brushProperty name="width" value="0.05" units="cm"/>
      <inkml:brushProperty name="height" value="0.05" units="cm"/>
    </inkml:brush>
  </inkml:definitions>
  <inkml:trace contextRef="#ctx0" brushRef="#br0">169 0 24575,'0'27'0,"1"-17"0,0-1 0,-1 1 0,-1-1 0,1 1 0,-2 0 0,1-1 0,-1 0 0,-1 1 0,1-1 0,-9 16 0,5-12 0,1 0 0,0 1 0,0-1 0,-4 24 0,6-20 0,-2 0 0,-10 24 0,-5 18 0,18-48 0,-2 1 0,1-1 0,-1-1 0,-1 1 0,0-1 0,-12 19 0,16-28-39,0 0 0,1 0 0,-1 0 0,0-1 0,0 1 0,0 0 0,0-1 0,0 1 0,1-1 0,-1 1 0,0-1 0,0 1 0,0-1 0,0 1 0,-1-1 0,1 0 0,0 0 0,0 0 0,0 0 0,0 1 0,0-2 0,0 1 0,0 0 0,0 0 0,0 0 0,0 0 0,0 0 0,0-1 0,0 1 0,0-1 0,0 1 0,0-1 0,0 1 0,-2-2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6:33.351"/>
    </inkml:context>
    <inkml:brush xml:id="br0">
      <inkml:brushProperty name="width" value="0.05" units="cm"/>
      <inkml:brushProperty name="height" value="0.05" units="cm"/>
    </inkml:brush>
  </inkml:definitions>
  <inkml:trace contextRef="#ctx0" brushRef="#br0">93 1 400,'-49'0'2809,"49"10"-2699,-1 33 315,-9 55 1,9-38-247,1-46-152,0 0 1,-1 0-1,-2 15 0,-2-3-15,1-1 1,-2 50-1,6 48-2130,-2-115 1440,-9-6-45</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47.095"/>
    </inkml:context>
    <inkml:brush xml:id="br0">
      <inkml:brushProperty name="width" value="0.05" units="cm"/>
      <inkml:brushProperty name="height" value="0.05" units="cm"/>
    </inkml:brush>
  </inkml:definitions>
  <inkml:trace contextRef="#ctx0" brushRef="#br0">1 121 24575,'0'-1'0,"0"1"0,0-1 0,1 0 0,-1 0 0,0 1 0,1-1 0,-1 1 0,1-1 0,-1 0 0,1 1 0,-1-1 0,1 1 0,0-1 0,-1 1 0,1-1 0,0 1 0,-1-1 0,1 1 0,0 0 0,-1 0 0,1-1 0,0 1 0,0 0 0,-1 0 0,1 0 0,1-1 0,28-4 0,-15 3 0,7-3 0,1 1 0,0 1 0,0 1 0,0 0 0,1 2 0,26 3 0,49 14 0,-94-16 0,1 1 0,-1-1 0,0 1 0,0-1 0,0 1 0,0 1 0,-1-1 0,1 1 0,0 0 0,-1 0 0,0 0 0,0 0 0,0 1 0,0 0 0,0 0 0,-1 0 0,5 8 0,11 10 0,-16-20 0,0 1 0,0-1 0,0 0 0,0 0 0,1 0 0,-1 0 0,1-1 0,-1 1 0,1-1 0,0 0 0,-1 0 0,1 0 0,0 0 0,6-1 0,62-1 0,-40-1 0,-28 3 0,0-1 0,-1-1 0,1 1 0,-1 0 0,1-1 0,-1 0 0,1 0 0,-1 0 0,1 0 0,-1-1 0,0 1 0,0-1 0,1 0 0,-1 0 0,0 0 0,-1 0 0,1 0 0,0-1 0,-1 1 0,1-1 0,2-4 0,0-1 0,-2 0 0,1 0 0,-1 0 0,0 0 0,0-1 0,-1 0 0,2-13 0,1 1 0,-3 16 0,-1 1 0,0-1 0,0 1 0,0-1 0,-1 1 0,0-9 0,0 12 0,0 0 0,0-1 0,-1 1 0,1 0 0,-1 0 0,1 0 0,-1 0 0,1 0 0,-1 0 0,0 0 0,1 0 0,-1 0 0,0 0 0,0 0 0,0 0 0,0 0 0,0 1 0,0-1 0,0 0 0,0 1 0,0-1 0,0 1 0,0-1 0,0 1 0,-1-1 0,1 1 0,0 0 0,0 0 0,0-1 0,-2 1 0,-7-1 0,1 0 0,0 0 0,-1 0 0,1 1 0,-18 3 0,24-3 0,-1 1 0,1 0 0,0 0 0,0 0 0,0 0 0,0 0 0,0 1 0,0-1 0,0 1 0,0 0 0,0 0 0,1 0 0,-1 0 0,1 1 0,0-1 0,-1 0 0,1 1 0,0 0 0,-2 4 0,-11 21 0,9-19 0,1 0 0,0 1 0,1-1 0,0 1 0,0 0 0,1 0 0,1 0 0,-1 0 0,-1 21 0,4-28 0,0 4 0,0-1 0,0 0 0,0 1 0,1-1 0,0 0 0,3 12 0,-4-17 0,1 1 0,0 0 0,0-1 0,0 1 0,1 0 0,-1-1 0,0 0 0,1 1 0,-1-1 0,0 0 0,1 1 0,0-1 0,-1 0 0,1 0 0,0 0 0,-1-1 0,1 1 0,0 0 0,0-1 0,0 1 0,0-1 0,-1 1 0,1-1 0,0 0 0,0 0 0,3 0 0,1 0 0,10 2 0,-1-1 0,0-1 0,1 0 0,-1-2 0,0 1 0,1-2 0,15-4 0,-22 3 0,15-6 0,34-21 0,-50 26 0,-1 0 0,0 0 0,0-1 0,-1 0 0,1 0 0,-1-1 0,-1 0 0,8-10 0,69-112 0,-82 129 0,0 0 0,0-1 0,0 1 0,0 0 0,0-1 0,0 1 0,1 0 0,-1-1 0,0 1 0,0 0 0,0 0 0,1-1 0,-1 1 0,0 0 0,0 0 0,1-1 0,-1 1 0,0 0 0,1 0 0,-1 0 0,0 0 0,1-1 0,-1 1 0,0 0 0,1 0 0,-1 0 0,0 0 0,1 0 0,-1 0 0,0 0 0,1 0 0,-1 0 0,0 0 0,1 0 0,0 0 0,4 13 0,-3 21 0,-2-34 0,0 15 0,-1-1 0,-1 1 0,0-1 0,-1 0 0,0 0 0,-1 0 0,-7 15 0,5-8 0,0 0 0,2 0 0,0 0 0,-1 30 0,7-65 0,1 0 0,1 0 0,0 1 0,1-1 0,11-22 0,-7 16 0,0-1 0,6-27 0,-10 36 0,0 0 0,0 1 0,1-1 0,1 1 0,0 1 0,1-1 0,0 1 0,12-12 0,-18 20 0,0 0 0,0 0 0,0 0 0,1 0 0,-1 0 0,1 1 0,-1-1 0,1 1 0,0 0 0,0 0 0,-1 0 0,1 0 0,0 0 0,0 0 0,0 1 0,0-1 0,0 1 0,0 0 0,0 0 0,0 0 0,0 1 0,0-1 0,0 0 0,0 1 0,0 0 0,4 1 0,-4 0 0,0-1 0,0 1 0,0-1 0,0 1 0,0 0 0,0 0 0,0 0 0,-1 1 0,1-1 0,-1 1 0,0-1 0,1 1 0,-1 0 0,0 0 0,-1 0 0,1 0 0,0 0 0,-1 0 0,0 0 0,0 1 0,0-1 0,1 5 0,2 25 0,-4-23 0,1 0 0,0 0 0,1 0 0,1 0 0,-1-1 0,6 13 0,-6-16-195,1 0 0,-2 1 0,1 0 0,-1-1 0,0 1 0,1 7 0,-2 0-6631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49.444"/>
    </inkml:context>
    <inkml:brush xml:id="br0">
      <inkml:brushProperty name="width" value="0.05" units="cm"/>
      <inkml:brushProperty name="height" value="0.05" units="cm"/>
    </inkml:brush>
  </inkml:definitions>
  <inkml:trace contextRef="#ctx0" brushRef="#br0">53 87 24575,'13'-2'0,"-2"3"0,-10 0 0,0 0 0,0 0 0,-1 0 0,1 0 0,-1 0 0,1 0 0,-1 0 0,1 0 0,-1 0 0,1 0 0,-1 1 0,0-1 0,0 0 0,0 2 0,2 17 0,-1 0 0,-1 0 0,-1 0 0,-1 0 0,-1 0 0,0 0 0,-2-1 0,-9 28 0,-9 19 0,14-45 0,2 0 0,-8 34 0,12-19 0,3-36 0,0-19 0,-2-118 0,5-96 0,-2 225 0,0 1 0,1-1 0,0 1 0,0-1 0,0 1 0,1 0 0,0 0 0,1 0 0,-1 1 0,1-1 0,1 1 0,-1 0 0,6-6 0,-9 12 0,0 0 0,-1-1 0,1 1 0,0 0 0,-1 0 0,1 0 0,0 0 0,-1 0 0,1 0 0,0 0 0,-1 0 0,1 0 0,0 0 0,-1 0 0,1 1 0,-1-1 0,1 0 0,0 0 0,-1 1 0,1-1 0,-1 0 0,1 1 0,-1-1 0,1 0 0,-1 1 0,1-1 0,-1 1 0,1-1 0,-1 1 0,1-1 0,-1 1 0,0 0 0,1-1 0,-1 1 0,0-1 0,1 2 0,16 29 0,-14-24 0,2 4 0,0 1 0,0 0 0,-1 0 0,-1 0 0,0 1 0,-1-1 0,0 1 0,-1-1 0,-1 1 0,-1 20 0,2-11 0,1 0 0,1 0 0,8 30 0,-6-29 0,0 0 0,2 46 0,-6-59 0,0 1 0,0-1 0,1 0 0,1 1 0,0-1 0,0 0 0,1 0 0,0-1 0,9 14 0,-13-22 0,1 1 0,0-1 0,-1 0 0,1 0 0,0 0 0,0 0 0,0 0 0,0 0 0,0 0 0,0-1 0,0 1 0,0 0 0,1-1 0,-1 1 0,2 0 0,-2 0 0,-1-1 0,1 0 0,0 0 0,0 0 0,-1 0 0,1 0 0,0-1 0,0 1 0,-1 0 0,1 0 0,0 0 0,-1-1 0,1 1 0,0 0 0,-1-1 0,1 1 0,-1 0 0,1-1 0,0 1 0,0-2 0,1 0 0,0 0 0,-1 0 0,1-1 0,-1 1 0,1 0 0,-1-1 0,0 0 0,0 1 0,0-1 0,0 0 0,-1 1 0,1-1 0,-1-3 0,2-49 0,-2 39 0,0-1 0,2 0 0,3-22 0,5-11 0,-9 38 0,0-1 0,2 1 0,-1 1 0,2-1 0,-1 0 0,2 1 0,-1-1 0,2 1 0,7-12 0,-10 17 0,1 0 0,-1 0 0,0 0 0,0-1 0,-1 1 0,1-1 0,1-9 0,-2 7 0,0 0 0,1 0 0,7-13 0,1-1 0,-8 16 0,0 0 0,0 0 0,1 0 0,0 0 0,1 1 0,-1-1 0,1 1 0,0 0 0,1 1 0,0-1 0,7-5 0,-12 11 0,-1 0 0,1 0 0,-1-1 0,1 1 0,0 0 0,-1 0 0,1 0 0,-1 0 0,1 0 0,0 0 0,-1 0 0,1 0 0,-1 0 0,1 0 0,-1 0 0,1 1 0,0-1 0,-1 0 0,1 0 0,-1 0 0,1 1 0,-1-1 0,1 0 0,-1 1 0,1-1 0,-1 0 0,1 1 0,-1-1 0,0 1 0,1-1 0,-1 1 0,0-1 0,1 1 0,-1-1 0,0 1 0,1-1 0,-1 1 0,0-1 0,0 1 0,0 0 0,0-1 0,0 1 0,0-1 0,1 2 0,5 35 0,-4-24 0,5 28 0,-2 0 0,-2 0 0,-1 0 0,-5 47 0,1-1 0,3-58 0,2 0 0,6 33 0,-7-41-76,2-7 262,10-32-1661,-9 9-5351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50.853"/>
    </inkml:context>
    <inkml:brush xml:id="br0">
      <inkml:brushProperty name="width" value="0.05" units="cm"/>
      <inkml:brushProperty name="height" value="0.05" units="cm"/>
    </inkml:brush>
  </inkml:definitions>
  <inkml:trace contextRef="#ctx0" brushRef="#br0">18 144 24575,'2'98'0,"-4"104"0,-6-153 0,5-34 0,0 0 0,0 21 0,4 58 0,-2-133 0,2-100 0,0 132 0,1-1 0,0 0 0,0 0 0,0 1 0,1-1 0,0 1 0,0 0 0,8-12 0,4-3 0,23-25 0,-14 19 0,-17 21 0,0 0 0,1 1 0,0 0 0,1 0 0,-1 1 0,1 0 0,16-6 0,17-12 0,-35 19 0,-1 0 0,0 0 0,0-1 0,0 0 0,-1 0 0,0 0 0,1-1 0,-2 0 0,1 0 0,-1 0 0,0 0 0,0-1 0,-1 0 0,0 0 0,0 0 0,0 0 0,-1 0 0,0 0 0,-1-1 0,0 1 0,0-1 0,0 1 0,-1-14 0,-1-40 0,1 273 0,-1-96 0,0-90 0,-2 1 0,-10 42 0,8-43 0,0 0 0,-2 48 0,8-63-120,-1-2-87,0 0-1,0 0 1,-1 1-1,0-1 1,-3 11-1,0-10-6618</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56.505"/>
    </inkml:context>
    <inkml:brush xml:id="br0">
      <inkml:brushProperty name="width" value="0.05" units="cm"/>
      <inkml:brushProperty name="height" value="0.05" units="cm"/>
    </inkml:brush>
  </inkml:definitions>
  <inkml:trace contextRef="#ctx0" brushRef="#br0">233 1 24575,'-7'0'0,"0"0"0,0 0 0,0 1 0,0 0 0,0 0 0,0 0 0,-12 5 0,17-5 0,-1 1 0,1-1 0,0 1 0,0-1 0,0 1 0,0 0 0,0 0 0,0 0 0,1 0 0,-1 0 0,1 1 0,-1-1 0,1 0 0,0 1 0,0-1 0,0 0 0,0 1 0,0 0 0,1-1 0,-1 1 0,1-1 0,-1 1 0,1 4 0,-1 5 0,1-1 0,0 1 0,0-1 0,4 19 0,-3-25 0,0 0 0,1 0 0,0 1 0,0-1 0,0 0 0,0-1 0,1 1 0,0 0 0,0-1 0,0 1 0,8 6 0,-4-4 0,1 0 0,-1 1 0,-1 0 0,1 0 0,-1 1 0,-1-1 0,1 1 0,-2 0 0,1 1 0,-1-1 0,-1 1 0,1 0 0,-2 0 0,1 0 0,-2 0 0,1 0 0,-1 1 0,-1-1 0,0 0 0,-1 15 0,0-21 0,0 0 0,0 1 0,-1-1 0,1 0 0,-1 0 0,0 0 0,0 0 0,-1-1 0,1 1 0,-1 0 0,1-1 0,-1 0 0,0 1 0,0-1 0,-4 2 0,1 0 0,-1 0 0,0 0 0,0-1 0,0 0 0,0 0 0,0-1 0,-9 3 0,6-3-89,-4 2 163,0-1-1,-29 4 0,39-8-161,0 1 0,0-1 0,1 0 0,-1 0 0,0-1 0,0 1 0,0-1 0,1 0 0,-1 0 0,0 0 0,1-1 0,-1 1 0,1-1 0,-1 0 0,1 0 0,-4-3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57.219"/>
    </inkml:context>
    <inkml:brush xml:id="br0">
      <inkml:brushProperty name="width" value="0.05" units="cm"/>
      <inkml:brushProperty name="height" value="0.05" units="cm"/>
    </inkml:brush>
  </inkml:definitions>
  <inkml:trace contextRef="#ctx0" brushRef="#br0">249 0 24575,'1'25'0,"-2"0"0,0-1 0,-2 1 0,-1-1 0,-10 37 0,3-22 0,-5 44 0,11-52 0,-2 0 0,-1-1 0,-12 32 0,-12 8 0,22-44 0,8-19 0,0-1 0,-1 1 0,0-1 0,0 1 0,0-1 0,-6 6 0,9-11 0,-1 0 0,0 0 0,0 0 0,0 0 0,0-1 0,0 1 0,0 0 0,0-1 0,0 1 0,-1-1 0,1 1 0,0-1 0,0 0 0,0 1 0,0-1 0,-1 0 0,1 0 0,0 0 0,0 0 0,-1 0 0,1 0 0,0 0 0,0 0 0,-1 0 0,1-1 0,0 1 0,0-1 0,0 1 0,0-1 0,-1 1 0,1-1 0,0 1 0,0-1 0,0 0 0,0 0 0,0 1 0,1-1 0,-1 0 0,0 0 0,-1-2 0,-2-3 0,1 1 0,-1-1 0,1 0 0,1 0 0,-1 0 0,1 0 0,0 0 0,1 0 0,-1-1 0,1 1 0,0-1 0,1-6 0,-6-23 0,-6-14-1365,10 36-5461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57.594"/>
    </inkml:context>
    <inkml:brush xml:id="br0">
      <inkml:brushProperty name="width" value="0.05" units="cm"/>
      <inkml:brushProperty name="height" value="0.05" units="cm"/>
    </inkml:brush>
  </inkml:definitions>
  <inkml:trace contextRef="#ctx0" brushRef="#br0">0 17 24575,'65'1'0,"70"-2"0,-86-7 0,-34 5 0,1 0 0,20 0 0,30 4-1365,-51-1-5461</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57.931"/>
    </inkml:context>
    <inkml:brush xml:id="br0">
      <inkml:brushProperty name="width" value="0.05" units="cm"/>
      <inkml:brushProperty name="height" value="0.05" units="cm"/>
    </inkml:brush>
  </inkml:definitions>
  <inkml:trace contextRef="#ctx0" brushRef="#br0">0 0 24575,'15'50'0,"-12"-13"0,-2 1 0,-4 54 0,3-91 7,0 0-1,0 0 0,0 0 0,0 0 1,0 0-1,0-1 0,-1 1 1,1 0-1,0 0 0,0 0 1,-1 0-1,1 0 0,-1 0 0,1 0 1,-1-1-1,1 1 0,-1 0 1,-1 1-1,2-3-52,-1 1-1,1 0 1,-1 0-1,1-1 1,-1 1 0,1 0-1,0-1 1,-1 1-1,1 0 1,-1-1 0,1 1-1,0-1 1,-1 1-1,1-1 1,0 1-1,0-1 1,-1 1 0,1-1-1,0 1 1,0-1-1,0 1 1,0-1 0,-1 1-1,1-1 1,0 1-1,0-1 1,0 1 0,0-1-1,0 1 1,0-1-1,1 0 1,-3-11-6780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58.613"/>
    </inkml:context>
    <inkml:brush xml:id="br0">
      <inkml:brushProperty name="width" value="0.05" units="cm"/>
      <inkml:brushProperty name="height" value="0.05" units="cm"/>
    </inkml:brush>
  </inkml:definitions>
  <inkml:trace contextRef="#ctx0" brushRef="#br0">1 1 24575,'0'0'-8191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59.368"/>
    </inkml:context>
    <inkml:brush xml:id="br0">
      <inkml:brushProperty name="width" value="0.05" units="cm"/>
      <inkml:brushProperty name="height" value="0.05" units="cm"/>
    </inkml:brush>
  </inkml:definitions>
  <inkml:trace contextRef="#ctx0" brushRef="#br0">0 150 24575,'18'0'0,"0"-1"0,0 0 0,18-5 0,-28 4 0,0 0 0,0-1 0,0 0 0,-1 0 0,1 0 0,-1-1 0,1-1 0,11-8 0,-12 7 0,30-29 0,-35 34 0,-1-1 0,0 0 0,1 0 0,-1 1 0,0-1 0,0 0 0,0 0 0,0-1 0,-1 1 0,1 0 0,0 0 0,-1 0 0,0 0 0,1-1 0,-1 1 0,0 0 0,0 0 0,0 0 0,-1-5 0,0 6 0,1 0 0,-1 0 0,1 0 0,-1 0 0,0 0 0,0 0 0,1 0 0,-1 0 0,0 0 0,0 0 0,0 0 0,0 0 0,0 1 0,0-1 0,0 0 0,-1 1 0,1-1 0,0 1 0,0-1 0,0 1 0,-1 0 0,1 0 0,0-1 0,0 1 0,-1 0 0,1 0 0,0 0 0,0 0 0,-1 0 0,1 1 0,-2-1 0,-46 11 0,38-8 0,7-2 0,1 0 0,-1 0 0,1 0 0,0 1 0,-1 0 0,1-1 0,0 1 0,0 0 0,0 1 0,0-1 0,1 0 0,-1 1 0,1 0 0,-1-1 0,1 1 0,0 0 0,0 0 0,0 0 0,0 1 0,-1 4 0,-2 5 0,1 0 0,1 0 0,1 0 0,-2 18 0,1-10 0,2-16 0,1 0 0,-1 0 0,1-1 0,0 1 0,0 0 0,1 0 0,-1 0 0,1 0 0,0-1 0,1 1 0,3 9 0,-4-12 0,0 0 0,1 0 0,-1 0 0,1 0 0,0 0 0,0 0 0,0 0 0,0 0 0,0-1 0,0 1 0,0-1 0,1 0 0,-1 1 0,0-1 0,1 0 0,-1 0 0,1-1 0,-1 1 0,1 0 0,0-1 0,-1 1 0,1-1 0,2 0 0,5 0-24,0-1 0,-1 0 0,1 0 0,-1-1-1,0 0 1,1-1 0,-1 0 0,0-1 0,16-8-1,2 0-1098,-14 6-5703</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59.849"/>
    </inkml:context>
    <inkml:brush xml:id="br0">
      <inkml:brushProperty name="width" value="0.05" units="cm"/>
      <inkml:brushProperty name="height" value="0.05" units="cm"/>
    </inkml:brush>
  </inkml:definitions>
  <inkml:trace contextRef="#ctx0" brushRef="#br0">1 0 24575,'1'24'0,"6"36"0,2 23 0,-1-2 0,-4-57 0,0 37 0,-1 112-1365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6:33.704"/>
    </inkml:context>
    <inkml:brush xml:id="br0">
      <inkml:brushProperty name="width" value="0.05" units="cm"/>
      <inkml:brushProperty name="height" value="0.05" units="cm"/>
    </inkml:brush>
  </inkml:definitions>
  <inkml:trace contextRef="#ctx0" brushRef="#br0">1 318 384,'0'0'961,"3"0"-783,74-7 393,-40 5-459,-1-2 0,-1-2-1,42-12 1,-46 11-65,134-46 57,-147 48-116,0 0 0,-1-2 0,0 0 0,0-1 1,-1 0-1,0-1 0,0-1 0,20-18 0,-31 22-112,1-1 0,-1 0 0,-1-1 0,0 1 0,0-1-1,0 0 1,-1 0 0,3-10 0,-5 14 41,1-31-678,-2 18 153</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1:00.237"/>
    </inkml:context>
    <inkml:brush xml:id="br0">
      <inkml:brushProperty name="width" value="0.05" units="cm"/>
      <inkml:brushProperty name="height" value="0.05" units="cm"/>
    </inkml:brush>
  </inkml:definitions>
  <inkml:trace contextRef="#ctx0" brushRef="#br0">1 104 24575,'8'0'0,"-1"0"0,1-1 0,0 0 0,0-1 0,0 0 0,-1 0 0,1 0 0,-1-1 0,0 0 0,0 0 0,0-1 0,9-6 0,32-11 0,-6 4 0,16-9-1365,-46 19-5461</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1:00.943"/>
    </inkml:context>
    <inkml:brush xml:id="br0">
      <inkml:brushProperty name="width" value="0.05" units="cm"/>
      <inkml:brushProperty name="height" value="0.05" units="cm"/>
    </inkml:brush>
  </inkml:definitions>
  <inkml:trace contextRef="#ctx0" brushRef="#br0">0 17 24575,'3'0'0,"4"0"0,3 0 0,3 0 0,2 0 0,1 0 0,-1-3 0,-2-1 0,1 0 0,-3-2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1:01.466"/>
    </inkml:context>
    <inkml:brush xml:id="br0">
      <inkml:brushProperty name="width" value="0.05" units="cm"/>
      <inkml:brushProperty name="height" value="0.05" units="cm"/>
    </inkml:brush>
  </inkml:definitions>
  <inkml:trace contextRef="#ctx0" brushRef="#br0">1 29 24575,'3'0'0,"3"0"0,4 0 0,3 0 0,3 0 0,0 0 0,1 0 0,-3-3 0,0-1 0,0 1 0,0 0 0,1 1 0,-3-3 0,1 1 0,-4 0-8191</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1:02.095"/>
    </inkml:context>
    <inkml:brush xml:id="br0">
      <inkml:brushProperty name="width" value="0.05" units="cm"/>
      <inkml:brushProperty name="height" value="0.05" units="cm"/>
    </inkml:brush>
  </inkml:definitions>
  <inkml:trace contextRef="#ctx0" brushRef="#br0">0 24 24575,'3'0'0,"4"0"0,3 0 0,3 0 0,-1-3 0,1-1 0,0 1 0,2 0 0,0 1 0,1 0 0,0 2 0,-2-3 0,-4-1-8191</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1:07.394"/>
    </inkml:context>
    <inkml:brush xml:id="br0">
      <inkml:brushProperty name="width" value="0.05" units="cm"/>
      <inkml:brushProperty name="height" value="0.05" units="cm"/>
    </inkml:brush>
  </inkml:definitions>
  <inkml:trace contextRef="#ctx0" brushRef="#br0">1262 0 24575,'-18'22'0,"-327"361"0,249-281 0,-280 348 0,307-367 0,37-47 0,2 1 0,2 1 0,-34 58 0,61-94 0,1 0 0,-1-1 0,1 1 0,-1 0 0,1-1 0,0 1 0,-1 0 0,1 0 0,0-1 0,0 1 0,0 0 0,1 2 0,-1-3 0,0 1 0,0-1 0,0 1 0,0-1 0,0 1 0,0-1 0,0 1 0,0-1 0,-1 1 0,1-1 0,-1 0 0,1 1 0,-1-1 0,1 1 0,-1-1 0,-1 3 0,-44 55 0,13-17 0,-49 84 0,76-116 0,1 1 0,0-1 0,1 1 0,0 0 0,1 1 0,0-1 0,1 1 0,0-1 0,0 23 0,3-22 0,0 0 0,0 0 0,2 1 0,-1-1 0,2 0 0,-1-1 0,2 1 0,-1-1 0,2 0 0,-1 0 0,8 11 0,14 17 0,50 56 0,-20-25 0,186 244 0,-128-145 0,-73-102 0,69 83 0,121 164 0,-78-96 0,-136-197 0,-12-15 0,-1-1 0,-1 1 0,1-1 0,-1 1 0,0 0 0,0 1 0,4 11 0,-7-15 0,1 1 0,2-9 0,3-3 0,84-103 0,-38 45 0,111-109 0,-150 163 0,26-22 0,-2-2 0,59-72 0,-60 64 0,1 2 0,66-56 0,9-9 0,-46 44 0,109-80 0,-113 96 0,-2-3 0,89-94 0,-136 131 0,-13 13 0,0 0 0,-1-1 0,1 1 0,0-1 0,-1 0 0,1 1 0,0-1 0,-1 0 0,1 1 0,-1-1 0,1 0 0,-1 1 0,1-1 0,-1 0 0,0 0 0,1 0 0,-1 1 0,0-1 0,0 0 0,1 0 0,-1 0 0,0 0 0,0 0 0,0 0 0,0 1 0,0-1 0,0 0 0,-1-1 0,0-32 0,-1 0 0,-2 0 0,-2 0 0,-1 0 0,-1 1 0,-2 0 0,-25-55 0,4 26 0,-3 0 0,-74-100 0,7 18 0,-75-99 0,-229-312 0,379 514 0,6 8 0,0 2 0,-2 0 0,-2 1 0,-35-34 0,47 58 26,12 5-80,-1 1 1,0 0-1,1 0 1,-1 0-1,1-1 1,-1 1-1,0 0 1,1-1-1,-1 1 1,1-1-1,-1 1 1,1 0-1,-1-1 1,1 1-1,-1-1 1,1 1-1,-1-1 1,1 0-1,0 1 1,-1-1-1,1 1 1,0-1-1,-1 0 1,1 1-1,0-2 1</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1:11.509"/>
    </inkml:context>
    <inkml:brush xml:id="br0">
      <inkml:brushProperty name="width" value="0.05" units="cm"/>
      <inkml:brushProperty name="height" value="0.05" units="cm"/>
    </inkml:brush>
  </inkml:definitions>
  <inkml:trace contextRef="#ctx0" brushRef="#br0">61 7 24575,'0'0'0,"0"0"0,-1 0 0,-2 0 0,-2-2 0,-3 0 0,-3 1 0,-1-1 0,1 3 0,1 0-8191</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1:17.192"/>
    </inkml:context>
    <inkml:brush xml:id="br0">
      <inkml:brushProperty name="width" value="0.05" units="cm"/>
      <inkml:brushProperty name="height" value="0.05" units="cm"/>
    </inkml:brush>
  </inkml:definitions>
  <inkml:trace contextRef="#ctx0" brushRef="#br0">66 94 24575,'2'109'0,"-4"115"0,-6-175 0,5-34 0,0 0 0,0 22 0,3 3 0,1-17 0,-1 0 0,-1-1 0,-8 43 0,6-48 0,0 1 0,0 22 0,3-22 0,-2 1 0,-4 18 0,-17 83 0,25-147 0,-2-39 0,-1 42 0,1-1 0,1 1 0,7-44 0,-1 41 0,-1 0 0,-1-1 0,1-49 0,-5 60 0,1 0 0,0 1 0,2-1 0,5-18 0,6-29 0,-13 53 0,1 1 0,0-1 0,1 1 0,9-17 0,-9 19 0,0-1 0,-1 1 0,1-1 0,-2 1 0,1-1 0,-1 0 0,1-12 0,-1 7 0,1-1 0,0 1 0,1 0 0,1 0 0,0 0 0,1 0 0,0 1 0,1 0 0,1 0 0,0 1 0,18-21 0,-2 2 0,-21 25 0,0 1 0,1 0 0,0 0 0,0 1 0,0-1 0,0 1 0,1-1 0,-1 1 0,1 1 0,0-1 0,1 1 0,8-5 0,-13 8 0,1-1 0,0 1 0,-1 0 0,1 0 0,0 0 0,-1 0 0,1 0 0,0 1 0,-1-1 0,1 0 0,0 1 0,-1-1 0,1 1 0,-1-1 0,1 1 0,0 0 0,-1 0 0,0 0 0,1 0 0,-1 0 0,0 0 0,1 0 0,-1 0 0,2 2 0,26 40 0,-18-26 0,-2-1 0,0 0 0,-2 0 0,1 0 0,-2 1 0,0 0 0,-1 0 0,-1 0 0,0 1 0,2 34 0,1-5 0,-4-25 0,3 42 0,-6-55 0,1 1 0,-2-1 0,1 1 0,-2-1 0,1 0 0,-1 1 0,0-1 0,-1 0 0,0 0 0,-1 0 0,1-1 0,-2 1 0,1-1 0,-1 0 0,-1 0 0,1 0 0,-13 12 0,-69 75 0,79-87 0,0-1 0,-1 0 0,1 0 0,-1-1 0,-1 0 0,1-1 0,-1 0 0,0-1 0,-12 4 0,18-5 11,-1-1 0,0 1 0,0-1 0,1 1 0,0 1 0,-1-1 0,1 1 0,0-1 0,1 1 0,-5 5 0,5-5-159,-1 1-1,0-1 0,0 0 1,-1 0-1,1-1 1,-1 1-1,0-1 0,0 0 1,-7 3-1,1-2-6677</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1:17.841"/>
    </inkml:context>
    <inkml:brush xml:id="br0">
      <inkml:brushProperty name="width" value="0.05" units="cm"/>
      <inkml:brushProperty name="height" value="0.05" units="cm"/>
    </inkml:brush>
  </inkml:definitions>
  <inkml:trace contextRef="#ctx0" brushRef="#br0">1 38 24575,'4'0'0,"0"-1"0,1 0 0,-1 0 0,0 0 0,0-1 0,0 1 0,-1-1 0,1 0 0,4-2 0,-4 1 0,1 0 0,0 1 0,1-1 0,-1 1 0,8-1 0,25-1 15,0 1 0,59 5 0,-19 1-1425,-64-3-5416</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1:18.842"/>
    </inkml:context>
    <inkml:brush xml:id="br0">
      <inkml:brushProperty name="width" value="0.05" units="cm"/>
      <inkml:brushProperty name="height" value="0.05" units="cm"/>
    </inkml:brush>
  </inkml:definitions>
  <inkml:trace contextRef="#ctx0" brushRef="#br0">1 1 24575,'1'1'0,"0"-1"0,0 1 0,1 0 0,-1 0 0,0 0 0,0 0 0,0 0 0,0 0 0,0 0 0,0 0 0,-1 1 0,1-1 0,0 0 0,0 0 0,-1 1 0,1-1 0,-1 0 0,1 3 0,9 27 0,0 16 0,-3 0 0,-2 0 0,-2 1 0,-4 75 0,0-40 0,0-68 0,-1 0 0,0 0 0,-1 0 0,-6 18 0,4-17 0,1 0 0,1 0 0,-2 18 0,6-49 0,-2 10 0,1 0 0,0 1 0,0-1 0,0 0 0,1 1 0,-1-1 0,1 0 0,0 1 0,1-1 0,-1 1 0,1 0 0,0-1 0,0 1 0,0 0 0,1 0 0,-1 0 0,6-6 0,-4 6 0,-1-1 0,1 0 0,-1 0 0,0 0 0,0 0 0,0-1 0,-1 1 0,0-1 0,0 1 0,0-1 0,1-9 0,-3 10 0,1 0 0,0 0 0,1 0 0,-1 0 0,1 0 0,0 0 0,0 1 0,0-1 0,1 0 0,0 1 0,0 0 0,0 0 0,0 0 0,1 0 0,-1 0 0,7-4 0,0 1-1365,-2 1-5461</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1:19.589"/>
    </inkml:context>
    <inkml:brush xml:id="br0">
      <inkml:brushProperty name="width" value="0.05" units="cm"/>
      <inkml:brushProperty name="height" value="0.05" units="cm"/>
    </inkml:brush>
  </inkml:definitions>
  <inkml:trace contextRef="#ctx0" brushRef="#br0">1 0 24575,'5'1'0,"0"1"0,0-1 0,1 1 0,-1 0 0,0 0 0,-1 0 0,1 1 0,0 0 0,-1 0 0,1 0 0,-1 0 0,0 1 0,0-1 0,6 8 0,-4-5 0,0 0 0,1 0 0,0-1 0,11 7 0,-13-10-124,-1 0 0,1 1 0,-1-1 0,0 1 0,0 0 0,0 0-1,0 0 1,-1 1 0,1-1 0,5 8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2:30.188"/>
    </inkml:context>
    <inkml:brush xml:id="br0">
      <inkml:brushProperty name="width" value="0.05" units="cm"/>
      <inkml:brushProperty name="height" value="0.05" units="cm"/>
    </inkml:brush>
  </inkml:definitions>
  <inkml:trace contextRef="#ctx0" brushRef="#br0">1 0 640,'0'0'1027,"14"0"-274,387 0-44,-393 0-705,0 1 0,0-1 0,0 1 0,0 1 0,0-1 0,0 2 0,0-1 0,-1 1-1,1 0 1,-1 0 0,1 1 0,-1 0 0,7 6 0,-3-2 133,-1 2 0,-1-1 1,0 1-1,0 1 0,-1-1 0,0 1 1,6 13-1,-11-17-44,0-1-1,0 1 1,-1 0-1,0 0 1,0 0-1,1 8 1,-2-8-2,0 0 0,1 0 0,0 0 0,0 0 1,1 0-1,6 12 0,-3-8-11,-1 0 0,0 1 0,0-1 0,-1 1 0,-1 1 0,0-1 0,0 0 0,1 24 0,-4 188 192,0-224-277,0 1-1,0-1 0,0 0 0,0 0 0,0 1 1,1-1-1,-1 0 0,0 1 0,0-1 1,0 0-1,0 1 0,0-1 0,-1 0 0,1 1 1,0-1-1,0 0 0,0 1 0,0-1 1,0 0-1,0 0 0,0 1 0,-1-1 0,1 0 1,0 0-1,0 1 0,0-1 0,-1 0 0,1 0 1,0 1-1,0-1 0,0 0 0,-1 0 1,1 0-1,0 1 0,-1-1 0,1 0 0,0 0 1,0 0-1,-1 0 0,1 0 0,0 0 1,-1 0-1,1 0 0,0 0 0,-1 0 0,0 0-24,0-1-1,1 1 1,-1-1-1,1 1 1,-1-1-1,1 0 1,-1 1-1,1-1 1,-1 0-1,1 1 0,0-1 1,-1 0-1,1 0 1,0 1-1,0-1 1,0 0-1,-1 0 1,1 0-1,0 1 1,0-1-1,0 0 0,1-1 1,-1-10-84,1 1 0,1 0 0,0 0 0,5-15-1,3-13-48,-7 27 143,0 0 0,1 0 0,1 0-1,0 1 1,0-1 0,9-11 0,-4-3-18,-9 22 37,0 0 0,1 1 0,-1-1 0,1 0 0,0 1 0,3-6-1,-1 4-1,0 0 0,0 0 0,1 1 0,0-1 0,0 1 0,6-4 0,-10 7 3,1 0 0,-1 0 0,0 0 0,1 0 0,0 0 0,-1 1 0,1-1 0,-1 1 0,1-1 0,0 1 0,0-1 0,-1 1 0,1 0 0,0 0 0,0 0 0,-1 0 0,1 0 0,0 0 0,-1 1 0,1-1 0,0 0 0,0 1 0,-1-1 0,1 1 0,-1 0 0,1 0 0,2 1 0,2 4 53,0-1-1,0 1 1,-1 1-1,1-1 0,-2 1 1,1 0-1,-1 0 1,0 0-1,4 10 1,10 17 263,-13-27-248,-1 1 0,0 1 1,0-1-1,-1 0 1,0 1-1,0 0 1,-1 0-1,0 0 1,0 0-1,-1 0 1,0 12-1,-1-17-35,0-1 0,1 1 0,0 0 0,-1-1 0,1 0 0,0 1 0,2 3 0,4 23 162,-7-24-178,0-1-1,0 1 0,0 0 0,0 0 0,0 0 0,1-1 0,0 1 0,1 0-1,-1-1 1,1 1 0,3 7 0,-3 1-4,-1 1 76,-1-15-121,0 1 0,0-1 1,1 0-1,-1 0 0,0 0 1,0 1-1,0-1 0,0 0 0,0 0 1,0 0-1,0 1 0,1-1 1,-1 0-1,0 0 0,0 0 0,0 0 1,1 1-1,-1-1 0,0 0 1,0 0-1,0 0 0,1 0 0,-1 0 1,0 0-1,0 0 0,1 0 1,-1 1-1,0-1 0,0 0 0,0 0 1,1 0-1,-1 0 0,0 0 1,0 0-1,1-1 0,-1 1 0,0 0 1,0 0-1,1 0 0,-1 0 0,0 0 1,0 0-1,0 0 0,1 0 1,-1 0-1,0-1 0,0-20-3219,0 2 2164</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6:34.421"/>
    </inkml:context>
    <inkml:brush xml:id="br0">
      <inkml:brushProperty name="width" value="0.05" units="cm"/>
      <inkml:brushProperty name="height" value="0.05" units="cm"/>
    </inkml:brush>
  </inkml:definitions>
  <inkml:trace contextRef="#ctx0" brushRef="#br0">1 0 304,'0'0'582,"0"27"351,0-7-656,0 30 427,10 92-1,-6-108-558,-2 0 0,-4 56 0,0-18-78,3-47-54,-1 2-2,0-1 1,-2 1-1,-7 38 0,7-11 2,2-34-116,0-35-308,1 3 405,1 1 0,0 0 0,0-1 0,1 1 0,1 0 0,0 1 0,8-17 0,25-75-96,3 45 41,-37 52 57,0 1 1,1-1 0,0 1-1,0 0 1,0 0 0,0 1-1,1-1 1,5-3-1,15-12-16,-23 18 19,1-1-1,-1 0 1,1 1 0,-1-1-1,1 1 1,0 0 0,0 0-1,0 0 1,0 1 0,-1-1-1,1 1 1,0-1-1,0 1 1,0 0 0,0 0-1,0 0 1,3 1 0,-1-1 0,0 1 0,-1 0 0,1 0 0,0 1 0,-1-1 0,1 1 0,-1 0 0,0 0 0,0 1 0,5 3 0,4 6 17,-1 1-1,-1 0 1,0 1-1,-1 0 0,0 1 1,-2 0-1,1 0 0,8 24 1,22 38 96,-19-42-88,16 42 0,-10-21-50,-17-33-71,-9-20 26,1-1-1,-1 0 1,1 1-1,0-1 0,0 0 1,0 1-1,0-1 1,0 0-1,0 0 1,1 0-1,-1 0 1,1 0-1,0 0 1,-1 0-1,1-1 1,3 3-1,14-1-712</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1:20.148"/>
    </inkml:context>
    <inkml:brush xml:id="br0">
      <inkml:brushProperty name="width" value="0.05" units="cm"/>
      <inkml:brushProperty name="height" value="0.05" units="cm"/>
    </inkml:brush>
  </inkml:definitions>
  <inkml:trace contextRef="#ctx0" brushRef="#br0">1 227 24575,'2'-4'0,"2"0"0,-1 0 0,0 0 0,1 0 0,0 0 0,5-3 0,-7 5 0,23-21 0,-8 9 0,0-1 0,-2 0 0,26-33 0,-32 35-273,1 0 0,1 1 0,0 0 0,14-10 0,-17 15-6553</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1:21.519"/>
    </inkml:context>
    <inkml:brush xml:id="br0">
      <inkml:brushProperty name="width" value="0.05" units="cm"/>
      <inkml:brushProperty name="height" value="0.05" units="cm"/>
    </inkml:brush>
  </inkml:definitions>
  <inkml:trace contextRef="#ctx0" brushRef="#br0">2 85 24575,'-1'65'0,"2"69"0,-1-133 0,0 0 0,0 1 0,0-1 0,0 0 0,0 0 0,0 0 0,0 0 0,0 0 0,1 0 0,-1 0 0,0 0 0,1 0 0,-1 0 0,1 0 0,-1 0 0,1 0 0,-1 0 0,1 0 0,0 0 0,-1 0 0,1 0 0,0-1 0,0 1 0,0 0 0,0 0 0,-1-1 0,1 1 0,0-1 0,0 1 0,0-1 0,0 1 0,0-1 0,0 0 0,1 1 0,-1-1 0,0 0 0,0 0 0,0 0 0,0 0 0,0 0 0,0 0 0,0 0 0,0 0 0,1 0 0,-1 0 0,1-1 0,2 0 0,-1-1 0,0 1 0,0-1 0,1 0 0,-1 0 0,0 0 0,0 0 0,-1-1 0,1 1 0,0-1 0,-1 0 0,5-5 0,43-61 0,-43 58 0,0 1 0,0 0 0,11-11 0,15-21 0,-12 11 0,-13 21 0,0-1 0,-2 0 0,12-24 0,-18 34 0,0 0 0,1 0 0,-1 0 0,0 0 0,0 0 0,1 0 0,-1 0 0,1 0 0,-1 0 0,1 0 0,-1 0 0,1 0 0,0 1 0,-1-1 0,1 0 0,0 0 0,0 1 0,-1-1 0,1 1 0,2-2 0,-3 3 0,1-1 0,-1 0 0,1 1 0,-1-1 0,1 1 0,-1-1 0,1 1 0,-1 0 0,1-1 0,-1 1 0,0-1 0,1 1 0,-1 0 0,0-1 0,0 1 0,0 0 0,1-1 0,-1 1 0,0 0 0,0-1 0,0 2 0,3 47 0,-12 3 0,6-37 0,0 0 0,-1 25 0,4-7 0,-1 0 0,-2 0 0,-7 35 0,8-63 0,0 0 0,1-1 0,-2 1 0,1-1 0,-5 8 0,-9 19 0,10-17 0,1-1 0,-2-1 0,1 1 0,-2-1 0,0 0 0,0-1 0,-1 0 0,0 0 0,-1-1 0,0 0 0,-18 13 0,24-21-124,0 0 0,0 0 0,0-1 0,0 1 0,0-1 0,0 0-1,-1 0 1,1 0 0,0-1 0,-8 1 0,-2-1-6702</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1:25.169"/>
    </inkml:context>
    <inkml:brush xml:id="br0">
      <inkml:brushProperty name="width" value="0.05" units="cm"/>
      <inkml:brushProperty name="height" value="0.05" units="cm"/>
    </inkml:brush>
  </inkml:definitions>
  <inkml:trace contextRef="#ctx0" brushRef="#br0">1 1 24575,'1'32'0,"6"34"0,-3-35 0,1 39 0,-6 197 0,1-273 0,1-1 0,-1 1 0,2 0 0,-1 0 0,0-1 0,1 1 0,0 0 0,1 0 0,-1 1 0,1-1 0,0 0 0,5-5 0,5-5 0,0 0 0,22-20 0,16-18 0,-45 47 0,0 0 0,0 0 0,1 0 0,0 1 0,0 0 0,9-6 0,-14 11 0,-1 0 0,1 0 0,0 0 0,-1 0 0,1 0 0,0 0 0,0 1 0,-1-1 0,1 1 0,0-1 0,0 1 0,0 0 0,0-1 0,-1 1 0,1 0 0,0 1 0,0-1 0,0 0 0,0 0 0,0 1 0,-1-1 0,1 1 0,0-1 0,0 1 0,-1 0 0,1 0 0,0 0 0,-1 0 0,1 0 0,-1 0 0,1 0 0,-1 0 0,0 1 0,1-1 0,-1 1 0,0-1 0,2 3 0,6 11 0,4 4 0,19 37 0,-28-47 0,-1-1 0,0 1 0,0 0 0,-1 0 0,0 0 0,-1 0 0,1 18 0,-2-17-341,2 1 0,-1-1-1,5 15 1,-3-14-6485</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1:26.157"/>
    </inkml:context>
    <inkml:brush xml:id="br0">
      <inkml:brushProperty name="width" value="0.05" units="cm"/>
      <inkml:brushProperty name="height" value="0.05" units="cm"/>
    </inkml:brush>
  </inkml:definitions>
  <inkml:trace contextRef="#ctx0" brushRef="#br0">296 35 24575,'1'-1'0,"-1"-1"0,0 1 0,0 0 0,0 0 0,-1-1 0,1 1 0,0 0 0,0 0 0,-1 0 0,1-1 0,0 1 0,-1 0 0,1 0 0,-1 0 0,0 0 0,1 0 0,-1 0 0,0 0 0,0 0 0,0 0 0,1 0 0,-1 0 0,0 0 0,0 1 0,0-1 0,0 0 0,-1 1 0,1-1 0,0 1 0,0-1 0,0 1 0,0-1 0,-1 1 0,1 0 0,0 0 0,0 0 0,0-1 0,-1 1 0,1 0 0,0 0 0,0 1 0,-1-1 0,1 0 0,0 0 0,0 1 0,0-1 0,-1 0 0,0 2 0,-6 0 0,-1 1 0,1 0 0,0 1 0,1 0 0,-12 7 0,-22 18 0,22-14 0,0-2 0,-32 17 0,45-27 0,1-1 0,0 1 0,0 0 0,1 1 0,-1-1 0,1 1 0,-1 0 0,1 0 0,1 1 0,-1-1 0,-5 8 0,8-10 0,0 0 0,1 0 0,-1 0 0,0 0 0,0 0 0,1 0 0,-1 0 0,1 0 0,0 0 0,0 0 0,0 1 0,0-1 0,0 0 0,0 0 0,0 0 0,1 0 0,-1 0 0,1 0 0,-1 0 0,1 0 0,0 0 0,0 0 0,0 0 0,0 0 0,0-1 0,0 1 0,0 0 0,1-1 0,-1 1 0,1-1 0,-1 1 0,1-1 0,0 0 0,2 2 0,0 0 0,0-1 0,0 0 0,0 0 0,0 0 0,1-1 0,-1 0 0,0 0 0,1 0 0,-1 0 0,1 0 0,4-1 0,57-2 0,-32 0 0,-16 2 0,0-1 0,0 0 0,30-8 0,-43 8 0,1-1 0,0 0 0,-1 0 0,1-1 0,-1 1 0,0-1 0,0 0 0,0-1 0,0 0 0,-1 1 0,1-1 0,-1-1 0,0 1 0,7-10 0,-5 6 0,0-1 0,-1 1 0,1-1 0,-2 0 0,0-1 0,0 1 0,0-1 0,-1 0 0,-1 0 0,0 0 0,0 0 0,-1 0 0,0-17 0,-2 2 120,-3 16-321,4 9 169,0 0 0,0 0 0,-1 0 0,1 0-1,0 0 1,0 0 0,-1 0 0,1 0 0,0 0 0,0 0 0,0 0 0,-1 0 0,1 0 0,0 0-1,0 0 1,0 0 0,-1 0 0,1 1 0,0-1 0,0 0 0,0 0 0,-1 0 0,1 0 0,0 1-1,0-1 1,0 0 0,0 0 0,0 0 0,-1 0 0,1 1 0,0-1 0,0 0 0,0 0 0,0 1-1,0-1 1,0 0 0,0 0 0,0 0 0,0 1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1:26.854"/>
    </inkml:context>
    <inkml:brush xml:id="br0">
      <inkml:brushProperty name="width" value="0.05" units="cm"/>
      <inkml:brushProperty name="height" value="0.05" units="cm"/>
    </inkml:brush>
  </inkml:definitions>
  <inkml:trace contextRef="#ctx0" brushRef="#br0">49 1 24575,'-1'1'0,"-1"0"0,1 0 0,0 0 0,-1 1 0,1-1 0,0 0 0,0 1 0,0-1 0,0 1 0,0 0 0,0-1 0,0 1 0,0 0 0,1-1 0,-1 1 0,1 0 0,-1 2 0,-4 7 0,1-4 0,0 0 0,1 1 0,0-1 0,0 0 0,1 1 0,0 0 0,0-1 0,-1 10 0,3-15 0,0 0 0,0 0 0,0 0 0,0 0 0,1 0 0,-1 0 0,0 0 0,1 0 0,0 0 0,-1 0 0,1 0 0,0 0 0,0-1 0,0 1 0,0 0 0,0 0 0,0-1 0,1 1 0,-1-1 0,1 1 0,-1-1 0,1 0 0,-1 0 0,1 1 0,0-1 0,-1 0 0,1 0 0,0-1 0,0 1 0,0 0 0,0-1 0,0 1 0,0-1 0,0 1 0,0-1 0,0 0 0,2 0 0,10 2-195,0-1 0,0-1 0,0 0 0,0 0 0,0-2 0,17-3 0,-20 1-6631</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1:27.396"/>
    </inkml:context>
    <inkml:brush xml:id="br0">
      <inkml:brushProperty name="width" value="0.05" units="cm"/>
      <inkml:brushProperty name="height" value="0.05" units="cm"/>
    </inkml:brush>
  </inkml:definitions>
  <inkml:trace contextRef="#ctx0" brushRef="#br0">0 1 24575,'0'2'0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1:41.763"/>
    </inkml:context>
    <inkml:brush xml:id="br0">
      <inkml:brushProperty name="width" value="0.05" units="cm"/>
      <inkml:brushProperty name="height" value="0.05" units="cm"/>
      <inkml:brushProperty name="color" value="#E71224"/>
    </inkml:brush>
  </inkml:definitions>
  <inkml:trace contextRef="#ctx0" brushRef="#br0">0 117 24575,'666'0'0,"-643"-1"0,36-6 0,23-2 0,-43 9 0,77-12 0,-15-2 0,-84 11 0,-1 1 0,1 0 0,28 2 0,-32 1 0,0-1 0,0 0 0,0-1 0,0 0 0,0-1 0,24-8 0,-18 3 0,0 0 0,1 1 0,-1 1 0,1 1 0,0 1 0,0 0 0,25 1 0,-22 1 0,38-6 0,-38 3 0,36 0 0,1386 4 0,-1427 2 0,1 0 0,-1 0 0,28 9 0,-27-6 0,-1-1 0,2 0 0,21 0 0,46 4 0,-56-4 0,34 0 0,-41-2 0,36 5 0,21 1 0,-3-10 0,60 4 0,-91 6 0,13 1 0,-23-8 0,151-3 0,-138-6 0,-36 5 0,1 0 0,22 0 0,9 4-27,-31 1-196,-1-2 0,0 0 0,1 0 0,-1-1 0,15-4 0,-18 2-6603</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1:44.863"/>
    </inkml:context>
    <inkml:brush xml:id="br0">
      <inkml:brushProperty name="width" value="0.05" units="cm"/>
      <inkml:brushProperty name="height" value="0.05" units="cm"/>
      <inkml:brushProperty name="color" value="#E71224"/>
    </inkml:brush>
  </inkml:definitions>
  <inkml:trace contextRef="#ctx0" brushRef="#br0">1 72 24575,'44'-2'0,"61"-9"0,-50 6 0,100 3 0,-101 4 0,106-11 0,-115 5 0,0 1 0,53 5 0,55-4 0,-94-6 0,-36 4 0,44-1 0,-21 4 0,74-10 0,-65 6 0,0 2 0,58 5 0,-19 0 0,91 11 0,14 1 0,10 6 0,-6-7 0,-3 20 0,-154-24 0,1-1 0,67 1 0,98-10 0,-85-1 0,0 0 0,135 5 0,-192 5 0,-39-4 0,44 1 0,-53-5 0,1-1 0,-1 1 0,1 1 0,43 8 0,-36-4 0,0-1 0,0-2 0,0-1 0,36-4 0,7 1 0,-36 1 0,0-1 0,42-8 0,-53 7 0,0 1 0,34 2 0,-31 0 0,35-3 0,-53 2 0,-1-1 0,0 0 0,0-1 0,0 0 0,-1-1 0,1 0 0,11-6 0,-12 6 0,0 0 0,1 0 0,-1 1 0,1 0 0,11-1 0,37-13 0,-18 7-1365,-28 9-5461</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1:47.628"/>
    </inkml:context>
    <inkml:brush xml:id="br0">
      <inkml:brushProperty name="width" value="0.05" units="cm"/>
      <inkml:brushProperty name="height" value="0.05" units="cm"/>
      <inkml:brushProperty name="color" value="#E71224"/>
    </inkml:brush>
  </inkml:definitions>
  <inkml:trace contextRef="#ctx0" brushRef="#br0">402 1 24575,'-4'0'0,"-1"1"0,0 0 0,1-1 0,-1 2 0,1-1 0,0 0 0,-1 1 0,1 0 0,0 0 0,0 0 0,-5 4 0,-44 38 0,15-12 0,16-14 0,-32 32 0,34-30 0,-38 29 0,50-43 0,1 0 0,-1 1 0,1 0 0,1 0 0,-1 0 0,1 1 0,0 0 0,1 1 0,0-1 0,0 1 0,1 0 0,0 0 0,1 0 0,-4 16 0,3-4 0,0 0 0,2 0 0,1 0 0,0 1 0,5 37 0,-1-45 0,0 1 0,1-1 0,0 0 0,2 0 0,-1 0 0,2-1 0,0 0 0,0 0 0,1 0 0,1-1 0,0 0 0,14 13 0,-13-12 27,1 1 0,-2-1-1,0 1 1,9 20 0,-9-16-527,1 0 1,14 18-1,-16-27-6326</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1:48.585"/>
    </inkml:context>
    <inkml:brush xml:id="br0">
      <inkml:brushProperty name="width" value="0.05" units="cm"/>
      <inkml:brushProperty name="height" value="0.05" units="cm"/>
      <inkml:brushProperty name="color" value="#E71224"/>
    </inkml:brush>
  </inkml:definitions>
  <inkml:trace contextRef="#ctx0" brushRef="#br0">0 591 24575,'1'-5'0,"0"-1"0,1 1 0,-1 0 0,1 0 0,0 0 0,1 0 0,-1 0 0,1 1 0,0-1 0,0 1 0,0-1 0,4-3 0,19-32 0,27-74 0,46-87 0,-84 163 0,-1-1 0,11-53 0,-34 155 0,5-44 0,2 1 0,-1 29 0,3-33 0,0 0 0,-2-1 0,0 1 0,0-1 0,-6 16 0,-1 0 0,2-1 0,0 1 0,2 0 0,2 1 0,0 62 0,2-75 42,0 0 0,-5 19-1,-3 34-1531,9-57-5336</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6:35.088"/>
    </inkml:context>
    <inkml:brush xml:id="br0">
      <inkml:brushProperty name="width" value="0.05" units="cm"/>
      <inkml:brushProperty name="height" value="0.05" units="cm"/>
    </inkml:brush>
  </inkml:definitions>
  <inkml:trace contextRef="#ctx0" brushRef="#br0">33 129 336,'0'1'48,"0"0"0,0 1 0,0-1 0,0 0 0,0 0 0,0 1-1,0-1 1,0 0 0,0 0 0,1 0 0,-1 1 0,1-1 0,-1 0 0,1 0 0,-1 0-1,1 0 1,-1 0 0,1 0 0,0 0 0,1 2 0,0-2-59,0-1 0,0 1-1,0-1 1,0 1 0,0-1 0,0 0 0,0 0-1,0 0 1,0 0 0,4-1 0,11 1 89,-14 0-77,1 0 1,-1 0-1,0-1 0,1 1 1,-1-1-1,0 0 1,0 0-1,1 0 1,-1 0-1,0 0 1,0-1-1,0 0 0,0 1 1,-1-1-1,1 0 1,0 0-1,3-4 1,-2 1 2,0-1 1,0 1-1,0-1 0,-1 0 1,0 0-1,0 0 1,3-10-1,-5 10 4,0 1-1,0 0 1,-1 0-1,1-1 1,-1 1 0,-1-9-1,0-3 161,0 16-153,1 0-1,-1 0 0,1 0 1,-1 0-1,0 1 0,0-1 1,1 0-1,-1 0 1,0 1-1,0-1 0,0 1 1,0-1-1,0 1 0,0-1 1,0 1-1,0-1 0,0 1 1,0 0-1,0 0 0,0-1 1,0 1-1,0 0 0,0 0 1,0 0-1,0 0 0,-1 0 1,-1 0 25,0 0-1,0 0 1,0 0 0,0 0-1,0 0 1,1 1 0,-1-1 0,0 1-1,0 0 1,-4 2 0,-24 33 285,25-31-296,1 0 0,0 0-1,-1 1 1,2-1-1,-1 1 1,1 0 0,0 1-1,0-1 1,1 1 0,0 0-1,0 0 1,0 0 0,1 0-1,0 0 1,1 0 0,0 1-1,0-1 1,0 15-1,0-15 4,1 0 0,-1 0 0,0 0 0,-1 0 0,-3 10 0,3-11-8,0 0-1,1 0 1,-1 0 0,1 1-1,0 8 1,1 11 50,-1-17-57,0-1 1,1 1-1,0-1 1,1 0-1,0 1 1,0-1-1,0 1 1,1-1-1,1 0 1,-1 0-1,1 0 1,1 0-1,-1-1 1,10 15-1,8 9 10,-15-21-22,1 0 0,0 0-1,0-1 1,9 9 0,-13-15-5,1-1 1,-1 1-1,0-1 1,1 0-1,-1 1 1,1-2-1,0 1 1,0 0-1,0-1 1,0 0-1,0 0 1,0 0-1,0 0 1,0 0-1,8-1 1,-5 0-26,0 0 0,0 0 0,0-1 0,0 0 0,-1-1 0,1 1 0,0-1 0,0-1 0,-1 1 1,12-7-1,-8 2-184,0 0 0,-1-1 1,0 0-1,0-1 0,11-14 1,11-20-555</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1:49.095"/>
    </inkml:context>
    <inkml:brush xml:id="br0">
      <inkml:brushProperty name="width" value="0.05" units="cm"/>
      <inkml:brushProperty name="height" value="0.05" units="cm"/>
      <inkml:brushProperty name="color" value="#E71224"/>
    </inkml:brush>
  </inkml:definitions>
  <inkml:trace contextRef="#ctx0" brushRef="#br0">153 1 24575,'1'59'0,"-3"65"0,1-115 0,0 0 0,-1-1 0,0 1 0,-1-1 0,0 1 0,-1-1 0,1 0 0,-1 0 0,-7 8 0,1-1 0,-1-1 0,0-1 0,-21 20 0,27-30-56,1 0 0,-1 0-1,0 0 1,0-1 0,-7 4 0,4-3-972,-1 1-5798</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1:50.196"/>
    </inkml:context>
    <inkml:brush xml:id="br0">
      <inkml:brushProperty name="width" value="0.05" units="cm"/>
      <inkml:brushProperty name="height" value="0.05" units="cm"/>
      <inkml:brushProperty name="color" value="#E71224"/>
    </inkml:brush>
  </inkml:definitions>
  <inkml:trace contextRef="#ctx0" brushRef="#br0">0 657 24575,'1'-4'0,"0"1"0,0-1 0,0 0 0,0 1 0,1-1 0,-1 1 0,1 0 0,0-1 0,0 1 0,0 0 0,0 0 0,0 0 0,1 0 0,3-3 0,16-22 0,-16 16 0,-1 0 0,0-1 0,2-13 0,6-12 0,6-3 0,-13 29 0,0 0 0,7-23 0,21-65 0,-27 76 0,2 1 0,21-43 0,-5 10 0,-14 32 0,0 1 0,16-25 0,-27 48 0,1-1 0,-1 0 0,0 1 0,1-1 0,-1 1 0,0-1 0,1 0 0,-1 1 0,1-1 0,-1 1 0,1-1 0,-1 1 0,1-1 0,0 1 0,-1 0 0,1-1 0,0 1 0,-1 0 0,1-1 0,0 1 0,-1 0 0,1 0 0,0-1 0,-1 1 0,1 0 0,0 0 0,0 0 0,-1 0 0,1 0 0,0 0 0,-1 0 0,1 0 0,0 1 0,0-1 0,-1 0 0,1 0 0,0 1 0,-1-1 0,1 0 0,0 1 0,-1-1 0,1 0 0,-1 1 0,1-1 0,0 1 0,-1-1 0,1 1 0,-1-1 0,0 1 0,1 0 0,-1-1 0,1 1 0,-1 0 0,0-1 0,1 1 0,-1 0 0,0 1 0,3 3 0,-1 0 0,1 0 0,-2 1 0,1-1 0,0 1 0,0 6 0,15 273 0,-19-188 0,4 121 0,-2-216 0,0 1 0,1-1 0,-1 0 0,0 1 0,1-1 0,0 1 0,0-1 0,-1 0 0,1 0 0,1 1 0,1 2 0,-3-5 0,0 0 0,1 1 0,-1-1 0,0 0 0,0 0 0,1 1 0,-1-1 0,0 0 0,1 0 0,-1 0 0,0 0 0,1 0 0,-1 0 0,0 1 0,1-1 0,-1 0 0,0 0 0,1 0 0,-1 0 0,0 0 0,1 0 0,-1 0 0,0-1 0,1 1 0,-1 0 0,0 0 0,1 0 0,12-13 0,-7 2 0,-1 0 0,0 0 0,-1-1 0,0 1 0,-1-1 0,0 0 0,1-17 0,-2 12 0,2 1 0,0 0 0,6-17 0,-3 14 0,-1-1 0,5-31 0,-8 32 0,1 1 0,1 1 0,11-30 0,7-22 76,-12 35-1517,-7 19-5385</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1:50.810"/>
    </inkml:context>
    <inkml:brush xml:id="br0">
      <inkml:brushProperty name="width" value="0.05" units="cm"/>
      <inkml:brushProperty name="height" value="0.05" units="cm"/>
      <inkml:brushProperty name="color" value="#E71224"/>
    </inkml:brush>
  </inkml:definitions>
  <inkml:trace contextRef="#ctx0" brushRef="#br0">167 0 24575,'1'1'0,"1"0"0,-1 1 0,1-1 0,-1 0 0,0 1 0,0-1 0,0 1 0,1-1 0,-1 1 0,0-1 0,-1 1 0,1 0 0,0 0 0,0-1 0,-1 1 0,1 4 0,4 5 0,13 16 0,-13-19 0,0-1 0,0 1 0,-1 0 0,4 10 0,5 13 0,22 38 0,-15-32 0,-11-15 0,0 0 0,-2 1 0,-1 0 0,-1 1 0,4 43 0,-5-13 0,-7 106 0,-1-135 0,-1 0 0,-1 0 0,-1-1 0,-17 40 0,15-40 0,5-12 0,0 0 0,-1 0 0,-1-1 0,0 0 0,0 0 0,-1 0 0,0-1 0,-18 20 0,-8 6 0,28-29 0,-1 0 0,0 0 0,0 0 0,-1-1 0,-11 8 0,-33 29 52,43-35-230,0-1 1,0 0 0,-1 0 0,1-1 0,-2 0 0,1 0 0,-11 4 0,9-6-6649</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1:54.915"/>
    </inkml:context>
    <inkml:brush xml:id="br0">
      <inkml:brushProperty name="width" value="0.05" units="cm"/>
      <inkml:brushProperty name="height" value="0.05" units="cm"/>
      <inkml:brushProperty name="color" value="#E71224"/>
    </inkml:brush>
  </inkml:definitions>
  <inkml:trace contextRef="#ctx0" brushRef="#br0">221 2 24575,'10'-1'0,"-7"1"0,-1 0 0,1 0 0,0-1 0,-1 1 0,1 1 0,0-1 0,-1 0 0,1 1 0,0-1 0,-1 1 0,1 0 0,-1 0 0,1 0 0,1 1 0,-4 0 0,-1 0 0,0 1 0,0-1 0,0 0 0,0-1 0,0 1 0,0 0 0,-1 0 0,1 0 0,-1-1 0,1 1 0,-1-1 0,-1 2 0,-3 3 0,-80 86 0,-22 53 0,103-137 0,1 1 0,0 0 0,0 1 0,-4 15 0,-5 15 0,9-25 0,0 0 0,1 1 0,1-1 0,1 1 0,0-1 0,0 1 0,5 29 0,-2 7 0,-2-42 0,0 1 0,1-1 0,1 0 0,0 1 0,0-1 0,1 0 0,0 0 0,1-1 0,0 1 0,1-1 0,5 10 0,5 15-1365,-9-25-5461</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1:55.860"/>
    </inkml:context>
    <inkml:brush xml:id="br0">
      <inkml:brushProperty name="width" value="0.05" units="cm"/>
      <inkml:brushProperty name="height" value="0.05" units="cm"/>
      <inkml:brushProperty name="color" value="#E71224"/>
    </inkml:brush>
  </inkml:definitions>
  <inkml:trace contextRef="#ctx0" brushRef="#br0">1 479 24575,'1'-4'0,"0"0"0,1 0 0,-1 0 0,1 0 0,0 0 0,0 0 0,0 1 0,0-1 0,1 1 0,4-5 0,5-8 0,62-79 0,-69 88 0,0 0 0,1 0 0,1 0 0,9-8 0,17-18 0,49-74 0,-25 14 0,-32 47 0,-29 89 0,1-31 0,-27 99 0,26-97 0,1 0 0,1 0 0,0 0 0,0 1 0,2 17 0,-1-14 0,0 0 0,-5 30 0,-4 6 0,3-1 0,3 1 0,2 78 0,1-82 0,-1-29 0,2 1 0,0-1 0,2 1 0,0-1 0,7 27 0,-4-39-1365</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1:56.279"/>
    </inkml:context>
    <inkml:brush xml:id="br0">
      <inkml:brushProperty name="width" value="0.05" units="cm"/>
      <inkml:brushProperty name="height" value="0.05" units="cm"/>
      <inkml:brushProperty name="color" value="#E71224"/>
    </inkml:brush>
  </inkml:definitions>
  <inkml:trace contextRef="#ctx0" brushRef="#br0">137 0 24575,'0'28'0,"1"-9"0,-2 0 0,-3 30 0,2-42 0,1 0 0,-1 0 0,-1 0 0,1 0 0,-1 0 0,-1-1 0,1 1 0,-1-1 0,0 0 0,-6 7 0,-12 16-57,16-21-130,-1 1 0,1-1 1,-1-1-1,-1 1 0,1-1 0,-16 11 0,14-13-6639</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1:57.405"/>
    </inkml:context>
    <inkml:brush xml:id="br0">
      <inkml:brushProperty name="width" value="0.05" units="cm"/>
      <inkml:brushProperty name="height" value="0.05" units="cm"/>
      <inkml:brushProperty name="color" value="#E71224"/>
    </inkml:brush>
  </inkml:definitions>
  <inkml:trace contextRef="#ctx0" brushRef="#br0">0 912 24575,'2'-15'0,"0"1"0,0-1 0,2 1 0,0-1 0,8-18 0,-2 5 0,2-6 0,-7 21 0,0 0 0,5-25 0,-8 29 0,0 1 0,1 0 0,6-14 0,6-14 0,-11 23 0,0 1 0,13-22 0,7-22 0,-19 43 0,0 0 0,1 1 0,0 0 0,13-18 0,11-23 0,-15 21 0,67-137 0,-62 132 0,-7 11 0,1 1 0,22-28 0,-36 53 0,0-1 0,1 1 0,-1-1 0,0 1 0,0 0 0,0-1 0,1 1 0,-1 0 0,0 0 0,0-1 0,1 1 0,-1 0 0,0 0 0,1-1 0,-1 1 0,0 0 0,1 0 0,-1 0 0,0-1 0,1 1 0,-1 0 0,0 0 0,1 0 0,-1 0 0,1 0 0,-1 0 0,0 0 0,1 0 0,-1 0 0,1 0 0,-1 0 0,0 0 0,1 0 0,0 0 0,4 14 0,-4 28 0,-1-37 0,-1 69 0,1-17 0,-11 93 0,5-70 0,5-58 0,0 0 0,-7 33 0,-17 70 0,22-106 0,-1 0 0,-1 0 0,-7 18 0,6-23 0,2 0 0,-1 0 0,2 1 0,0 0 0,-2 28 0,5-62 0,1 0 0,1-1 0,1 1 0,0 0 0,1 0 0,8-20 0,-1-3 0,-9 32 0,0 1 0,1 0 0,6-16 0,25-38 0,-15 27 0,25-61 0,-40 89 0,0-1 0,1 1 0,0 0 0,0 0 0,13-14 0,-10 13 0,-1 0 0,0 0 0,-1-1 0,5-10 0,30-57 0,-16 29-1365,-17 34-5461</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1:58.075"/>
    </inkml:context>
    <inkml:brush xml:id="br0">
      <inkml:brushProperty name="width" value="0.05" units="cm"/>
      <inkml:brushProperty name="height" value="0.05" units="cm"/>
      <inkml:brushProperty name="color" value="#E71224"/>
    </inkml:brush>
  </inkml:definitions>
  <inkml:trace contextRef="#ctx0" brushRef="#br0">114 1 24575,'2'1'0,"0"0"0,0 0 0,0 0 0,0 1 0,-1-1 0,1 1 0,-1-1 0,1 1 0,-1 0 0,1-1 0,-1 1 0,0 0 0,0 0 0,0 0 0,0 0 0,0 0 0,0 0 0,-1 0 0,2 3 0,3 6 0,31 46 0,-23-38 0,0 1 0,15 36 0,34 93 0,-53-127 0,-1-2 0,-1 0 0,-1 0 0,-1 1 0,0-1 0,-1 1 0,1 36 0,-5-37 0,7 35 0,1 18 0,-6 4 0,-5 130 0,1-191 0,-2 1 0,0-1 0,-1 0 0,-9 20 0,-4 15 0,6-20 0,-1 0 0,-28 48 0,38-74 0,-1 1 0,0 0 0,0 0 0,-1 0 0,0 0 0,0-1 0,0 0 0,-1 0 0,0 0 0,0 0 0,0-1 0,-1 0 0,1-1 0,-1 0 0,0 0 0,0 0 0,0 0 0,-12 1 0,-30 12 71,39-12-310,1-1 0,0 0-1,-1 0 1,1-1-1,-11 1 1,7-3-6587</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7:43.315"/>
    </inkml:context>
    <inkml:brush xml:id="br0">
      <inkml:brushProperty name="width" value="0.05" units="cm"/>
      <inkml:brushProperty name="height" value="0.05" units="cm"/>
      <inkml:brushProperty name="color" value="#E71224"/>
    </inkml:brush>
  </inkml:definitions>
  <inkml:trace contextRef="#ctx0" brushRef="#br0">284 1 24575,'0'8'0,"-1"0"0,1 0 0,-2 0 0,1 0 0,-1 0 0,0 0 0,-1 0 0,0 0 0,0-1 0,0 1 0,-1-1 0,-9 12 0,4-2 0,0 0 0,-6 19 0,7-18 0,-18 33 0,-79 130 0,105-181 0,-12 21 0,1 0 0,0 0 0,-8 27 0,18-45-51,-4 11-212,1 0 0,1 0 1,0 1-1,-2 28 0,5-29-6563</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7:43.718"/>
    </inkml:context>
    <inkml:brush xml:id="br0">
      <inkml:brushProperty name="width" value="0.05" units="cm"/>
      <inkml:brushProperty name="height" value="0.05" units="cm"/>
      <inkml:brushProperty name="color" value="#E71224"/>
    </inkml:brush>
  </inkml:definitions>
  <inkml:trace contextRef="#ctx0" brushRef="#br0">178 1 24575,'-1'7'0,"-1"-1"0,0 1 0,0 0 0,0-1 0,-1 1 0,0-1 0,0 0 0,-1 0 0,-4 7 0,-9 15 0,-37 106 0,22-48 0,21-58 0,-8 40 0,12-37 0,3-19-1365,1-1-5461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6:35.505"/>
    </inkml:context>
    <inkml:brush xml:id="br0">
      <inkml:brushProperty name="width" value="0.05" units="cm"/>
      <inkml:brushProperty name="height" value="0.05" units="cm"/>
    </inkml:brush>
  </inkml:definitions>
  <inkml:trace contextRef="#ctx0" brushRef="#br0">25 71 592,'-22'7'609,"19"-6"-328,15-3-162,-10 1-119,0 0 1,0 0 0,0 1-1,-1-1 1,1 0-1,0-1 1,0 1 0,0 0-1,-1 0 1,2-2-1,10-7 7,2 2 0,2 0 0,-1 1 0,1 1 0,0 0 0,0 1 0,0 1 0,1 1 0,-1 0 0,34 0-1,-50 3 2,-1 0-1,1 0 1,0 1-1,0-1 0,0 0 1,0 0-1,0 1 1,0-1-1,0 1 0,0-1 1,-1 1-1,1-1 0,0 1 1,0-1-1,-1 1 1,1 0-1,0 0 0,-1-1 1,1 1-1,-1 0 0,2 1 1,11 11 67,-12-12-65,1 0-1,0 0 1,-1 1 0,1-1-1,-1 1 1,0-1 0,1 1 0,-1-1-1,0 1 1,2 3 0,11 12 24,-11-14-30,1 1 0,-1-1 0,0 1 0,0 0 1,0-1-1,-1 2 0,4 6 0,-4-7-39,0-1 0,-1 1 1,1-1-1,1 0 0,-1 0 0,0 0 1,1 0-1,0 0 0,-1 0 1,1-1-1,6 4 0,-4-4-555,10-2-482</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7:44.214"/>
    </inkml:context>
    <inkml:brush xml:id="br0">
      <inkml:brushProperty name="width" value="0.05" units="cm"/>
      <inkml:brushProperty name="height" value="0.05" units="cm"/>
      <inkml:brushProperty name="color" value="#E71224"/>
    </inkml:brush>
  </inkml:definitions>
  <inkml:trace contextRef="#ctx0" brushRef="#br0">317 1 24575,'-2'13'0,"0"0"0,-1 0 0,0 0 0,-1 0 0,0 0 0,-1-1 0,0 1 0,-1-1 0,-15 21 0,17-24 0,-1 1 0,2 0 0,-1 0 0,-4 20 0,6-18 0,-1-1 0,0 0 0,-1 0 0,-5 11 0,-28 55 0,24-46 0,-24 40 0,28-55 0,1 0 0,-11 33 0,13-33 0,0 0 0,-1 0 0,-13 22 0,11-23 0,1 0 0,0 0 0,2 0 0,0 1 0,0 0 0,2 0 0,-4 20 0,10-51-119,-1-1-59,1 1 0,1-1 0,0 1 0,1 0 0,0 0 0,8-15 0,-5 19-6648</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7:47.015"/>
    </inkml:context>
    <inkml:brush xml:id="br0">
      <inkml:brushProperty name="width" value="0.05" units="cm"/>
      <inkml:brushProperty name="height" value="0.05" units="cm"/>
      <inkml:brushProperty name="color" value="#E71224"/>
    </inkml:brush>
  </inkml:definitions>
  <inkml:trace contextRef="#ctx0" brushRef="#br0">1 17 24575,'32'-1'0,"34"-6"0,-35 2 0,39 1 0,80 5-1365,-136-1-5461</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7:47.588"/>
    </inkml:context>
    <inkml:brush xml:id="br0">
      <inkml:brushProperty name="width" value="0.05" units="cm"/>
      <inkml:brushProperty name="height" value="0.05" units="cm"/>
      <inkml:brushProperty name="color" value="#E71224"/>
    </inkml:brush>
  </inkml:definitions>
  <inkml:trace contextRef="#ctx0" brushRef="#br0">117 0 24575,'-1'0'0,"0"1"0,1-1 0,-1 1 0,0-1 0,0 0 0,1 1 0,-1-1 0,0 1 0,1 0 0,-1-1 0,0 1 0,1 0 0,-1-1 0,1 1 0,-1 0 0,1-1 0,-1 1 0,1 0 0,0 0 0,-1 0 0,1-1 0,0 1 0,0 0 0,0 0 0,-1 0 0,1 0 0,0 1 0,-3 32 0,3-24 0,-4 11 0,-1-1 0,-12 36 0,10-35 0,0 0 0,-4 26 0,-21 69 0,29-100 0,-3 16 0,2 1 0,0 35 0,4-62 0,1 0 0,-1-1 0,1 1 0,0 0 0,0-1 0,1 1 0,0-1 0,0 0 0,0 1 0,0-1 0,5 7 0,-4-7 0,2 6-1365,-2-1-5461</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7:48.996"/>
    </inkml:context>
    <inkml:brush xml:id="br0">
      <inkml:brushProperty name="width" value="0.05" units="cm"/>
      <inkml:brushProperty name="height" value="0.05" units="cm"/>
      <inkml:brushProperty name="color" value="#E71224"/>
    </inkml:brush>
  </inkml:definitions>
  <inkml:trace contextRef="#ctx0" brushRef="#br0">384 20 24575,'0'-1'0,"0"0"0,-1 0 0,1 0 0,-1 0 0,0 0 0,1 0 0,-1 1 0,0-1 0,1 0 0,-1 1 0,0-1 0,0 0 0,0 1 0,1-1 0,-1 1 0,0-1 0,0 1 0,0 0 0,0-1 0,0 1 0,0 0 0,0-1 0,0 1 0,0 0 0,0 0 0,0 0 0,-1 0 0,-35-2 0,33 2 0,-16-1 0,-6 0 0,1 1 0,-32 4 0,50-3 0,-1 0 0,1 1 0,0 0 0,0 0 0,0 0 0,0 1 0,1 0 0,-1 1 0,1 0 0,0-1 0,0 2 0,-8 6 0,-1 3 0,1 1 0,1 0 0,-20 30 0,30-41 0,0 0 0,1 0 0,0 1 0,0-1 0,0 1 0,0 0 0,1-1 0,-1 1 0,1 0 0,1 0 0,-1 0 0,1 0 0,-1 0 0,1 0 0,1 0 0,-1 0 0,1 0 0,0 0 0,0 0 0,3 8 0,-2-11 0,0 1 0,0-1 0,0 0 0,0 0 0,1 0 0,-1 0 0,0 0 0,1 0 0,-1-1 0,1 1 0,0-1 0,0 0 0,-1 0 0,1 0 0,0 0 0,0 0 0,0-1 0,0 1 0,0-1 0,0 0 0,0 0 0,4 0 0,0 0 0,1 0 0,0 0 0,0-1 0,0 0 0,-1 0 0,1-1 0,11-4 0,-8 0 0,-1-1 0,0 1 0,0-2 0,15-14 0,23-16 0,-44 34 0,1 1 0,-1-1 0,-1 0 0,1 0 0,0-1 0,-1 1 0,0-1 0,3-5 0,-2 4 0,-1 1 0,1-1 0,0 1 0,1 0 0,7-7 0,3-10 0,-14 20 0,0 0 0,0 0 0,0 0 0,0 0 0,1 0 0,-1 0 0,1 1 0,-1-1 0,1 0 0,2-1 0,-2 5 0,0 1 0,-1 0 0,1 0 0,-1-1 0,1 1 0,-1 0 0,0 0 0,0 0 0,0 1 0,0 5 0,1-5 0,6 53-42,-8-46 69,1-1-1,1 1 1,-1-1 0,6 14 0,-6-20-108,0-1 0,1 0 0,-1 0 0,1 0 0,0 0 0,0 0 0,0 0 0,1-1 1,-1 1-1,1-1 0,-1 1 0,1-1 0,0 0 0,0 0 0,0 0 0,0 0 0,4 1 0,4 1-6745</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7:50.150"/>
    </inkml:context>
    <inkml:brush xml:id="br0">
      <inkml:brushProperty name="width" value="0.05" units="cm"/>
      <inkml:brushProperty name="height" value="0.05" units="cm"/>
      <inkml:brushProperty name="color" value="#E71224"/>
    </inkml:brush>
  </inkml:definitions>
  <inkml:trace contextRef="#ctx0" brushRef="#br0">1 0 24575,'-1'59'0,"3"65"0,-2-121 0,0 0 0,0-1 0,0 1 0,1 0 0,0 0 0,-1-1 0,1 1 0,0 0 0,0-1 0,1 1 0,-1-1 0,0 0 0,1 1 0,0-1 0,-1 0 0,1 0 0,0 0 0,0 0 0,0 0 0,0 0 0,1-1 0,-1 1 0,0-1 0,1 1 0,-1-1 0,1 0 0,-1 0 0,1 0 0,0 0 0,-1 0 0,1-1 0,0 1 0,-1-1 0,1 0 0,0 0 0,0 0 0,3-1 0,2 1 0,-1-1 0,0-1 0,0 1 0,0-1 0,0 0 0,0-1 0,0 0 0,-1 0 0,1 0 0,-1-1 0,0 0 0,0 0 0,7-7 0,0-2 0,-1-2 0,0 0 0,-1 0 0,-1-1 0,-1 0 0,0-1 0,-1 0 0,11-34 0,-19 51 0,0-1 0,0 1 0,0 0 0,0 0 0,0 0 0,0-1 0,0 1 0,0 0 0,0 0 0,0 0 0,0-1 0,0 1 0,0 0 0,0 0 0,0 0 0,0-1 0,0 1 0,0 0 0,0 0 0,0 0 0,1-1 0,-1 1 0,0 0 0,0 0 0,0 0 0,0 0 0,0-1 0,0 1 0,1 0 0,-1 0 0,0 0 0,0 0 0,0 0 0,1 0 0,-1 0 0,0-1 0,0 1 0,0 0 0,1 0 0,-1 0 0,0 0 0,0 0 0,0 0 0,1 0 0,-1 0 0,0 0 0,0 0 0,0 0 0,1 0 0,-1 0 0,0 0 0,0 0 0,0 1 0,1-1 0,-1 0 0,0 0 0,0 0 0,1 0 0,5 17 0,2 24 0,-7-13-107,1 81-1151</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7:50.662"/>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7:51.508"/>
    </inkml:context>
    <inkml:brush xml:id="br0">
      <inkml:brushProperty name="width" value="0.05" units="cm"/>
      <inkml:brushProperty name="height" value="0.05" units="cm"/>
      <inkml:brushProperty name="color" value="#E71224"/>
    </inkml:brush>
  </inkml:definitions>
  <inkml:trace contextRef="#ctx0" brushRef="#br0">0 212 24575,'2'-1'0,"-1"0"0,0 0 0,1 0 0,-1 0 0,0-1 0,0 1 0,0 0 0,0 0 0,0-1 0,0 1 0,0-1 0,0 1 0,0-1 0,-1 0 0,2-1 0,6-13 0,104-91 0,-95 93 0,0 0 0,19-11 0,-31 21 0,-4 3 0,0 0 0,0 1 0,0-1 0,0 0 0,0 1 0,0-1 0,0 0 0,0 1 0,0-1 0,0 1 0,0 0 0,0-1 0,0 1 0,0 0 0,1 0 0,-1 0 0,0-1 0,0 1 0,0 0 0,0 1 0,1-1 0,-1 0 0,0 0 0,0 0 0,0 1 0,0-1 0,0 1 0,1-1 0,-1 1 0,0-1 0,0 1 0,0-1 0,0 1 0,-1 0 0,1 0 0,0-1 0,0 1 0,0 0 0,-1 0 0,1 0 0,0 0 0,-1 0 0,1 0 0,-1 0 0,1 0 0,0 2 0,2 7 0,0 0 0,0 0 0,-1 0 0,2 16 0,0-1 0,-3-22 0,4 17 0,0-1 0,-1 0 0,-1 1 0,1 33 0,-4-36-1365,0-3-5461</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7:53.207"/>
    </inkml:context>
    <inkml:brush xml:id="br0">
      <inkml:brushProperty name="width" value="0.05" units="cm"/>
      <inkml:brushProperty name="height" value="0.05" units="cm"/>
      <inkml:brushProperty name="color" value="#E71224"/>
    </inkml:brush>
  </inkml:definitions>
  <inkml:trace contextRef="#ctx0" brushRef="#br0">385 197 24575,'0'-6'0,"0"0"0,-1 1 0,1-1 0,-1 0 0,0 0 0,-1 0 0,0 1 0,0-1 0,0 1 0,0-1 0,-1 1 0,0 0 0,-5-7 0,3 6 0,-1-1 0,0 2 0,0-1 0,-1 1 0,1 0 0,-1 0 0,0 1 0,-1 0 0,-8-4 0,-22-13 0,30 16 0,0 0 0,0 0 0,-1 1 0,1 0 0,-1 0 0,0 1 0,-13-2 0,20 5 0,0 0 0,-1 1 0,1-1 0,0 1 0,-1-1 0,1 1 0,0 0 0,0 0 0,0 0 0,0 0 0,0 1 0,0-1 0,0 0 0,0 1 0,-2 2 0,-29 31 0,23-25 0,-1 2 0,0 1 0,1 0 0,0 1 0,-10 18 0,16-24 0,1 1 0,0-1 0,0 1 0,0 0 0,1 0 0,0 0 0,1 0 0,0 0 0,0 12 0,1 0 0,0-10 0,0 0 0,0 1 0,1-1 0,1 0 0,3 16 0,-4-24 0,0-1 0,0 1 0,0-1 0,0 1 0,1-1 0,-1 1 0,1-1 0,0 0 0,-1 0 0,1 0 0,0 0 0,0 0 0,1 0 0,-1 0 0,0 0 0,0-1 0,1 0 0,-1 1 0,1-1 0,0 0 0,-1 0 0,1 0 0,0 0 0,-1-1 0,1 1 0,0-1 0,3 0 0,5 2 0,1-2 0,0 0 0,-1 0 0,1-1 0,0 0 0,-1-1 0,1 0 0,-1-1 0,1-1 0,17-7 0,8-3 0,-32 13 0,-1 0 0,1-1 0,-1 1 0,1-1 0,-1 0 0,0 0 0,0 0 0,0 0 0,0-1 0,0 0 0,-1 0 0,1 0 0,-1 0 0,0 0 0,0-1 0,0 1 0,0-1 0,0 0 0,-1 0 0,0 0 0,3-7 0,1-11 0,-1 0 0,3-30 0,-8 50 0,-2 24 0,-1-1 0,-8 35 0,-4 19 0,12-35 0,2-24 0,0-1 0,-1 0 0,-1 0 0,-8 27 0,5-21 0,1 0 0,1 0 0,-3 44 0,1-10 0,4-12 0,3-36 0,-1 0 0,0-1 0,-1 1 0,1 0 0,-1 0 0,-1 0 0,1 0 0,-1 0 0,0-1 0,-1 1 0,-4 8 0,7-15 2,0 0 0,0 0 0,0 1-1,0-1 1,0 0 0,0 0 0,0 1 0,0-1 0,-1 0-1,1 0 1,0 0 0,0 1 0,0-1 0,0 0-1,-1 0 1,1 0 0,0 0 0,0 1 0,0-1-1,-1 0 1,1 0 0,0 0 0,0 0 0,-1 0-1,1 0 1,0 0 0,0 1 0,-1-1 0,1 0-1,0 0 1,0 0 0,-1 0 0,1 0 0,0 0-1,-1 0 1,1-1 0,0 1 0,0 0 0,-1 0 0,1 0-1,0 0 1,0 0 0,-1 0 0,1 0 0,0 0-1,0-1 1,0 1 0,-1 0 0,1 0 0,0 0-1,0-1 1,0 1 0,0 0 0,-1 0 0,1 0-1,0-1 1,0 1 0,-5-16-1472,4 4-5356</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7:53.884"/>
    </inkml:context>
    <inkml:brush xml:id="br0">
      <inkml:brushProperty name="width" value="0.05" units="cm"/>
      <inkml:brushProperty name="height" value="0.05" units="cm"/>
      <inkml:brushProperty name="color" value="#E71224"/>
    </inkml:brush>
  </inkml:definitions>
  <inkml:trace contextRef="#ctx0" brushRef="#br0">2 1 24575,'-1'64'0,"3"71"0,-2-128 0,1 0 0,0 0 0,1 0 0,0-1 0,0 1 0,0-1 0,1 0 0,0 1 0,0-1 0,0 0 0,1-1 0,0 1 0,8 8 0,-10-12 0,0 0 0,1 0 0,0 0 0,-1 0 0,1 0 0,0-1 0,0 1 0,0-1 0,0 0 0,0 0 0,0 0 0,0 0 0,0-1 0,0 1 0,1-1 0,-1 0 0,0 1 0,0-2 0,1 1 0,-1 0 0,0-1 0,0 1 0,0-1 0,0 0 0,1 0 0,-1 0 0,0 0 0,-1-1 0,1 1 0,4-4 0,35-24 0,17-9 0,-45 29-59,-1-1 1,0-1-1,0 0 0,-1-1 0,0 0 1,-1 0-1,12-19 0,-9 12-836,-5 9-5931</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7:54.671"/>
    </inkml:context>
    <inkml:brush xml:id="br0">
      <inkml:brushProperty name="width" value="0.05" units="cm"/>
      <inkml:brushProperty name="height" value="0.05" units="cm"/>
      <inkml:brushProperty name="color" value="#E71224"/>
    </inkml:brush>
  </inkml:definitions>
  <inkml:trace contextRef="#ctx0" brushRef="#br0">51 0 24575,'-2'14'0,"0"0"0,-1-1 0,0 1 0,-10 24 0,8-25 0,-1 12 0,0 0 0,2 0 0,0 1 0,2-1 0,1 1 0,2 28 0,0-39 0,2-35-1365,0 11-5461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6:35.847"/>
    </inkml:context>
    <inkml:brush xml:id="br0">
      <inkml:brushProperty name="width" value="0.05" units="cm"/>
      <inkml:brushProperty name="height" value="0.05" units="cm"/>
    </inkml:brush>
  </inkml:definitions>
  <inkml:trace contextRef="#ctx0" brushRef="#br0">2 0 480,'0'0'742,"-1"1"-714,1 0 0,0 0 0,0 0 0,0 0 0,0 0 0,0 0 0,0 0 0,0 0 0,0 0 0,0 0 0,1 0 0,-1 0 0,0 0 0,1 0 0,-1 0 0,0 0 0,2 2 0,2 0 1,1 1 0,-1-1 0,0 1 0,-1 1 0,1-1 0,4 7 0,20 22 139,-16-23-106,-9-8-45,0-1-1,-1 1 0,1 0 1,-1 1-1,0-1 1,1 0-1,-1 1 0,0-1 1,0 1-1,0-1 0,-1 1 1,1 0-1,-1 0 1,1 0-1,-1 0 0,0 0 1,0 0-1,0 6 0,0-7 9,-1 0-1,0-1 0,1 1 0,-1 0 0,1 0 0,-1 0 0,1 0 0,0 0 1,0-1-1,-1 1 0,1 0 0,2 1 0,-2-1 10,0-1-1,0 1 1,0 0-1,0 0 1,0-1-1,-1 1 1,1 0-1,0 0 1,-1 0-1,0 0 1,1 0 0,-1 2-1,0-1-22,-1 0-1,0 0 0,1-1 1,-1 1-1,0 0 1,-1 0-1,1-1 1,0 1-1,-1-1 0,0 1 1,1-1-1,-1 0 1,0 1-1,0-1 1,0 0-1,0 0 0,-1 0 1,1-1-1,-1 1 1,-3 1-1,-5 4-315,-1-1 0,0 0 1,-17 6-1,0-2-474</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7:55.895"/>
    </inkml:context>
    <inkml:brush xml:id="br0">
      <inkml:brushProperty name="width" value="0.05" units="cm"/>
      <inkml:brushProperty name="height" value="0.05" units="cm"/>
      <inkml:brushProperty name="color" value="#E71224"/>
    </inkml:brush>
  </inkml:definitions>
  <inkml:trace contextRef="#ctx0" brushRef="#br0">400 203 24575,'2'0'0,"1"-1"0,-1 1 0,0 0 0,1-1 0,-1 0 0,0 1 0,0-1 0,0 0 0,0 0 0,0 0 0,0-1 0,0 1 0,0 0 0,0-1 0,0 1 0,-1-1 0,1 0 0,0 1 0,-1-1 0,0 0 0,1 0 0,-1 0 0,0 0 0,0 0 0,0 0 0,0 0 0,0-1 0,-1 1 0,1 0 0,-1 0 0,1-1 0,-1 1 0,0 0 0,0-1 0,0-2 0,0 1 0,0 0 0,0 0 0,0-1 0,0 1 0,-1 0 0,0 0 0,0 0 0,0 0 0,0-1 0,0 1 0,-1 1 0,0-1 0,0 0 0,0 0 0,0 1 0,-1-1 0,1 1 0,-6-5 0,-5-1 0,0 1 0,-1 0 0,0 1 0,-1 1 0,1 1 0,-1 0 0,-1 0 0,1 2 0,0 0 0,-1 0 0,0 2 0,1 0 0,-1 0 0,0 2 0,-15 2 0,22-1 0,1 0 0,-1 1 0,1 0 0,0 1 0,0 0 0,0 0 0,1 1 0,0 0 0,0 0 0,0 0 0,0 1 0,1 0 0,0 1 0,0-1 0,0 1 0,1 0 0,0 1 0,1-1 0,-1 1 0,-3 10 0,2 6 0,0 0 0,2 0 0,-3 48 0,7-67 0,0 0 0,0 0 0,0 0 0,1-1 0,0 1 0,0 0 0,0 0 0,0 0 0,1 0 0,0-1 0,0 1 0,5 8 0,-5-11 0,1 1 0,-1-1 0,1 1 0,-1-1 0,1 0 0,0 0 0,0 0 0,0 0 0,0 0 0,0-1 0,0 1 0,1-1 0,-1 0 0,0 0 0,1 0 0,-1-1 0,1 1 0,-1-1 0,5 0 0,100 1 0,-97-2 0,0 0 0,-1-1 0,1 0 0,-1 0 0,1-1 0,-1 0 0,19-10 0,-24 10 0,0-1 0,0 0 0,-1 0 0,8-10 0,8-6 0,-15 15 0,1-2 0,-1 1 0,0-1 0,0 1 0,4-10 0,7-11 0,-12 70 0,-6-7 0,1-24 0,0 1 0,1-1 0,0 1 0,1-1 0,4 24 0,-1-29-67,0-9 234,1-13-1632,-4 3-5361</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7:56.512"/>
    </inkml:context>
    <inkml:brush xml:id="br0">
      <inkml:brushProperty name="width" value="0.05" units="cm"/>
      <inkml:brushProperty name="height" value="0.05" units="cm"/>
      <inkml:brushProperty name="color" value="#E71224"/>
    </inkml:brush>
  </inkml:definitions>
  <inkml:trace contextRef="#ctx0" brushRef="#br0">0 1 24575,'9'11'0,"0"0"0,0 0 0,-1 1 0,-1 1 0,0-1 0,-1 1 0,9 26 0,-11-28 0,-1 0 0,0 0 0,-1 0 0,-1 0 0,1 1 0,-2-1 0,0 0 0,0 1 0,-1-1 0,-3 18 0,1-22-48,0-1-1,-1 0 0,0 0 1,0 0-1,-1 0 0,1-1 0,-1 0 1,0 0-1,-10 8 0,6-5-829</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7:57.007"/>
    </inkml:context>
    <inkml:brush xml:id="br0">
      <inkml:brushProperty name="width" value="0.05" units="cm"/>
      <inkml:brushProperty name="height" value="0.05" units="cm"/>
      <inkml:brushProperty name="color" value="#E71224"/>
    </inkml:brush>
  </inkml:definitions>
  <inkml:trace contextRef="#ctx0" brushRef="#br0">0 1 24575,'0'5'0,"1"-1"0,0 1 0,0 0 0,0 0 0,0-1 0,1 1 0,0-1 0,0 1 0,0-1 0,4 6 0,33 43 0,-3-5 0,-33-42 0,1 0 0,-2 0 0,1 0 0,0 0 0,-1 0 0,-1 1 0,1-1 0,-1 0 0,0 1 0,0 0 0,0-1 0,-1 1 0,0-1 0,-1 1 0,0 0 0,0-1 0,0 1 0,-1-1 0,1 1 0,-2-1 0,1 0 0,-4 7 0,-5 8 0,8-13 0,-1 0 0,-1 0 0,1 0 0,-2-1 0,-7 10 0,-17 19-1365,21-30-5461</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7:57.378"/>
    </inkml:context>
    <inkml:brush xml:id="br0">
      <inkml:brushProperty name="width" value="0.05" units="cm"/>
      <inkml:brushProperty name="height" value="0.05" units="cm"/>
      <inkml:brushProperty name="color" value="#E71224"/>
    </inkml:brush>
  </inkml:definitions>
  <inkml:trace contextRef="#ctx0" brushRef="#br0">32 1 24575,'1'4'0,"0"1"0,1-1 0,-1 0 0,1 0 0,0 0 0,0 0 0,0 0 0,1 0 0,-1 0 0,6 5 0,8 14 0,-8-10 0,-1 1 0,-1-1 0,0 1 0,-1 0 0,5 28 0,6 14 0,-12-46 0,-1 0 0,0 0 0,-1 1 0,0-1 0,1 15 0,-2-9 0,-1 1 0,-1-1 0,-1 0 0,-4 22 0,4-32 0,1 0 0,-1-1 0,-1 0 0,1 1 0,-1-1 0,0 0 0,0 0 0,0-1 0,-1 1 0,0-1 0,0 1 0,0-1 0,0 0 0,-1-1 0,-7 6 0,-4 2-341,0 1 0,1 0-1,-19 21 1</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49:44.744"/>
    </inkml:context>
    <inkml:brush xml:id="br0">
      <inkml:brushProperty name="width" value="0.05" units="cm"/>
      <inkml:brushProperty name="height" value="0.05" units="cm"/>
    </inkml:brush>
  </inkml:definitions>
  <inkml:trace contextRef="#ctx0" brushRef="#br0">168 1248 24575,'-1'15'0,"0"0"0,-7 25 0,1 1 0,-5 120 0,6-60 0,-10-9 0,8-14 0,4-53 0,0 39 0,2-29 0,-7 41 0,3-22 0,-1-2 0,3-26 0,-1 36 0,-4 29 0,5-61 0,-1 36 0,4-48 0,-1 0 0,0 0 0,-9 29 0,6-28 0,1-1 0,1 0 0,-2 31 0,6-4 0,0-9 0,-2 0 0,-9 63 0,8-92 0,0 0 0,1 1 0,0-1 0,0 1 0,1-1 0,0 1 0,0 0 0,1-1 0,0 1 0,0-1 0,1 0 0,-1 1 0,2-1 0,-1 0 0,7 12 0,-6-13 0,0 0 0,-1 1 0,0-1 0,0 1 0,0-1 0,-1 1 0,1 0 0,-1 13 0,-3 61 0,0-32 0,2 615 0,-2-641 0,-5 35 0,3-35 0,-1 39 0,6 419 0,-1-479 0,0 0 0,0 0 0,0 0 0,0 1 0,0-1 0,1 0 0,-1 0 0,1 0 0,-1 0 0,1-1 0,0 1 0,0 0 0,0 0 0,0 0 0,0 0 0,0-1 0,0 1 0,0 0 0,1-1 0,-1 0 0,1 1 0,-1-1 0,1 0 0,0 1 0,1 0 0,1-1 0,0 0 0,-1 0 0,1 0 0,0 0 0,-1-1 0,1 1 0,0-1 0,0 0 0,-1 0 0,1-1 0,0 1 0,0-1 0,4-1 0,47-7 0,0 3 0,0 1 0,99 7 0,-54-1 0,-86 0 0,1 0 0,21 6 0,-21-4 0,0 0 0,21 0 0,60 5 0,-62-3 0,36-2 0,-33-1 0,0 2 0,1 1 0,38 11 0,51 7 0,-112-20 0,0 0 0,23 8 0,27 6 0,85 0 0,-102-10 0,19 2 0,66 7 0,-109-14 0,0 0 0,43 11 0,18 1 0,156-10 0,-127-7 0,-52 5 0,69-4 0,-82-6 0,-34 5 0,0 0 0,22 0 0,-6 4 0,-21 0 0,0 0 0,0-2 0,0 1 0,0-1 0,11-2 0,-18 2 0,0 0 0,-1 0 0,1 0 0,-1 0 0,1 0 0,-1-1 0,1 1 0,-1-1 0,0 0 0,0 1 0,0-1 0,0 0 0,0 0 0,0-1 0,-1 1 0,1 0 0,-1 0 0,1-1 0,-1 1 0,0-1 0,0 1 0,0-1 0,1-3 0,3-16 0,0-1 0,2-40 0,-7 56 0,8-46 0,-5 32 0,2-38 0,-4 23 0,11-61 0,-7 44 0,-2 0 0,-5-63 0,0 22 0,2-769 0,1 841 0,2 0 0,0 0 0,10-31 0,-1 5 0,6-50 0,-2 20 0,-11 57 0,-1-1 0,4-40 0,-6 37 0,1 0 0,8-36 0,-5 38 0,-2-1 0,0 1 0,0-28 0,-3 33 0,1 0 0,0 1 0,2-1 0,0 1 0,7-17 0,-5 15 0,0-1 0,-1 1 0,3-35 0,-6 36 0,1 1 0,0-1 0,2 1 0,7-21 0,-6 21 0,-1 0 0,0 0 0,-2-1 0,3-20 0,-4 22 0,0-1 0,1 1 0,8-21 0,4-26 0,-11 46 0,0 0 0,13-32 0,-10 32 0,-1 1 0,7-34 0,2-18 0,-9 47 0,6-39 0,-10 47 0,1-1 0,7-22 0,-6 24 0,0 0 0,-1 0 0,3-23 0,-5 23 0,1-1 0,1 1 0,0 0 0,1-1 0,9-19 0,4-13 0,8-60 0,-20 76 0,1 0 0,14-37 0,-8 37 0,-8 21 0,0 0 0,-1 0 0,0 0 0,-1 0 0,0-1 0,0 1 0,-1-1 0,1-8 0,-1-3 0,0 8 0,-1 0 0,0 1 0,-3-20 0,2 29 0,1-1 0,-1 1 0,1-1 0,-1 1 0,0-1 0,0 1 0,0 0 0,-1 0 0,1-1 0,0 1 0,-1 0 0,1 0 0,-1 0 0,0 0 0,0 0 0,0 1 0,0-1 0,0 1 0,0-1 0,0 1 0,-4-2 0,-171-70 0,88 38 0,-150-46 0,177 58 0,-124-42 0,60 20 0,112 41 0,0 1 0,-23-4 0,24 5 0,0 0 0,0-1 0,-20-7 0,-1-2 0,-61-13 0,29 9 0,-5 3 0,51 11 0,0-2 0,-21-5 0,22 4 0,0 1 0,-31-3 0,33 5 0,-1 0 0,1-1 0,-27-9 0,-135-38 0,11-2 0,117 37 0,-82-11 0,68 16 0,-56-11 0,-78-12 0,73 17 0,96 12 0,-1 1 0,1 1 0,0 2 0,-32 3 0,59-2 0,0 0 0,0 0 0,0 0 0,0 0 0,0 0 0,1 0 0,-1 1 0,0-1 0,1 1 0,-1 0 0,1 0 0,-1 0 0,1 0 0,0 0 0,0 1 0,0-1 0,0 0 0,0 1 0,0 0 0,1-1 0,-1 1 0,1 0 0,0 0 0,0 0 0,0 0 0,0 0 0,1 0 0,-1 3 0,-2 11 0,1 1 0,0-1 0,2 28 0,0-40 0,-1 5 0,1 0 0,-1-1 0,-1 1 0,0 0 0,-1-1 0,1 1 0,-6 11 0,1-3 0,4-5 0,0-1 0,1 1 0,0 0 0,1 0 0,1 23 0,1-24 0,-1 1 0,-1-1 0,0 0 0,-1 0 0,0 1 0,-7 21 0,-33 101 0,33-98 0,-2 0 0,-29 64 0,37-93 0,0 0 0,0 1 0,1 0 0,0-1 0,-2 18 0,3-15 0,-1 0 0,0 0 0,-5 14 0,-7 22 0,12-36 0,-1-1 0,0 0 0,0-1 0,-1 1 0,-1 0 0,-7 11 0,8-14 0,1 1 0,-1-1 0,1 1 0,1 0 0,-1 0 0,1 0 0,1 0 0,0 0 0,-1 16 0,-4 22 0,-3-4 0,3-1 0,1 1 0,2 53 0,5-128 0,9-48 0,-8 61 0,0 1 0,2 0 0,0 0 0,1 1 0,12-27 0,-11 31 0,-6 11 0,0 1 0,-1 0 0,1-1 0,0 1 0,0 0 0,1 0 0,-1 0 0,0 0 0,1 0 0,-1 0 0,1 0 0,0 0 0,-1 1 0,1-1 0,0 1 0,0-1 0,0 1 0,0 0 0,0 0 0,1 0 0,-1 0 0,0 0 0,0 0 0,1 0 0,-1 1 0,1-1 0,-1 1 0,0 0 0,4 0 0,19-1 0,0 1 0,0 1 0,0 2 0,0 1 0,0 0 0,26 9 0,54 11 0,5 1 0,-84-17 0,-8-4 0,-1 2 0,0 0 0,-1 1 0,20 11 0,-30-16 0,0 1 0,0-1 0,0 0 0,1 0 0,-1-1 0,0 1 0,1-2 0,-1 1 0,9-1 0,-8 1 0,0-1 0,0 1 0,0 0 0,1 0 0,-1 1 0,0 0 0,8 3 0,4 3 0,-1-1 0,1-1 0,0-1 0,22 3 0,-16-3 0,44 14 0,-56-15 0,1-1 0,1 0 0,-1-1 0,20 1 0,31 5 0,-35-2 0,18 4 0,73 26 0,-50-16 0,-52-16 0,0 1 0,25 10 0,-32-10 0,0-2 0,1 1 0,0-1 0,17 1 0,33 8 0,72 28 0,-85-25 0,-37-10 0,1-1 0,-1 0 0,1-1 0,0-1 0,18 1 0,-9-1 0,-1 0 0,38 10 0,-38-6 0,0-2 0,0-1 0,23 1 0,-36-4 0,-1 1 0,1 0 0,-1 0 0,1 1 0,-1 0 0,0 1 0,0-1 0,15 8 0,-13-6 0,0-1 0,0-1 0,0 0 0,0 0 0,1-1 0,19-1 0,-20 0 0,0 0 0,0 1 0,0 0 0,0 1 0,0 0 0,0 0 0,15 6 0,2 3 0,0-2 0,1-1 0,33 5 0,8 3 0,-54-13 0,-1-1 0,1 0 0,0-1 0,14-1 0,-17-1 0,0 1 0,0 1 0,0 0 0,0 0 0,0 2 0,0-1 0,13 6 0,28 6 0,3 3 0,-56-17-21,0 0 0,0 0-1,-1 0 1,1 0 0,0 0-1,0 0 1,0 0 0,0 0-1,0 0 1,0 0 0,0 0-1,0 0 1,0 0 0,-1 0-1,1 0 1,0 0 0,0 0-1,0 0 1,0 0 0,0 0-1,0 0 1,0 0 0,0 0-1,0 0 1,0 0 0,0 0-1,0 0 1,-1 0 0,1 0-1,0 0 1,0 0 0,0 0-1,0 1 1,0-1 0,0 0-1,0 0 1,0 0 0,0 0-1,0 0 1,0 0 0,0 0-1,0 0 1,0 0 0,0 0-1,0 1 1,0-1 0,0 0-1,0 0 1,0 0 0,0 0-1,0 0 1,0 0 0,0 0-1,0 0 1,0 1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49:45.831"/>
    </inkml:context>
    <inkml:brush xml:id="br0">
      <inkml:brushProperty name="width" value="0.05" units="cm"/>
      <inkml:brushProperty name="height" value="0.05" units="cm"/>
    </inkml:brush>
  </inkml:definitions>
  <inkml:trace contextRef="#ctx0" brushRef="#br0">351 154 24575,'1'0'0,"0"0"0,0 0 0,0-1 0,0 1 0,-1-1 0,1 1 0,0-1 0,0 1 0,-1-1 0,1 1 0,0-1 0,-1 0 0,1 1 0,-1-1 0,1 0 0,-1 0 0,1 1 0,-1-1 0,1 0 0,-1 0 0,0 0 0,1 1 0,-1-1 0,0 0 0,0 0 0,0 0 0,0 0 0,1 0 0,-1 0 0,-1 0 0,1 1 0,0-1 0,0 0 0,0 0 0,-1-1 0,-5-32 0,3 29 0,0 1 0,0-1 0,-1 1 0,1 0 0,-1 0 0,0 0 0,0 0 0,-1 1 0,1 0 0,-1 0 0,1 0 0,-1 0 0,-7-2 0,-10-4 0,-38-10 0,58 18 0,-11-2 0,0 0 0,-1 1 0,1 1 0,-23 0 0,29 1 0,1 0 0,0 1 0,0-1 0,0 1 0,0 1 0,0-1 0,0 1 0,0 0 0,0 0 0,1 1 0,-1 0 0,-6 4 0,8-3 0,0 0 0,1-1 0,0 1 0,0 1 0,0-1 0,1 0 0,0 1 0,-1-1 0,1 1 0,1 0 0,-1 0 0,1 0 0,0 0 0,-1 9 0,0 3 0,2 0 0,0-1 0,2 21 0,1-25 0,0 0 0,1-1 0,1 0 0,0 0 0,0 0 0,1 0 0,0-1 0,1 0 0,0-1 0,0 1 0,18 15 0,-25-24 0,17 16 0,0-1 0,1 0 0,1-1 0,32 20 0,-50-35 0,0 1 0,1-1 0,-1 1 0,0-1 0,1 1 0,-1 0 0,0-1 0,0 1 0,0 0 0,0 0 0,0 0 0,0 0 0,0 0 0,0 0 0,0 0 0,0 1 0,0-1 0,-1 0 0,1 0 0,-1 1 0,1-1 0,-1 0 0,1 1 0,-1-1 0,0 0 0,1 1 0,-1-1 0,0 1 0,0-1 0,0 0 0,0 1 0,0-1 0,-1 1 0,1-1 0,-1 3 0,-1-1 0,1 0 0,-1-1 0,0 1 0,0-1 0,-1 1 0,1-1 0,-1 0 0,1 0 0,-1 0 0,1 0 0,-1 0 0,0 0 0,0-1 0,-4 2 0,-1 0-170,0 1-1,0 0 0,1 1 1,-1-1-1,1 2 0,0-1 1,-11 11-1</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49:46.736"/>
    </inkml:context>
    <inkml:brush xml:id="br0">
      <inkml:brushProperty name="width" value="0.05" units="cm"/>
      <inkml:brushProperty name="height" value="0.05" units="cm"/>
    </inkml:brush>
  </inkml:definitions>
  <inkml:trace contextRef="#ctx0" brushRef="#br0">2 70 24575,'0'432'0,"0"-432"0,-1 1 0,1-1 0,0 0 0,0 1 0,0-1 0,0 1 0,0-1 0,0 0 0,-1 1 0,1-1 0,0 0 0,0 1 0,0-1 0,0 1 0,0-1 0,1 0 0,-1 1 0,0-1 0,0 0 0,0 1 0,0-1 0,0 1 0,0-1 0,1 0 0,-1 1 0,0-1 0,0 0 0,0 0 0,1 1 0,-1-1 0,0 0 0,0 1 0,1-1 0,-1 0 0,0 0 0,1 0 0,-1 1 0,0-1 0,1 0 0,-1 0 0,0 0 0,1 0 0,12-15 0,12-35 0,-24 47 0,48-132 0,-41 106 0,-4 16 0,0-1 0,1 1 0,0 0 0,9-15 0,1 1 0,-6 11 0,0 0 0,2 0 0,-1 1 0,15-15 0,-18 22-77,-1 0-1,0-1 0,-1 1 1,9-19-1,-8 15-899,-2 3-5849</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49:48.228"/>
    </inkml:context>
    <inkml:brush xml:id="br0">
      <inkml:brushProperty name="width" value="0.05" units="cm"/>
      <inkml:brushProperty name="height" value="0.05" units="cm"/>
    </inkml:brush>
  </inkml:definitions>
  <inkml:trace contextRef="#ctx0" brushRef="#br0">1 364 24575,'1'-4'0,"0"1"0,0 0 0,1 0 0,0 0 0,-1 0 0,1 0 0,0 0 0,1 0 0,-1 1 0,0-1 0,5-3 0,9-12 0,18-27 0,-25 33 0,1 0 0,-2 0 0,0-1 0,11-23 0,3-11 0,-14 30 0,0 0 0,5-18 0,-11 27 0,2 0 0,-1 0 0,1 1 0,0-1 0,0 1 0,6-7 0,-10 14 0,0 0 0,1 0 0,-1 0 0,0 0 0,0 0 0,1 0 0,-1 0 0,0 1 0,0-1 0,0 0 0,0 0 0,1 0 0,-1 0 0,0 1 0,0-1 0,0 0 0,0 0 0,0 0 0,0 1 0,1-1 0,-1 0 0,0 0 0,0 1 0,0-1 0,0 0 0,0 0 0,0 0 0,0 1 0,0-1 0,0 0 0,0 0 0,0 1 0,0-1 0,0 0 0,0 0 0,0 1 0,0-1 0,-1 0 0,1 0 0,0 0 0,0 1 0,0-1 0,-1 16 0,-2-8 0,-4 14 0,1 1 0,0 0 0,2 1 0,1-1 0,0 27 0,3-13 0,-2-16 0,2 0 0,1 0 0,1 0 0,0 0 0,2-1 0,0 1 0,13 34 0,-17-54 0,0 1 0,1-1 0,-1 0 0,1 0 0,-1 0 0,1 0 0,-1 0 0,1 0 0,0 0 0,-1 0 0,1 0 0,0-1 0,0 1 0,0 0 0,0 0 0,0-1 0,-1 1 0,1 0 0,1-1 0,0 1 0,-1-1 0,0 0 0,0 0 0,0 0 0,-1 0 0,1-1 0,0 1 0,0 0 0,0-1 0,-1 1 0,1-1 0,0 1 0,-1 0 0,1-1 0,0 0 0,-1 1 0,1-1 0,-1 1 0,1-1 0,-1 0 0,1 1 0,0-2 0,4-8 0,0 1 0,-1-1 0,6-16 0,-6 14 0,43-144 0,-38 124 0,-6 11 0,3-18 0,-6 38 0,0 0 0,0-1 0,1 1 0,-1 0 0,0 0 0,1 0 0,-1 0 0,1 0 0,0 0 0,-1-1 0,1 1 0,0 0 0,-1 1 0,1-1 0,0 0 0,0 0 0,0 0 0,0 0 0,0 1 0,0-1 0,0 0 0,2 0 0,-2 2 0,0 0 0,1 0 0,-1 0 0,0 0 0,1 0 0,-1 1 0,0-1 0,0 0 0,0 0 0,0 1 0,0-1 0,-1 1 0,1-1 0,0 1 0,-1-1 0,1 1 0,-1 0 0,1-1 0,-1 3 0,2 3 0,27 53 0,-18-39 0,-1 0 0,-1 0 0,8 28 0,-16-43 20,0 0 0,1 0 0,0 0 0,1 0 0,3 6 0,-5-10-98,0 0 0,0 0 0,1-1-1,-1 1 1,1-1 0,-1 1 0,1-1 0,-1 0 0,1 1-1,0-1 1,0 0 0,0 0 0,0 0 0,-1 0 0,1-1-1,0 1 1,1 0 0,2 0 0,7 0-6748</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49:48.966"/>
    </inkml:context>
    <inkml:brush xml:id="br0">
      <inkml:brushProperty name="width" value="0.05" units="cm"/>
      <inkml:brushProperty name="height" value="0.05" units="cm"/>
    </inkml:brush>
  </inkml:definitions>
  <inkml:trace contextRef="#ctx0" brushRef="#br0">168 71 24575,'0'-4'0,"1"1"0,-1 0 0,-1-1 0,1 1 0,0 0 0,-1-1 0,0 1 0,1 0 0,-1-1 0,-1 1 0,1 0 0,0 0 0,-1 0 0,-2-4 0,2 5 0,0 1 0,-1-1 0,1 0 0,-1 1 0,1 0 0,-1-1 0,0 1 0,1 0 0,-1 0 0,0 0 0,0 1 0,0-1 0,0 1 0,0 0 0,0-1 0,1 1 0,-4 1 0,-2-2 0,1 1 0,0 0 0,1 0 0,-1 0 0,0 1 0,-7 2 0,12-3 0,0 1 0,0 0 0,1-1 0,-1 1 0,0 0 0,0 0 0,1 0 0,-1 1 0,1-1 0,-1 0 0,1 0 0,0 1 0,-1-1 0,1 1 0,0 0 0,0-1 0,0 1 0,0 0 0,0-1 0,0 1 0,0 4 0,-3 5 0,0 1 0,2 0 0,-1 0 0,0 21 0,3-28 0,0-1 0,0 1 0,1-1 0,-1 1 0,1-1 0,0 1 0,1-1 0,-1 0 0,1 1 0,0-1 0,0 0 0,0 0 0,0 0 0,1 0 0,4 5 0,5 4 0,5 6 0,1-1 0,20 18 0,-36-36 4,-1 1 0,0 0-1,0 0 1,1 0 0,-1 0 0,0 0-1,0 1 1,0-1 0,0 0 0,0 0-1,-1 1 1,1-1 0,0 0 0,0 1-1,-1-1 1,1 1 0,-1-1 0,0 1-1,1-1 1,-1 1 0,0-1 0,0 1-1,0-1 1,0 1 0,0 0 0,0-1-1,0 1 1,-1-1 0,1 1 0,0-1-1,-2 3 1,1-1-82,-1-1 0,1 0 0,-1 0-1,0 0 1,0 0 0,0 0 0,0-1 0,0 1 0,0 0-1,0-1 1,0 0 0,-1 1 0,1-1 0,0 0 0,-1 0-1,1 0 1,-1 0 0,-2 0 0,-8 1-6748</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49:49.754"/>
    </inkml:context>
    <inkml:brush xml:id="br0">
      <inkml:brushProperty name="width" value="0.05" units="cm"/>
      <inkml:brushProperty name="height" value="0.05" units="cm"/>
    </inkml:brush>
  </inkml:definitions>
  <inkml:trace contextRef="#ctx0" brushRef="#br0">169 85 24575,'0'-3'0,"0"-1"0,0 1 0,0-1 0,-1 1 0,1-1 0,-1 1 0,0-1 0,0 1 0,-1 0 0,1 0 0,-1-1 0,1 1 0,-1 0 0,0 0 0,0 0 0,-1 1 0,1-1 0,0 0 0,-1 1 0,0 0 0,1-1 0,-1 1 0,0 0 0,0 1 0,0-1 0,0 0 0,-1 1 0,1 0 0,0-1 0,-1 1 0,1 1 0,-1-1 0,1 0 0,-1 1 0,1 0 0,-1 0 0,1 0 0,-1 0 0,1 0 0,-1 1 0,1 0 0,-1-1 0,1 1 0,-1 1 0,1-1 0,0 0 0,0 1 0,0 0 0,-5 3 0,5-3 0,0 1 0,0-1 0,0 1 0,1 0 0,-1 0 0,1 0 0,0 0 0,-1 0 0,2 0 0,-1 1 0,0-1 0,1 1 0,-1-1 0,1 1 0,0 0 0,0 0 0,0 6 0,-1 8 0,1 0 0,2 28 0,0-24 0,-1-16 0,1 0 0,0-1 0,0 1 0,0 0 0,1-1 0,0 0 0,0 1 0,0-1 0,1 0 0,5 9 0,39 44 0,-46-56 0,13 10-98,-11-10 125,0 0 1,0 1-1,0-1 0,-1 1 1,1 0-1,-1 0 1,3 3-1,-5-5-67,0 0 0,0 0-1,1-1 1,-1 1 0,0 0 0,0 0 0,0 0 0,0 0-1,0 0 1,0-1 0,0 1 0,0 0 0,0 0 0,0 0 0,-1 0-1,1 0 1,0-1 0,-1 1 0,1 0 0,0 0 0,-1-1-1,1 1 1,-1 0 0,1 0 0,-1-1 0,1 1 0,-1-1-1,0 1 1,1 0 0,-1-1 0,0 1 0,0-1 0,1 0-1,-1 1 1,0-1 0,-1 1 0,-7 4-6786</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6:36.544"/>
    </inkml:context>
    <inkml:brush xml:id="br0">
      <inkml:brushProperty name="width" value="0.05" units="cm"/>
      <inkml:brushProperty name="height" value="0.05" units="cm"/>
    </inkml:brush>
  </inkml:definitions>
  <inkml:trace contextRef="#ctx0" brushRef="#br0">1 1 1393,'0'0'432,"0"7"112,0-14-1985</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49:50.649"/>
    </inkml:context>
    <inkml:brush xml:id="br0">
      <inkml:brushProperty name="width" value="0.05" units="cm"/>
      <inkml:brushProperty name="height" value="0.05" units="cm"/>
    </inkml:brush>
  </inkml:definitions>
  <inkml:trace contextRef="#ctx0" brushRef="#br0">1 1 24575,'1'13'0,"1"1"0,0-1 0,1 1 0,1-1 0,0 0 0,7 14 0,9 32 0,-5-7 0,-8-29 0,8 36 0,1 23 0,-16-81 0,0 0 0,0 0 0,0 0 0,0 0 0,0 0 0,0 0 0,0 0 0,1 0 0,-1 0 0,0 0 0,1 0 0,-1 0 0,1 0 0,-1 0 0,1-1 0,-1 1 0,1 0 0,0 0 0,-1-1 0,1 1 0,0 0 0,-1-1 0,1 1 0,0 0 0,0-1 0,0 1 0,1-1 0,-1 0 0,0 0 0,0 0 0,0-1 0,-1 1 0,1-1 0,0 1 0,0-1 0,0 1 0,0-1 0,-1 1 0,1-1 0,0 0 0,-1 0 0,1 1 0,0-1 0,-1 0 0,1 0 0,-1 0 0,1 1 0,-1-1 0,0 0 0,1 0 0,-1 0 0,0 0 0,1 0 0,-1-2 0,7-15 0,17-33 0,4-10 0,-19 35 0,1 0 0,1 1 0,21-34 0,11-24 0,-43 83-16,1 0-1,-1 0 0,0 0 1,0-1-1,0 1 0,0 0 1,0 0-1,0 0 0,0 0 1,0 0-1,0 0 1,1 0-1,-1 0 0,0 0 1,0 0-1,0 0 0,0 0 1,0 0-1,0 0 0,0 0 1,0 0-1,1 0 1,-1 0-1,0 0 0,0 0 1,0 0-1,0 0 0,0 0 1,0 0-1,0 0 0,0 0 1,1 0-1,-1 0 0,0 1 1,0-1-1,0 0 1,0 0-1,0 0 0,0 0 1,0 0-1,0 0 0,0 0 1,0 0-1,0 0 0,0 0 1,0 1-1,0-1 1,1 0-1,-1 0 0,0 0 1,0 0-1,0 0 0,0 0 1,0 0-1,0 1 0,0-1 1,0 0-1,0 0 0,0 0 1,0 0-1,-1 0 1,1 0-1,0 0 0,0 0 1,0 1-1,0-1 0,0 0 1,0 0-1,0 0-200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49:51.686"/>
    </inkml:context>
    <inkml:brush xml:id="br0">
      <inkml:brushProperty name="width" value="0.05" units="cm"/>
      <inkml:brushProperty name="height" value="0.05" units="cm"/>
    </inkml:brush>
  </inkml:definitions>
  <inkml:trace contextRef="#ctx0" brushRef="#br0">79 1 24575,'-3'0'0,"-4"0"0,-3 0 0,-3 0 0,-2 0 0,-1 0 0,1 0-8191</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49:52.864"/>
    </inkml:context>
    <inkml:brush xml:id="br0">
      <inkml:brushProperty name="width" value="0.05" units="cm"/>
      <inkml:brushProperty name="height" value="0.05" units="cm"/>
    </inkml:brush>
  </inkml:definitions>
  <inkml:trace contextRef="#ctx0" brushRef="#br0">100 1 24575,'0'2'0,"-2"2"0,-2 3 0,-2-1 0,-1 2 0,-1 0 0,-3-1 0,-2-3 0,1 2 0,0-1 0,-1-1 0,2-1-8191</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49:56.272"/>
    </inkml:context>
    <inkml:brush xml:id="br0">
      <inkml:brushProperty name="width" value="0.05" units="cm"/>
      <inkml:brushProperty name="height" value="0.05" units="cm"/>
    </inkml:brush>
  </inkml:definitions>
  <inkml:trace contextRef="#ctx0" brushRef="#br0">81 1 24575,'8'42'0,"0"-2"0,-8-16 0,-1 1 0,-1-1 0,-8 41 0,7-43 0,1-10 0,0 1 0,-1-1 0,0 0 0,-1 0 0,-9 21 0,-10 24 0,18-43 0,0 0 0,-1-1 0,-9 15 0,25-74 0,-5 32 0,0 1 0,1 0 0,1 1 0,0-1 0,1 2 0,0-1 0,18-18 0,-9 6 0,8-8 0,5 2 0,-24 23 0,0 1 0,0-1 0,1 1 0,0 1 0,0-1 0,12-6 0,-7 5 0,0-2 0,0 0 0,0 0 0,-1-1 0,15-18 0,-9 10 0,-19 54 0,-45 149 0,46-179 0,-6 24-28,4-18-418,0 1 0,-3 24 1</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49:57.347"/>
    </inkml:context>
    <inkml:brush xml:id="br0">
      <inkml:brushProperty name="width" value="0.05" units="cm"/>
      <inkml:brushProperty name="height" value="0.05" units="cm"/>
    </inkml:brush>
  </inkml:definitions>
  <inkml:trace contextRef="#ctx0" brushRef="#br0">160 120 24575,'0'-4'0,"1"-8"0,-1 1 0,-1-1 0,0 1 0,-1 0 0,-4-16 0,6 25 0,-1 0 0,1 0 0,-1 1 0,0-1 0,0 1 0,0-1 0,0 0 0,0 1 0,0 0 0,0-1 0,0 1 0,-1 0 0,1-1 0,0 1 0,-1 0 0,1 0 0,-1 0 0,1 0 0,-1 0 0,0 1 0,1-1 0,-1 0 0,0 1 0,0-1 0,1 1 0,-1 0 0,0-1 0,0 1 0,0 0 0,1 0 0,-1 0 0,0 0 0,0 1 0,0-1 0,1 0 0,-1 1 0,0 0 0,0-1 0,1 1 0,-1 0 0,1 0 0,-4 1 0,1 1 0,0-1 0,1 0 0,-1 1 0,1 0 0,-1 0 0,1 0 0,0 0 0,0 0 0,0 1 0,1-1 0,-5 7 0,-19 46 0,25-53 0,-2 3 0,1 0 0,-1-1 0,2 1 0,-1 1 0,1-1 0,-1 0 0,1 10 0,1-14 0,0 0 0,1-1 0,-1 1 0,1 0 0,-1 0 0,1-1 0,0 1 0,-1-1 0,1 1 0,0-1 0,0 1 0,0-1 0,0 1 0,0-1 0,1 0 0,-1 0 0,0 0 0,1 1 0,-1-1 0,1-1 0,-1 1 0,1 0 0,-1 0 0,1 0 0,0-1 0,-1 1 0,1-1 0,0 1 0,-1-1 0,1 0 0,0 0 0,2 1 0,10 1 0,1-1 0,0 0 0,-1-1 0,1 0 0,16-3 0,-23 2 0,0 0 0,0-1 0,0 0 0,-1-1 0,1 1 0,-1-1 0,1-1 0,-1 0 0,0 0 0,12-9 0,-17 11-44,0 1 0,-1-1 0,1 0 0,-1 0 0,1 0 0,-1 0 0,0 0 0,0 0 0,0 0 0,0 0 0,0 0 0,0 0 0,-1-1 0,1 1 0,-1 0 0,1-1 0,-1 1 0,0 0-1,0-1 1,0 1 0,0 0 0,0-1 0,-1 1 0,1 0 0,-1 0 0,1-1 0,-1 1 0,0 0 0,0 0 0,-1-3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49:58.028"/>
    </inkml:context>
    <inkml:brush xml:id="br0">
      <inkml:brushProperty name="width" value="0.05" units="cm"/>
      <inkml:brushProperty name="height" value="0.05" units="cm"/>
    </inkml:brush>
  </inkml:definitions>
  <inkml:trace contextRef="#ctx0" brushRef="#br0">95 1 24575,'-2'45'0,"-17"88"0,7-62 0,-5 29 0,17-99 0,0 0 0,0 0 0,0-1 0,0 1 0,0 0 0,0 0 0,0 0 0,0 0 0,-1 0 0,1 0 0,0 0 0,-1 0 0,1-1 0,0 1 0,-1 0 0,1 0 0,-1 0 0,1-1 0,-1 1 0,0 0 0,1-1 0,-1 1 0,0 0 0,1-1 0,-1 1 0,0-1 0,0 1 0,0-1 0,0 1 0,0-1 0,-1 0 0,1 0 0,0-1 0,0 1 0,0-1 0,0 1 0,0-1 0,0 0 0,0 1 0,0-1 0,0 0 0,0 0 0,1 0 0,-1 0 0,0 1 0,0-1 0,1 0 0,-1 0 0,0 0 0,1-1 0,-1 1 0,1 0 0,-1-2 0,-4-12-1365,0 1-5461</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49:58.366"/>
    </inkml:context>
    <inkml:brush xml:id="br0">
      <inkml:brushProperty name="width" value="0.05" units="cm"/>
      <inkml:brushProperty name="height" value="0.05" units="cm"/>
    </inkml:brush>
  </inkml:definitions>
  <inkml:trace contextRef="#ctx0" brushRef="#br0">1 34 24575,'0'-2'0,"3"-2"0,0-2 0,4-1 0,2 1 0,3 2 0,3 2 0,0 0 0,2 1 0,0 1 0,0 0 0,0 1 0,1-1 0,-2 0 0,-2 0-8191</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00.951"/>
    </inkml:context>
    <inkml:brush xml:id="br0">
      <inkml:brushProperty name="width" value="0.05" units="cm"/>
      <inkml:brushProperty name="height" value="0.05" units="cm"/>
    </inkml:brush>
  </inkml:definitions>
  <inkml:trace contextRef="#ctx0" brushRef="#br0">0 138 24575,'1'1'0,"-1"-1"0,1 1 0,-1 0 0,1 0 0,-1 0 0,1 0 0,0-1 0,-1 1 0,1 0 0,0 0 0,0-1 0,-1 1 0,1-1 0,0 1 0,0-1 0,0 1 0,0-1 0,0 1 0,0-1 0,0 0 0,0 0 0,0 1 0,0-1 0,0 0 0,0 0 0,0 0 0,1 0 0,34 2 0,-31-2 0,11 1 0,-6 0 0,0-1 0,0 0 0,20-3 0,-28 3 0,0-1 0,1 1 0,-1-1 0,0 0 0,0 0 0,0 0 0,0 0 0,1 0 0,-1 0 0,0-1 0,-1 1 0,1-1 0,0 1 0,0-1 0,-1 0 0,1 1 0,-1-1 0,1 0 0,-1 0 0,0 0 0,2-4 0,5-14 0,-4 15 0,-2 0 0,1 0 0,-1-1 0,0 0 0,0 1 0,0-1 0,-1 0 0,0 0 0,0 0 0,0 0 0,-1-9 0,-1 14 0,0-1 0,0 0 0,-1 1 0,1-1 0,0 1 0,-1-1 0,1 1 0,-1 0 0,0 0 0,1 0 0,-1 0 0,0 0 0,0 0 0,1 0 0,-1 0 0,0 1 0,0-1 0,0 1 0,0-1 0,0 1 0,0 0 0,0 0 0,0-1 0,0 2 0,-3-1 0,0 0 0,1 0 0,-1 0 0,1 1 0,-1-1 0,0 1 0,1 0 0,0 1 0,-1-1 0,1 1 0,-6 2 0,-4 6 0,4-3 0,0 0 0,1 0 0,0 1 0,-14 15 0,20-19 0,1 0 0,-1-1 0,1 1 0,0 0 0,1 0 0,-1 0 0,1 1 0,-1-1 0,1 0 0,0 0 0,1 1 0,-1-1 0,1 1 0,0-1 0,0 0 0,1 8 0,0-8 0,-1-1 0,1 1 0,0 0 0,0-1 0,0 1 0,0 0 0,1-1 0,0 1 0,-1-1 0,1 0 0,1 0 0,-1 0 0,0 0 0,1 0 0,-1 0 0,1 0 0,0-1 0,0 0 0,0 1 0,0-1 0,0 0 0,1 0 0,-1-1 0,1 1 0,-1-1 0,1 0 0,6 2 0,8 0 0,0 0 0,0-1 0,0-1 0,29-3 0,-18 1 0,-25 2 0,0-2 0,0 1 0,0 0 0,0-1 0,0 0 0,0 0 0,0 0 0,0 0 0,0-1 0,0 1 0,0-1 0,-1 0 0,1 0 0,-1 0 0,1-1 0,-1 1 0,0-1 0,0 0 0,0 0 0,0 0 0,-1 0 0,1-1 0,-1 1 0,0-1 0,0 1 0,0-1 0,0 0 0,-1 0 0,1 0 0,-1 1 0,0-1 0,0-7 0,0 8 0,-1-2 0,0 1 0,1-1 0,0 1 0,0-1 0,0 1 0,0 0 0,1-1 0,2-4 0,-3 11 0,0 1 0,0-1 0,-1 0 0,1 1 0,0-1 0,-1 0 0,1 1 0,-1-1 0,0 5 0,-1 158 0,-14-221 0,14 45 0,-4-69 0,4 72 0,2 0 0,-1 0 0,1 0 0,0 0 0,1 0 0,0 0 0,3-10 0,-2 15 0,-1-1 0,1 1 0,-1 0 0,1 0 0,0 0 0,0 0 0,0 1 0,1-1 0,-1 1 0,0 0 0,1 0 0,4-2 0,48-19 0,-52 22 0,-2 1 0,0-1 0,0 1 0,1 0 0,-1 0 0,0 0 0,0 1 0,0-1 0,0 0 0,0 1 0,0-1 0,0 1 0,0 0 0,0 0 0,0 0 0,0 0 0,0 0 0,0 0 0,-1 0 0,1 0 0,0 1 0,-1-1 0,1 1 0,-1-1 0,0 1 0,1 0 0,-1 0 0,0-1 0,0 1 0,1 3 0,4 5 0,0 1 0,-1 0 0,-1-1 0,4 13 0,-1 23 0,-6-38 0,0-1 0,0 1 0,0-1 0,1 1 0,0-1 0,5 13 0,2-2 0,-6-11 0,0 0 0,1-1 0,0 1 0,8 10 0,-10-15 0,0 0 0,0 0 0,1 0 0,-1 0 0,0-1 0,1 1 0,-1-1 0,1 1 0,0-1 0,-1 0 0,1 0 0,0-1 0,0 1 0,0 0 0,-1-1 0,6 1 0,-4-1 0,1 0 0,0 0 0,-1 0 0,1 0 0,0-1 0,-1 0 0,1 0 0,0 0 0,-1 0 0,1-1 0,-1 0 0,0 0 0,0 0 0,7-5 0,-4 1 0,0 0 0,0-1 0,-1 0 0,1-1 0,-2 1 0,7-11 0,-6 7-170,-1 0-1,0 0 0,0-1 1,-1 1-1,0-1 0,-1 0 1,1-13-1,-1 10-6655</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05.338"/>
    </inkml:context>
    <inkml:brush xml:id="br0">
      <inkml:brushProperty name="width" value="0.05" units="cm"/>
      <inkml:brushProperty name="height" value="0.05" units="cm"/>
    </inkml:brush>
  </inkml:definitions>
  <inkml:trace contextRef="#ctx0" brushRef="#br0">4 0 24575,'0'284'0,"-1"-317"0,0 22 0,0 1 0,1-1 0,0 1 0,1-1 0,0 1 0,0-1 0,1 1 0,1 0 0,0 0 0,8-19 0,4-2 0,-13 27 0,-1 0 0,1 0 0,-1 0 0,1 1 0,0-1 0,1 1 0,-1-1 0,1 1 0,-1 0 0,1 0 0,0 0 0,0 0 0,0 1 0,0-1 0,1 1 0,-1-1 0,1 1 0,0 0 0,4-1 0,-6 2 0,0 0 0,0 1 0,1-1 0,-1 0 0,0 1 0,1 0 0,-1-1 0,0 1 0,1 0 0,-1 0 0,0 1 0,1-1 0,-1 0 0,0 1 0,1-1 0,-1 1 0,0 0 0,0 0 0,1 0 0,2 2 0,-2-1 0,1 1 0,-1 0 0,0 0 0,1 1 0,-2-1 0,1 1 0,0-1 0,-1 1 0,1 0 0,1 5 0,4 9 0,-2 1 0,0 0 0,7 36 0,-13-54 0,3 18-455,-1-1 0,-1 28 0,-1-31-6371</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06.933"/>
    </inkml:context>
    <inkml:brush xml:id="br0">
      <inkml:brushProperty name="width" value="0.05" units="cm"/>
      <inkml:brushProperty name="height" value="0.05" units="cm"/>
    </inkml:brush>
  </inkml:definitions>
  <inkml:trace contextRef="#ctx0" brushRef="#br0">253 0 24575,'-8'1'0,"-1"0"0,1 1 0,-1 0 0,1 1 0,0-1 0,0 2 0,0-1 0,1 1 0,-1 0 0,1 0 0,0 1 0,0 0 0,-11 11 0,-5 2 0,13-9 0,0 1 0,1 0 0,0 1 0,-11 19 0,18-27 0,-1 2 0,1 0 0,0 0 0,0 0 0,0 0 0,1 1 0,0-1 0,0 0 0,0 1 0,0-1 0,1 1 0,0-1 0,0 1 0,1-1 0,0 7 0,0-7 0,0-1 0,-1 0 0,2 1 0,-1-1 0,0 0 0,1 1 0,0-1 0,0 0 0,0 0 0,0-1 0,1 1 0,-1 0 0,1-1 0,0 1 0,0-1 0,1 0 0,5 5 0,-3-6 0,-1 0 0,1 0 0,-1 0 0,1-1 0,0 0 0,-1 0 0,1 0 0,0-1 0,0 0 0,0 0 0,-1-1 0,1 1 0,0-1 0,0 0 0,-1-1 0,1 1 0,7-4 0,-1 0 0,0 0 0,0-1 0,-1 0 0,0-1 0,0 0 0,18-16 0,-24 18 0,0-1 0,0 0 0,0 0 0,0 0 0,-1 0 0,0-1 0,5-12 0,-8 18 0,0-1 0,0 0 0,-1 0 0,1 0 0,0 0 0,-1 0 0,1 0 0,-1 0 0,0 0 0,0-1 0,0 1 0,0 0 0,0 0 0,0 0 0,-1 0 0,1 0 0,-1 0 0,1 0 0,-1 0 0,0 0 0,0 0 0,0 0 0,0 0 0,0 1 0,0-1 0,0 0 0,0 1 0,-1-1 0,1 1 0,-1-1 0,1 1 0,-4-2 0,5 2 0,-1 1 0,1 0 0,-1-1 0,1 1 0,0 0 0,-1 0 0,1-1 0,-1 1 0,1 0 0,-1 0 0,1 0 0,-1 0 0,1 0 0,-1 0 0,1 0 0,-1 0 0,1 0 0,-1 0 0,1 0 0,-1 0 0,1 0 0,-1 0 0,1 0 0,-1 0 0,1 1 0,-1-1 0,1 0 0,-1 0 0,1 1 0,-1-1 0,1 0 0,0 0 0,-1 2 0,-8 18 0,6 28 0,3-46 0,2 83 0,-3 83 0,-1-152 0,-2 1 0,0 0 0,-1-1 0,-10 24 0,-2 6 0,15-41 0,-1-1 0,1 0 0,-1 0 0,0 0 0,0 0 0,0 0 0,-1-1 0,1 1 0,-1-1 0,0 0 0,0 0 0,0 0 0,0-1 0,0 0 0,-1 1 0,1-1 0,-9 2 0,1 0 0,-1 0 0,0-1 0,1 0 0,-1-1 0,-20 1 0,30-3-61,-1 0-48,-1 1 1,1-1-1,-1 0 0,1-1 1,-1 1-1,1-1 0,-1 0 1,1 0-1,0-1 0,0 1 1,-5-3-1,-2-3-6717</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6:36.895"/>
    </inkml:context>
    <inkml:brush xml:id="br0">
      <inkml:brushProperty name="width" value="0.05" units="cm"/>
      <inkml:brushProperty name="height" value="0.05" units="cm"/>
    </inkml:brush>
  </inkml:definitions>
  <inkml:trace contextRef="#ctx0" brushRef="#br0">31 0 1665,'0'28'560,"-12"-10"-272,12-8-80,0-3 128,-19 3-320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08.307"/>
    </inkml:context>
    <inkml:brush xml:id="br0">
      <inkml:brushProperty name="width" value="0.05" units="cm"/>
      <inkml:brushProperty name="height" value="0.05" units="cm"/>
    </inkml:brush>
  </inkml:definitions>
  <inkml:trace contextRef="#ctx0" brushRef="#br0">156 133 24575,'2'0'0,"-1"-1"0,1 1 0,-1-1 0,1 1 0,-1-1 0,0 0 0,1 1 0,-1-1 0,0 0 0,1 0 0,-1 0 0,0 0 0,0 0 0,0 0 0,0 0 0,0-1 0,0 1 0,0 0 0,0-1 0,-1 1 0,1 0 0,0-1 0,-1 1 0,1-1 0,-1 1 0,0-1 0,1 1 0,-1-3 0,2-3 0,-1-1 0,0 1 0,0-1 0,-1-10 0,0 16 0,-1 0 0,1-1 0,0 1 0,0 0 0,-1 0 0,0 0 0,1-1 0,-1 1 0,0 0 0,0 0 0,0 0 0,0 0 0,0 0 0,-1 1 0,1-1 0,0 0 0,-1 1 0,0-1 0,1 0 0,-1 1 0,0 0 0,0-1 0,1 1 0,-1 0 0,0 0 0,0 0 0,-1 0 0,1 1 0,0-1 0,0 0 0,0 1 0,0 0 0,-1-1 0,1 1 0,0 0 0,0 0 0,-1 0 0,1 0 0,0 1 0,0-1 0,-5 2 0,1-1 0,0 0 0,0 1 0,-1 0 0,1 1 0,0-1 0,1 1 0,-1 0 0,0 0 0,1 1 0,0 0 0,-1 0 0,2 0 0,-9 9 0,8-6 0,1 0 0,0 0 0,1 0 0,-1 1 0,1-1 0,1 1 0,-4 16 0,6-21 0,-1 1 0,0 0 0,1 0 0,0 0 0,0 0 0,0 0 0,0 0 0,1-1 0,-1 1 0,1 0 0,0 0 0,0 0 0,0-1 0,1 1 0,-1-1 0,1 1 0,0-1 0,4 6 0,-3-7 0,-1 0 0,1 0 0,0 0 0,-1-1 0,1 1 0,0-1 0,0 0 0,0 0 0,0 0 0,0 0 0,0 0 0,0-1 0,0 1 0,1-1 0,-1 0 0,0 0 0,0 0 0,0-1 0,0 1 0,0-1 0,0 1 0,1-1 0,3-2 0,0 1 0,-1 0 0,0-1 0,0 1 0,-1-1 0,1-1 0,0 1 0,-1-1 0,0 0 0,0 0 0,7-7 0,46-79 0,-58 91 0,0-1 0,0 0 0,0 0 0,0 1 0,0-1 0,0 0 0,0 1 0,0-1 0,0 0 0,0 0 0,0 1 0,1-1 0,-1 0 0,0 1 0,0-1 0,0 0 0,0 0 0,0 1 0,1-1 0,-1 0 0,0 0 0,0 0 0,0 1 0,1-1 0,-1 0 0,0 0 0,0 0 0,1 0 0,-1 1 0,0-1 0,1 0 0,-1 0 0,0 0 0,0 0 0,1 0 0,-1 0 0,0 0 0,1 0 0,-1 0 0,0 0 0,0 0 0,1 0 0,-1 0 0,0 0 0,1 0 0,-1 0 0,0 0 0,0 0 0,1 0 0,-1-1 0,0 1 0,0 0 0,1 0 0,-1 0 0,0 0 0,0-1 0,1 1 0,-1 0 0,0 0 0,0 0 0,0-1 0,1 1 0,-1-1 0,-2 26 0,-8 4-62,6-20-155,1 1 0,0-1-1,0 1 1,1 0 0,-2 17 0,4-13-6609</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09.267"/>
    </inkml:context>
    <inkml:brush xml:id="br0">
      <inkml:brushProperty name="width" value="0.05" units="cm"/>
      <inkml:brushProperty name="height" value="0.05" units="cm"/>
    </inkml:brush>
  </inkml:definitions>
  <inkml:trace contextRef="#ctx0" brushRef="#br0">0 0 24575,'0'246'0,"1"-250"0,0-1 0,0 1 0,1-1 0,0 1 0,-1 0 0,1-1 0,1 1 0,-1 0 0,1 0 0,3-4 0,14-28 0,-17 29 0,22-61 0,-22 62 0,0 0 0,0 1 0,0-1 0,1 1 0,0-1 0,0 1 0,0 0 0,9-7 0,-12 11 0,1 0 0,-1 0 0,0 1 0,1-1 0,-1 1 0,1-1 0,-1 1 0,1-1 0,0 1 0,-1 0 0,1 0 0,-1 0 0,1 0 0,-1 0 0,1 0 0,0 0 0,-1 0 0,1 1 0,-1-1 0,1 1 0,-1-1 0,1 1 0,-1-1 0,1 1 0,-1 0 0,0 0 0,1 0 0,-1 0 0,0 0 0,0 0 0,0 0 0,0 0 0,2 3 0,5 4 0,-1 1 0,0 0 0,8 16 0,-11-19 0,5 16 0,0 0 0,-2 1 0,-1 0 0,0 0 0,3 36 0,-9-72-1365,0 0-5461</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10.611"/>
    </inkml:context>
    <inkml:brush xml:id="br0">
      <inkml:brushProperty name="width" value="0.05" units="cm"/>
      <inkml:brushProperty name="height" value="0.05" units="cm"/>
    </inkml:brush>
  </inkml:definitions>
  <inkml:trace contextRef="#ctx0" brushRef="#br0">18 1 24575,'2'113'0,"-5"123"0,-4-178 0,3-33 0,-1 41 0,5 101 0,0-175 0,0-1 0,0 1 0,1 0 0,0 0 0,1 0 0,-1 0 0,1 0 0,1 0 0,4-9 0,11-37 0,-15 42 0,0 1 0,1 0 0,10-20 0,-13 28 0,1 0 0,-1 1 0,1 0 0,-1-1 0,1 1 0,0 0 0,0 0 0,0 0 0,0 0 0,0 0 0,1 0 0,-1 1 0,1-1 0,-1 1 0,1-1 0,-1 1 0,4-1 0,-4 2 0,0 0 0,0 0 0,1 0 0,-1 0 0,0 0 0,0 1 0,0-1 0,0 1 0,0-1 0,0 1 0,0 0 0,0 0 0,0 0 0,0 0 0,-1 0 0,1 0 0,0 1 0,-1-1 0,1 1 0,0-1 0,-1 1 0,0-1 0,2 3 0,4 4 0,-1 0 0,-1 0 0,1 1 0,-1-1 0,-1 1 0,0 0 0,0 0 0,0 1 0,-2-1 0,1 1 0,-1-1 0,0 1 0,-1 0 0,0 0 0,-1 0 0,-1 16 0,1-11-91,-1-8-164,1 0 0,0 1 1,1-1-1,2 13 0,0-10-6571</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13.418"/>
    </inkml:context>
    <inkml:brush xml:id="br0">
      <inkml:brushProperty name="width" value="0.05" units="cm"/>
      <inkml:brushProperty name="height" value="0.05" units="cm"/>
    </inkml:brush>
  </inkml:definitions>
  <inkml:trace contextRef="#ctx0" brushRef="#br0">0 1 24575,'3'0'0,"3"0"0,5 0 0,1 0 0,3 0 0,2 0 0,0 0 0,0 0 0,1 0 0,-1 0 0,0 0 0,0 0 0,-1 0 0,1 0 0,0 0 0,-1 0 0,1 0 0,-4 0-8191</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14.234"/>
    </inkml:context>
    <inkml:brush xml:id="br0">
      <inkml:brushProperty name="width" value="0.05" units="cm"/>
      <inkml:brushProperty name="height" value="0.05" units="cm"/>
    </inkml:brush>
  </inkml:definitions>
  <inkml:trace contextRef="#ctx0" brushRef="#br0">1 1 24575,'2'0'0,"5"0"0,3 0 0,3 0 0,2 0 0,2 0 0,0 0 0,0 0 0,0 0 0,1 0 0,-1 0 0,0 0 0,-1 0 0,1 0 0,0 0 0,-4 0-8191</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14.914"/>
    </inkml:context>
    <inkml:brush xml:id="br0">
      <inkml:brushProperty name="width" value="0.05" units="cm"/>
      <inkml:brushProperty name="height" value="0.05" units="cm"/>
    </inkml:brush>
  </inkml:definitions>
  <inkml:trace contextRef="#ctx0" brushRef="#br0">0 18 24575,'3'0'0,"3"0"0,5 0 0,2 0 0,2 0 0,-2-3 0,1-1 0,-1 1 0,2 0 0,0 1 0,1 1 0,0 0 0,1 1 0,-1 0 0,-2 0-8191</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15.746"/>
    </inkml:context>
    <inkml:brush xml:id="br0">
      <inkml:brushProperty name="width" value="0.05" units="cm"/>
      <inkml:brushProperty name="height" value="0.05" units="cm"/>
    </inkml:brush>
  </inkml:definitions>
  <inkml:trace contextRef="#ctx0" brushRef="#br0">1 34 24575,'42'-2'59,"73"-13"0,-75 9-800,78-4-1,-104 10-6084</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23.198"/>
    </inkml:context>
    <inkml:brush xml:id="br0">
      <inkml:brushProperty name="width" value="0.05" units="cm"/>
      <inkml:brushProperty name="height" value="0.05" units="cm"/>
    </inkml:brush>
  </inkml:definitions>
  <inkml:trace contextRef="#ctx0" brushRef="#br0">72 1158 24575,'0'539'0,"-1"-528"0,-1 0 0,1 0 0,-1-1 0,-1 1 0,-6 15 0,5-15 0,1 0 0,0 1 0,0-1 0,-1 23 0,1 0 0,0 1 0,-10 36 0,5-19 0,2 1 0,3 0 0,5 85 0,0-36 0,-2 390 0,1-479 0,0-1 0,5 23 0,3 23 0,-6-9 0,2 0 0,2 0 0,22 74 0,-20-76 0,-8-35 0,1-1 0,0 0 0,1 0 0,7 18 0,-3-15 0,1-1 0,1 1 0,10 11 0,-12-15 0,1 0 0,-1 0 0,-1 1 0,0 0 0,0 0 0,3 13 0,9 27 0,-10-28 0,0 1 0,7 44 0,-12-54 0,0 0 0,9 24 0,-7-27 0,-2 0 0,0 0 0,0 0 0,-1 0 0,2 18 0,-5 287 0,-1-290 0,-1 0 0,-1-1 0,-11 37 0,11-45 0,4-16 0,-1 0 0,1 1 0,-1-1 0,1 0 0,0 0 0,0 0 0,-1 1 0,1-1 0,0 0 0,0 0 0,0 0 0,0 1 0,0-1 0,1 0 0,-1 0 0,0 0 0,1 1 0,-1-1 0,0 0 0,1 0 0,0 0 0,-1 0 0,1 0 0,-1 0 0,1 0 0,0 0 0,0 0 0,0 0 0,0 0 0,0 0 0,-1-1 0,1 1 0,1 0 0,-1-1 0,1 2 0,1-2 0,-1 0 0,0 1 0,0-1 0,1 0 0,-1 0 0,0 0 0,1-1 0,-1 1 0,0 0 0,0-1 0,0 0 0,1 1 0,-1-1 0,0 0 0,0 0 0,0 0 0,0 0 0,2-3 0,5-1 0,0 1 0,-1 0 0,2 0 0,-1 0 0,14-2 0,15-6 0,132-44 0,-108 46 0,-8 3 0,89-26 0,-113 28 0,0 2 0,0 0 0,0 2 0,40 4 0,4-1 0,427-2 0,-474 2 0,0 1 0,42 9 0,-41-6 0,-1-1 0,43 1 0,-26-4 0,59 9 0,-38-2 0,104 2 0,-142-9 0,0 0 0,0 2 0,-1 0 0,0 2 0,40 15 0,51 10 0,-100-26 0,0-1 0,1 0 0,35 2 0,-34-5 0,0 1 0,1 1 0,20 7 0,-17-5 0,0 0 0,1-1 0,26 1 0,6 0 0,83 12 0,-132-16 0,0 0 0,0 0 0,0-1 0,-1 1 0,1-2 0,0 1 0,0-1 0,7-1 0,-12 1 0,1 0 0,0 0 0,-1 0 0,0 0 0,1-1 0,-1 1 0,0-1 0,0 0 0,0 1 0,0-1 0,0 0 0,0 0 0,0-1 0,0 1 0,-1 0 0,0 0 0,1-1 0,-1 1 0,0-1 0,0 1 0,0-1 0,1-3 0,19-49 0,-16 43 0,0 0 0,-1 0 0,0 0 0,-1-1 0,4-23 0,-6 14 0,-1 8 0,1 0 0,1 0 0,0 0 0,1 1 0,5-15 0,-3 9 0,0 0 0,-2 0 0,0 0 0,-1 0 0,-1-22 0,0 19 0,0 0 0,2 0 0,8-37 0,-1 17 0,-2-1 0,-2 1 0,1-58 0,-6 72 0,16-99 0,-12 82 0,1 3 0,0-53 0,-5 64 0,1-1 0,1 1 0,2 0 0,10-33 0,-11 43 0,-1 0 0,-1 0 0,-1-36 0,-2 33 0,2 0 0,5-34 0,0 13 0,-3 0 0,-1 0 0,-4-47 0,0 3 0,2-392 0,0 466 0,2 0 0,4-21 0,3-30 0,-11-48 0,3-88 0,7 153 0,-4 34 0,-2 0 0,1-22 0,-4-594 0,2 612 0,1 0 0,4-18 0,-2 18 0,1-37 0,-5 16 0,-1 17 0,2 0 0,0 1 0,8-42 0,-7 47 0,0 1 0,0 0 0,-2 0 0,-1-18 0,1 19 0,-1 0 0,2-1 0,0 1 0,6-28 0,-7 42 0,1 0 0,-1 0 0,0-1 0,1 1 0,-1 0 0,0 0 0,0 0 0,0 0 0,1-1 0,-1 1 0,-1 0 0,1 0 0,0 0 0,0-1 0,0 1 0,-1 0 0,1 0 0,0 0 0,-1 0 0,1 0 0,-1 0 0,1 0 0,-1 0 0,0 0 0,1 0 0,-1 0 0,0 0 0,0 0 0,0 0 0,0 0 0,0 1 0,0-1 0,0 0 0,0 1 0,0-1 0,0 1 0,0-1 0,0 1 0,0-1 0,-2 1 0,-5-2 0,-1 1 0,1 0 0,-1 1 0,-17 1 0,-14-1 0,32-3 0,0 1 0,1-1 0,-1 0 0,1 0 0,-9-6 0,10 5 0,0 1 0,0 0 0,-1 0 0,1 0 0,0 1 0,-1 0 0,0 0 0,-8-1 0,-97-12 0,70 8 0,-82-3 0,100 9 0,1-1 0,-32-7 0,49 8 0,-96-13 0,54 5 0,-60-5 0,7-3 0,73 12 0,-1 0 0,-49-2 0,57 8 0,0-2 0,0 0 0,1-1 0,-1-1 0,-27-8 0,25 6 0,0 1 0,0 0 0,0 2 0,-25 1 0,17 0 0,-45-7 0,-90-11 0,89 8 0,-111 1 0,-443 10 0,611-1 0,-35-7 0,-20 0 0,-38-2 0,44 3 0,14-1 0,-23 0 0,37 2 0,35 4 0,0 1 0,0 0 0,0 0 0,0 1 0,0 0 0,0 0 0,-7 1 0,11-1 0,0 1 0,0 0 0,0-1 0,1 1 0,-1 0 0,0 0 0,0 0 0,1 1 0,-1-1 0,1 0 0,-1 1 0,1-1 0,-1 1 0,1-1 0,0 1 0,0-1 0,0 1 0,0 0 0,0 0 0,0 0 0,0-1 0,1 1 0,-1 0 0,1 0 0,-1 0 0,1 3 0,-12 105 0,6-72 0,3 0 0,1 0 0,5 57 0,-1-12 0,0 56 0,-5 147 0,-14-163 0,10-82 0,-2 17 0,7-39 0,-1 0 0,0 0 0,-8 22 0,-4 26 0,11-47 0,-12 36 0,5-20 0,16-87 0,-4 46 0,0 0 0,0 0 0,1 1 0,-1-1 0,1 0 0,0 1 0,0-1 0,1 1 0,-1 0 0,1 0 0,0 0 0,0 0 0,1 0 0,-1 1 0,1-1 0,-1 1 0,1 0 0,0 0 0,0 0 0,1 1 0,-1-1 0,1 1 0,8-3 0,39-15 0,-39 15 0,0-1 0,0 2 0,1-1 0,-1 2 0,1 0 0,0 1 0,20-1 0,-1 1 0,33-5 0,-34 3 0,38 0 0,19 6 0,120-4 0,-159-6 0,-35 5 0,0 1 0,21-2 0,307 5 0,-322 0 0,36 7 0,20 0 0,-52-6 0,0 0 0,47 13 0,6 0 0,63 2 0,-114-14 0,0 2 0,39 12 0,-36-8 0,43 6 0,102 22 0,-147-30 0,37 12 0,-32-9 0,43 7 0,126 29 0,-109-24 0,-53-12 0,42 5 0,22 1 0,11 11 0,-113-27 0,0 0 0,0 0 0,0 0 0,-1 0 0,1 0 0,0 0 0,0-1 0,0 1 0,-1 0 0,1-1 0,0 0 0,0 1 0,-1-1 0,1 0 0,-1 0 0,1 0 0,-1 0 0,1 0 0,-1 0 0,3-2 0,20-33 0,-21 31 0,-1 0 0,1 1 0,0-1 0,0 1 0,0 0 0,8-7 0,-2 5 10,1 0 0,-1 1 0,1 0 0,13-4 0,6-3-1425,-19 7-5411</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26.979"/>
    </inkml:context>
    <inkml:brush xml:id="br0">
      <inkml:brushProperty name="width" value="0.05" units="cm"/>
      <inkml:brushProperty name="height" value="0.05" units="cm"/>
    </inkml:brush>
  </inkml:definitions>
  <inkml:trace contextRef="#ctx0" brushRef="#br0">1 462 24575,'3'-1'0,"0"1"0,0-1 0,0 0 0,0 0 0,-1 0 0,1-1 0,0 1 0,-1 0 0,1-1 0,0 0 0,-1 0 0,0 1 0,1-2 0,-1 1 0,0 0 0,0 0 0,0-1 0,-1 1 0,1-1 0,-1 1 0,1-1 0,1-3 0,2-5 0,0 0 0,-1 0 0,0 0 0,3-18 0,-3 15 0,0 0 0,0 1 0,10-19 0,6-18 0,-9 12 0,7-57 0,-8 36 0,-10 57 0,0 1 0,0 0 0,1-1 0,-1 1 0,0 0 0,1-1 0,-1 1 0,1 0 0,0 0 0,-1-1 0,1 1 0,0 0 0,0 0 0,0 0 0,-1 0 0,1 0 0,0 0 0,0 0 0,1 0 0,-1 0 0,0 1 0,0-1 0,0 0 0,0 1 0,1-1 0,-1 1 0,2-1 0,-1 1 0,-1 0 0,0 0 0,0 0 0,0 1 0,0-1 0,0 0 0,0 1 0,0-1 0,0 1 0,0-1 0,0 1 0,0 0 0,0-1 0,0 1 0,0 0 0,0 0 0,0 0 0,-1-1 0,1 1 0,0 0 0,-1 0 0,1 0 0,0 0 0,-1 0 0,1 0 0,-1 1 0,0-1 0,1 0 0,-1 0 0,0 0 0,0 0 0,0 2 0,7 28 0,2 13 0,-1 1 0,3 71 0,5 0 0,-13-93 0,1 0 0,1-1 0,9 24 0,-5-9 0,-5-56 0,1 0 0,0 1 0,15-32 0,-15 38 0,45-131 0,11-29 0,-60 166 0,1 1 0,-1 0 0,1 0 0,0 1 0,0-1 0,1 0 0,-1 1 0,1-1 0,0 1 0,1 0 0,-1 0 0,0 0 0,7-5 0,-10 9 0,0 0 0,1 0 0,-1 0 0,0 0 0,1 1 0,-1-1 0,1 0 0,-1 0 0,0 0 0,1 0 0,-1 0 0,0 1 0,0-1 0,1 0 0,-1 0 0,0 1 0,1-1 0,-1 0 0,0 0 0,0 1 0,0-1 0,1 0 0,-1 1 0,0-1 0,0 0 0,0 1 0,0-1 0,0 0 0,0 1 0,1-1 0,-1 0 0,0 1 0,0-1 0,0 1 0,0-1 0,0 0 0,0 1 0,0-1 0,-1 1 0,3 18 0,-2-17 0,7 100 0,1 16 0,-9 48-1365,1-152-5461</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28.651"/>
    </inkml:context>
    <inkml:brush xml:id="br0">
      <inkml:brushProperty name="width" value="0.05" units="cm"/>
      <inkml:brushProperty name="height" value="0.05" units="cm"/>
    </inkml:brush>
  </inkml:definitions>
  <inkml:trace contextRef="#ctx0" brushRef="#br0">53 41 24575,'1'42'0,"0"-19"0,-1 0 0,0 0 0,-2-1 0,0 1 0,-2-1 0,-12 44 0,8-40 0,2 0 0,0 0 0,2 1 0,1 0 0,1 0 0,4 47 0,-2-42 0,-1-65 0,0 15 0,0 0 0,1 0 0,1 0 0,1 1 0,0-1 0,9-30 0,4 4 0,-11 29 0,1-1 0,1 1 0,1 0 0,9-16 0,-13 28 0,0 0 0,0 0 0,0 1 0,0-1 0,0 1 0,1 0 0,-1 0 0,1 0 0,-1 0 0,1 1 0,0-1 0,-1 1 0,1 0 0,0 0 0,7 0 0,60-4 0,-54 5 0,0-1 0,0 0 0,-1-1 0,1-1 0,-1-1 0,26-9 0,-39 12 0,-1-1 0,0 1 0,-1-1 0,1 1 0,0-1 0,0 0 0,-1 0 0,1 0 0,-1 0 0,0 0 0,1 0 0,-1 0 0,0-1 0,0 1 0,0 0 0,-1-1 0,1 1 0,-1-1 0,1 1 0,-1 0 0,0-5 0,1-8 0,-1-1 0,-2-21 0,0 12 0,2 2 0,-1 25 0,1 42 0,1-20 0,-1 30 0,1-12 0,-1 0 0,-11 73 0,-11 3 0,21-117-47,1 1 0,0 0 0,-1-1 0,1 1 0,0-1 0,0 1 0,0-1 0,0 1 0,0-1-1,0 1 1,1-1 0,-1 1 0,0-1 0,1 1 0,-1-1 0,1 1 0,0-1 0,-1 1 0,1-1 0,0 0 0,0 1 0,0-1-1,0 0 1,0 0 0,0 0 0,0 0 0,0 0 0,2 1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6:48.616"/>
    </inkml:context>
    <inkml:brush xml:id="br0">
      <inkml:brushProperty name="width" value="0.05" units="cm"/>
      <inkml:brushProperty name="height" value="0.05" units="cm"/>
    </inkml:brush>
  </inkml:definitions>
  <inkml:trace contextRef="#ctx0" brushRef="#br0">1 797 304,'0'-26'966,"-1"20"-552,2 11 550,2 15-280,-1-16-645,0 0-1,0 0 1,0 0-1,0 0 1,-1 1-1,0-1 0,0 1 1,0-1-1,0 1 1,-1-1-1,0 7 1,13 69 222,-13-73-237,0 0 0,1 0 0,1-1 0,-1 1 0,4 10-1,-3-11 2,0 0 0,0 1 1,-1-1-1,0 1 0,0 9 0,12 125 599,-13 472 801,0-608-1417,0 0 0,1 0 1,-1-1-1,1 1 0,1 0 0,-1-1 1,3 6-1,-2-5-5,-1 0 0,1 0 0,-1 0 0,0 0 0,0 0 0,0 0 0,-1 7 0,0 25 45,-1 2 23,2 0 0,10 65 1,-10-95-55,0-1 0,-1 0 0,0 1 1,-1 13-1,0-16-15,1 1 0,-1-1 0,1 0-1,1 0 1,-1 0 0,1 0 0,3 12 0,-1-10 4,0 1 0,0 0-1,-1 0 1,-1 0 0,1 0-1,-1 18 1,-1 221 61,13-148 53,-13 431 96,-13-364-229,13 55 29,0-215-20,-1-1 1,1 1-1,-2-1 1,1 1 0,-4 8-1,3-8 0,0 0 1,0-1-1,1 1 0,0 0 1,0 10-1,1 388 79,-13-307-67,13 123 8,0-218-15,0 0 0,0 1 1,-1-1-1,1 0 0,-1 0 1,0 1-1,0-1 0,0 0 0,-3 5 1,2-5-1,1 0 0,0 0 1,0-1-1,0 1 1,0 0-1,0 0 0,1 0 1,-1 0-1,1 6 0,0 566-33,0-574 136,3-18-184,14 7 51,-14 8 28,0 1 0,0 0 0,-1-1 0,1 1 1,0-1-1,-1 0 0,1 0 0,1-3 0,0-3-11,-4 7 12,0 1 1,0-1-1,0 1 0,0-1 0,1 0 0,-1 1 1,0-1-1,0 1 0,1 0 0,-1-1 0,0 1 1,1-1-1,-1 1 0,0-1 0,1 1 0,-1 0 1,1-1-1,-1 1 0,0 0 0,1-1 0,-1 1 1,1 0-1,-1 0 0,1-1 0,-1 1 0,1 0 1,0 0-1,-1 0 0,1 0 0,-1 0 0,2 0 1,46-20 30,-40 16-32,1-1 0,1 2-1,12-5 1,19-5-55,-34 10 60,0 0 0,0 1-1,0 0 1,1 0 0,-1 0-1,1 1 1,11 0 0,0-2-4,0 0 1,0-1 0,32-12-1,-38 13 4,-1 1-1,0 0 0,1 1 0,14 0 0,36-9 13,237 10-50,-287 0 34,-1 1 0,0 1 0,20 5 0,-18-4 0,-1 0-1,0-1 0,24 1 0,-22-4 4,0 1 3,0 0 0,0 1 1,0 0-1,19 5 1,122 24-41,-42-11 12,-47-9 38,1-3 0,128-3 1,-134-5-8,-45 2-9,0 1 0,29 6 0,1 1-13,-3 3 10,-36-9 3,1-1-1,-1 1 0,0-1 0,1-1 0,15 2 0,-12-2-2,0 0 0,0 1 0,0 0 1,16 6-1,20 4-7,-19-7 30,0 0-21,1 0-1,37-1 1,237-4-28,-283 1 44,41 7 0,-40-5 6,44 3 0,-49-6-24,39 0-32,74-9 1,-74 6 43,-41 3-5,1 0 0,25-5 0,-24 3-4,0 0 0,-1 2 1,1-1-1,18 3 0,6 0-9,162-2-2,-197 0 15,1 1-1,-1-1 0,0 1 0,0 1 0,0-1 1,0 1-1,7 3 0,29 6 17,-25-8-19,3-1 5,0 1 0,0 1 0,-1 0 1,23 10-1,-37-12-11,0 1 0,1-1 1,-1 0-1,1 0 0,-1 0 1,1-1-1,0 0 0,-1 0 1,1 0-1,0-1 0,9 0 1,-13 0 12,1 0-22,-3 0 10,12 2 22,-12-2-18,0 0 0,0 0 0,1 0 0,-1 0 0,0 0 0,0 0 0,0 0 0,1 0 0,-1 0 0,0 0 0,0 0 0,0 0 0,1 0 0,-1 0 0,0 0 0,0 0 0,0 1 0,1-1 0,-1 0 0,0 0 0,0 0 0,0 0 0,0 0 0,0 1 0,1-1 0,-1 0 0,0 0 0,0 0 0,0 1 0,0-1 0,0 0 0,0 0 0,0 0 0,0 1 0,0-1 0,0 0 0,0 0 0,0 0 0,0 1 0,0-1 0,0 0 0,0 0 0,0 0 0,0 1 0,0-1 0,0 0 0,0 0 0,0 0 0,0 1 0,0-1 0,0 0 0,0 0 0,-1 0 0,1 0 0,0 1 0,0-1 0,0 0 0,0 0 0,0 0 0,-1 0 0,8-1 30,-3 0 210,-2-8-129,-2-265 17,-13 194-104,13-700 347,0 772-367,-1 0 0,0 0 0,-1 0 0,-3-12 0,3 12-2,0 0 0,0 0-1,0 0 1,1-13 0,0-3 11,0 1-1,-8-36 1,7 40 1,0 1 0,1-1 0,0 0 1,3-19-1,0-13-8,-2-256 66,0 304-74,-1-1 0,1 0 0,-1 0 0,0 0-1,0 0 1,0 1 0,-3-7 0,2 7 3,1-1 0,-1 1-1,1-1 1,0 0 0,0 0 0,1 0 0,-1-6 0,0 5 17,1 0 1,-1 0 0,0 0 0,0 0 0,0 0 0,-1 1-1,0-1 1,0 0 0,-3-6 0,2 7 9,1 0 0,0-1 0,0 1-1,1 0 1,-1-1 0,1 1 0,0-1 0,1 1 0,-2-8-1,2 3-2,-1-1 0,-1 1 1,0-1-1,0 1 0,-1-1 0,-5-10 0,-7-26-19,0 7 2,13 35-8,0 0-1,1 0 1,-1 0-1,0 0 1,1 0-1,0 0 1,0 0-1,0-1 1,1 1-1,-1-5 0,1-1 9,-1 0 0,-1 1 0,0-1-1,0 0 1,-6-14 0,4 15-9,1 0 0,1 0 1,0 0-1,0-1 1,-1-14-1,3 19 8,-1 0 0,0 0-1,0 0 1,0 0 0,0 0-1,-1 0 1,-3-5 0,-3-13 62,5 13 5,1 0 0,0 0 0,0 1 1,0-15-1,2 22-63,0 0 0,0 0 0,0 0 0,-1 0 0,1 0 1,0 0-1,-1 0 0,0 1 0,0-1 0,1 0 0,-1 0 0,0 1 1,-2-4-1,2 4-7,0-1-1,0 1 1,0-1 0,0 1 0,0-1 0,0 1 0,1-1 0,-1 0 0,1 1 0,-1-1 0,1 0 0,0 0 0,0-2 0,0-173 126,0 172-131,0-1-1,1 1 1,0-1-1,0 1 1,0 0-1,1-1 0,0 1 1,4-10-1,-3 9 11,0 0-1,-1-1 0,1 1 0,1-11 0,-3 8-1,0 0-6,1-1 0,0 1 0,0 0 0,1-1 0,6-13 0,-3 11-3,-1-1 0,0 0 0,-1 0 0,-1 0 0,0 0 0,-1-1 0,0 1 0,-1-16 0,0 24 0,-1 1 1,1-1 0,0 0 0,0 1 0,0-1 0,0 1 0,3-6-1,-2 6 3,-1 0 0,1 0 0,-1 0 0,0 0 0,0 0 0,0-9 0,11-137 74,-11 147-57,-1 1 0,0-1 1,0 0-1,1 1 1,0-1-1,-1 1 1,1-1-1,0 1 0,0-1 1,1 1-1,1-3 1,-2 3-10,0 0 0,0 0 0,0 1 1,0-1-1,-1 0 0,1-1 0,0 1 1,-1 0-1,0 0 0,1-4 0,-1-9 60,-1-3-50,2 1 0,0 0-1,0-1 1,7-27 0,-7 39-20,0 0 0,0 0-1,-1 0 1,0-1 0,-1-8 0,0 10-3,0-1 1,1 1 0,0-1-1,0 1 1,1-1 0,0 0-1,0 1 1,2-7 0,0 5 3,-1-1 0,1 1 0,-1-1 0,0 0 0,-1 1 0,0-1 0,0 0 0,-1-14 0,0 1 0,-1 7 3,1-1 1,1 1 0,0 0-1,1 0 1,5-25-1,-5 30-8,0-1-1,-1 1 0,0-1 1,-1 1-1,0-1 1,-2-15-1,1-7 61,1-42-17,0 73-40,0-1 1,0 1-1,0 0 1,0 0-1,0 0 1,1 0 0,-1 0-1,0 0 1,1-1-1,-1 1 1,1 0-1,-1 0 1,1 0 0,0 0-1,-1 0 1,1 1-1,0-1 1,1-1-1,-1 1 0,0 0 0,-1 0 0,1 0 0,0 1-1,-1-1 1,1 0 0,0 0 0,-1 0-1,1 0 1,-1 0 0,1-1 0,-1 1-1,0 0 1,1 0 0,-1 0 0,0 0 0,0 0-1,0-2 1,0-699 72,6 678-83,1-5-1,-7-22 67,0 50-77,0 0 100,0-1 0,0 0 0,0 1 0,0-1 0,0 1 0,0-1 0,0 0 0,0 1 0,-1-1 1,1 1-1,-1-3 0,-233-3 270,214 6-345,-35-6 0,34 3 1,-39-1 0,-33-6 54,42 8-67,-1-1 0,-51-13 1,55 8 42,25 6 43,-40 1 1,40 2-33,-42-5 0,33-1-26,2 2-11,-1-2 0,-47-15 0,74 20 0,-1-1 0,0 1 0,1 0 0,-1 0 0,0 0-1,0 1 1,0 0 0,0 0 0,-6 0 0,4 1-8,0-1 0,1 0-1,-1 0 1,-10-3 0,-121-18 111,-5-1-90,120 18-26,-1 2 0,1 0-1,-46 3 1,39 0 55,-55-4 0,-180-29 26,186 27-23,42 4-34,-38-7 1,-9-1-33,-153 2 0,179 8 55,-66-12-101,-315 11 138,275-7-79,69-3 31,84 10-23,-11 0-10,1 0 1,-33-6-1,-8-4 6,51 7-4,0 1-1,0 0 1,0 1-1,0 0 1,-18 1-1,17 0-30,-33 0 25,42 0-13,0 39-830,4 66 768,1-35 99,-3-65-12,1 0 0,0-1-1,0 1 1,1-1-1,-1 1 1,1 0 0,0-1-1,1 0 1,-1 1 0,1-1-1,-1 0 1,1 1-1,3 3 1,-4-6-8,0 0 0,0 1 0,0-1 0,-1 0 0,1 0 1,0 0-1,-1 0 0,0 1 0,0-1 0,0 0 0,0 0 0,0 1 0,0-1 0,0 0 0,-1 3 1,1 22-4,3-21 1,-2-1 0,1 1 1,0 0-1,-1 0 0,0 0 0,0 11 1,-1-15 7,0-1 0,0 1 1,0-1-1,0 0 1,1 1-1,-1-1 1,1 0-1,-1 1 0,1-1 1,-1 0-1,1 0 1,0 1-1,-1-1 0,1 0 1,0 0-1,1 1 1,-1-1-1,0 0 1,0 0-1,0 0 1,-1 1 0,1-1-1,0 0 1,-1 0 0,1 1-1,-1-1 1,1 0-1,-1 0 1,1 1 0,-1-1-1,0 1 1,0-1-1,0 2 1,0 285-30,-15-276-50,14-11 78,1 0-1,-1-1 1,1 1 0,-1 0-1,1 0 1,0 0-1,-1-1 1,1 1 0,0 0-1,0 0 1,-1 0 0,1 0-1,0 0 1,0-1 0,0 1-1,0 0 1,0 0-1,1 2 1,-1-3-1,0 0 0,0 1 1,0-1-1,0 0 0,0 1 0,0-1 0,0 0 0,0 1 0,0-1 0,0 0 1,0 1-1,0-1 0,0 0 0,0 1 0,0-1 0,0 0 0,0 0 0,0 1 1,0-1-1,-1 0 0,1 1 0,0-1 0,0 0 0,0 0 0,0 1 0,-1-1 1,1 0-1,0 0 0,0 1 0,-1-1 0,1 0 0,0 0 0,0 0 0,-1 1 1,1-1-1,0 0 0,-1 0 0,1 0 0,0 0 0,0 0 0,-1 0 0,1 0 1,0 0-1,-1 0 0,1 0 0,0 0 0,-1 0 0,1 0 0,0 0 0,-1 0 1,0 0-1,-4 16-64,-2-11 59,7-4 6,-1-1 0,1 0 0,-1 0 0,1 1 0,-1-1 1,1 1-1,-1-1 0,1 0 0,-1 1 0,1-1 0,0 1 0,-1-1 0,1 1 0,0-1 0,-1 1 1,1-1-1,0 1 0,0 0 0,-1-1 0,1 1 0,0-1 0,0 1 0,0 0 0,0-1 1,0 1-1,-5 8 8,4-8-11,0-1 0,1 1 1,-1-1-1,1 1 0,-1-1 1,1 1-1,-1-1 1,1 1-1,0 0 0,-1-1 1,1 1-1,0 0 0,-1-1 1,1 1-1,0 0 0,0-1 1,-1 1-1,1 0 0,0-1 1,0 1-1,0 0 1,0 0-1,0-1 0,0 2 1,0-1 1,0 0 1,0 0-1,0 0 1,0-1 0,0 1-1,0 0 1,-1 0 0,1 0-1,0 0 1,0 0 0,-1-1-1,1 1 1,-1 0-1,1 0 1,-1-1 0,1 1-1,-1 0 1,1-1 0,-1 1-1,0 0 1,-1 0-1,2 0-1,-1-1-1,0 1 0,0 0 0,1-1 0,-1 1 0,0 0 0,1 0 0,-1 0 0,1 0 0,-1-1 0,1 1 0,-1 0 0,1 0 0,0 0 0,-1 0 0,1 0 0,0 0 0,0 0 0,0 0 0,0 0 0,0 2 0,-6 3 107,6-6-165,-1 0 0,1 1 0,0-1 0,-1 0 0,1 0 0,0 0-1,-1 0 1,1 0 0,0 1 0,-1-1 0,1 0 0,0 0 0,0 1 0,-1-1 0,1 0 0,0 0-1,0 1 1,0-1 0,-1 0 0,1 1 0,0-1 0,0 0 0,0 1 0,0-1 0,0 0 0,-1 1 0,1-1-1,0 0 1,0 1 0,0 0 0,1-3 57,-1 0 0,0 0 1,1 0-1,0 0 0,-1 0 0,1 0 0,0 0 0,0 1 0,0-1 0,0 0 1,0 1-1,0-1 0,1 0 0,-1 1 0,1 0 0,-1-1 0,1 1 1,-1 0-1,1 0 0,0 0 0,2-2 0,2 0-2,1 0 0,-1 0 0,1 0 0,0 0 0,9-1 0,79-10-22,-86 12 28,0 1 0,0 0 0,0 0 1,9 1-1,23-3 12,-29 1-14,0 1 0,-1 0-1,1 1 1,19 2 0,3-1 4,646-1-14,-647 2 0,0 1 0,44 11 0,27 3-6,-70-12 35,61 16 1,-27-7-34,-50-12 12,-1 1 0,1 2 0,17 5 0,-24-6-5,1-1 0,0 0 0,19 1 0,-4 0 11,-5-2 0,-1-1 1,43-2-1,-45 0-1,0 0 0,0 1-1,0 1 1,35 7 0,-9 3 0,0-3 0,1-1 0,69 1 0,-99-7-4,0 0 1,30 7-1,-29-4-1,-1-1 0,35 1 0,358-4-77,-393 1 85,0 1-1,0 1 0,-1 0 0,25 9 0,-19-6 4,0-1-1,23 4 0,190 2-2,145-11 19,-371 0-25,0-1-1,-1 0 0,1-1 0,9-2 0,27-5-10,-42 9 31,29 0-9,16 0-52,-44 0 84,44 0-31,-36-2-37,-14-5-1098,-24-10-2296,-1 8 1128</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29.714"/>
    </inkml:context>
    <inkml:brush xml:id="br0">
      <inkml:brushProperty name="width" value="0.05" units="cm"/>
      <inkml:brushProperty name="height" value="0.05" units="cm"/>
    </inkml:brush>
  </inkml:definitions>
  <inkml:trace contextRef="#ctx0" brushRef="#br0">147 101 24575,'2'0'0,"0"0"0,0 0 0,0 0 0,0 0 0,0 0 0,0-1 0,0 1 0,0-1 0,0 1 0,0-1 0,0 0 0,0 0 0,-1 0 0,1 0 0,0 0 0,-1 0 0,1 0 0,0 0 0,-1-1 0,1 1 0,-1-1 0,2-1 0,-3 1 0,1 0 0,0 1 0,-1-1 0,0 0 0,1 0 0,-1 0 0,0 0 0,0 0 0,0 1 0,0-1 0,0 0 0,0 0 0,-1 0 0,1 0 0,0 1 0,-1-1 0,0 0 0,1 0 0,-1 1 0,0-1 0,0 0 0,0 1 0,0-1 0,-2-1 0,1 0 0,0 0 0,0 1 0,-1-1 0,1 1 0,-1-1 0,1 1 0,-1 0 0,0 0 0,0 0 0,0 0 0,0 1 0,0-1 0,-1 1 0,1 0 0,0 0 0,-1 0 0,1 0 0,-1 1 0,1-1 0,-1 1 0,1 0 0,-1 0 0,1 0 0,-1 0 0,-4 2 0,4-1 0,-1 0 0,1 0 0,-1 1 0,1 0 0,0-1 0,0 2 0,0-1 0,0 0 0,0 1 0,1 0 0,-1 0 0,1 0 0,0 0 0,-1 0 0,2 1 0,-1 0 0,0-1 0,1 1 0,-4 6 0,3-3 0,-1 1 0,1 0 0,0 0 0,1 0 0,0 0 0,0 0 0,1 1 0,0-1 0,0 12 0,1-16 0,1 0 0,0 0 0,0 0 0,0 0 0,0 0 0,1-1 0,-1 1 0,1 0 0,0-1 0,0 1 0,1-1 0,-1 0 0,0 0 0,1 0 0,0 0 0,0 0 0,0 0 0,0-1 0,0 1 0,1-1 0,6 3 0,0 1 0,-3-1 0,-1-1 0,1 0 0,0-1 0,1 0 0,-1 0 0,1 0 0,-1-1 0,1 0 0,0 0 0,0-1 0,10 1 0,-12-2 0,0 0 0,0 0 0,0-1 0,0 0 0,0 0 0,-1 0 0,1 0 0,0-1 0,-1 0 0,7-4 0,-5 2 0,0-1 0,0 0 0,-1-1 0,0 1 0,0-1 0,8-11 0,-6 8 0,-1-1 0,0 0 0,0-1 0,-1 0 0,-1 0 0,8-20 0,-13 30-39,1 0 0,-1 0 0,0 0 0,0 1 0,0-1 0,0 0 0,0 0 0,0 0 0,0 0 0,0 1 0,0-1 0,0 0 0,0 0 0,-1 0 0,1 1 0,0-1 0,-1 0 0,1 0 0,0 1 0,-1-1 0,1 0 0,-1 0 0,1 1 0,-1-1 0,1 1 0,-1-1 0,0 0 0,1 1 0,-1-1 0,0 1 0,1-1 0,-1 1 0,0 0 0,0-1 0,-9-3-6787</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30.651"/>
    </inkml:context>
    <inkml:brush xml:id="br0">
      <inkml:brushProperty name="width" value="0.05" units="cm"/>
      <inkml:brushProperty name="height" value="0.05" units="cm"/>
    </inkml:brush>
  </inkml:definitions>
  <inkml:trace contextRef="#ctx0" brushRef="#br0">133 46 24575,'1'-2'0,"-1"0"0,0 0 0,0 0 0,-1 0 0,1 0 0,0 0 0,-1 0 0,1 0 0,-1 0 0,1 0 0,-1 1 0,0-1 0,0 0 0,0 0 0,0 1 0,0-1 0,0 0 0,0 1 0,-1-1 0,1 1 0,-1 0 0,-1-2 0,1 2 0,0 0 0,0 1 0,0-1 0,0 1 0,1 0 0,-1-1 0,0 1 0,0 0 0,0 0 0,0 0 0,0 1 0,0-1 0,0 0 0,1 1 0,-1-1 0,0 1 0,0-1 0,0 1 0,1 0 0,-1 0 0,0 0 0,1 0 0,-3 2 0,-2 0 0,1 1 0,-1 0 0,1 0 0,0 1 0,0 0 0,1 0 0,-1 0 0,1 0 0,0 0 0,0 1 0,-4 10 0,6-11 0,0 0 0,1 1 0,0-1 0,0 0 0,1 0 0,-1 1 0,1-1 0,0 0 0,1 1 0,-1-1 0,1 0 0,0 1 0,0-1 0,1 0 0,2 7 0,-2-6 5,1-1 1,-1 0-1,1 1 0,0-1 0,0 0 0,0-1 1,1 1-1,0-1 0,0 1 0,0-1 1,0 0-1,1 0 0,0-1 0,-1 1 0,1-1 1,1 0-1,-1-1 0,0 1 0,1-1 0,-1 0 1,1 0-1,10 1 0,-6-1-129,1-1 0,0-1 1,0 1-1,0-2 0,0 0 0,0 0 1,0-1-1,-1 0 0,1-1 0,-1 0 1,16-7-1,-16 5-6702</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39.023"/>
    </inkml:context>
    <inkml:brush xml:id="br0">
      <inkml:brushProperty name="width" value="0.05" units="cm"/>
      <inkml:brushProperty name="height" value="0.05" units="cm"/>
    </inkml:brush>
  </inkml:definitions>
  <inkml:trace contextRef="#ctx0" brushRef="#br0">1 595 24575,'2'-1'0,"1"0"0,0 0 0,-1-1 0,1 0 0,-1 1 0,1-1 0,-1 0 0,0 0 0,0 0 0,1 0 0,-2-1 0,1 1 0,3-5 0,10-10 0,-9 12 0,-1 2 0,0-1 0,0 0 0,0 0 0,-1-1 0,0 1 0,1-1 0,-1 0 0,-1 0 0,1 0 0,-1 0 0,0-1 0,0 0 0,-1 1 0,3-10 0,18-57 0,-15 53 0,-2 0 0,7-36 0,-11 41 0,1 0 0,1 1 0,0-1 0,1 1 0,7-16 0,-8 72 0,-3-15 0,6 38 0,-3-37 0,0 35 0,2-1 0,-6-60 0,0 0 0,1 0 0,-1-1 0,1 1 0,0 0 0,0-1 0,0 1 0,0-1 0,0 1 0,1-1 0,-1 0 0,1 0 0,-1 1 0,1-1 0,0 0 0,0 0 0,0 0 0,0-1 0,5 4 0,-6-5 0,1 0 0,0 0 0,-1 0 0,1 0 0,-1 0 0,1 0 0,0 0 0,-1-1 0,1 1 0,-1-1 0,1 1 0,0-1 0,-1 0 0,0 0 0,1 1 0,-1-1 0,1 0 0,-1 0 0,0 0 0,0-1 0,0 1 0,1 0 0,-1 0 0,0-1 0,-1 1 0,1 0 0,0-1 0,0 1 0,0-1 0,0-2 0,19-47 0,3-7 0,-18 48 0,0 0 0,-1-1 0,0 0 0,-1 0 0,0 0 0,2-19 0,-4 21 0,0 0 0,1 1 0,1-1 0,-1 1 0,7-14 0,7-29 0,-1-4 0,-11 45 0,0 0 0,-2 0 0,1-1 0,-1 1 0,1-17 0,-3 20 0,1-1 0,0 0 0,0 0 0,0 1 0,1-1 0,4-9 0,-4 27 0,1 0 0,0 0 0,0 0 0,6 11 0,-5-11 0,0 1 0,-1-1 0,0 0 0,-1 1 0,0 0 0,1 18 0,-5 71 0,0-39 0,2 71-1365,0-118-5461</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40.280"/>
    </inkml:context>
    <inkml:brush xml:id="br0">
      <inkml:brushProperty name="width" value="0.05" units="cm"/>
      <inkml:brushProperty name="height" value="0.05" units="cm"/>
    </inkml:brush>
  </inkml:definitions>
  <inkml:trace contextRef="#ctx0" brushRef="#br0">297 124 24575,'1'0'0,"-1"0"0,0 0 0,1 0 0,-1 0 0,0 0 0,0 0 0,1 0 0,-1-1 0,0 1 0,0 0 0,1 0 0,-1 0 0,0 0 0,0 0 0,1 0 0,-1-1 0,0 1 0,0 0 0,1 0 0,-1 0 0,0-1 0,0 1 0,0 0 0,0 0 0,1-1 0,-1 1 0,0 0 0,0 0 0,0-1 0,0 1 0,0 0 0,0 0 0,0-1 0,0 1 0,0 0 0,0-1 0,0 1 0,0 0 0,-3-17 0,-13-11 0,12 25 0,0-1 0,-1 1 0,1 0 0,-1 0 0,1 1 0,-1-1 0,0 1 0,0 0 0,0 0 0,-1 1 0,1-1 0,0 1 0,0 1 0,-1-1 0,1 1 0,-1-1 0,1 2 0,0-1 0,-1 0 0,1 1 0,0 0 0,-1 1 0,1-1 0,0 1 0,0 0 0,0 0 0,0 0 0,-5 4 0,-20 10 0,15-8 0,1 0 0,-23 16 0,34-21 0,0-1 0,0 1 0,0 0 0,0 0 0,0 0 0,1 0 0,0 1 0,-1-1 0,1 1 0,0-1 0,1 1 0,-1 0 0,1-1 0,-1 1 0,0 8 0,2-11 0,-1 1 0,1-1 0,0 1 0,0-1 0,0 1 0,1-1 0,-1 1 0,0-1 0,1 0 0,-1 1 0,0-1 0,1 1 0,0-1 0,-1 0 0,1 1 0,0-1 0,0 0 0,0 0 0,0 0 0,-1 1 0,2-1 0,0 1 0,1 0 0,0 0 0,0 0 0,0-1 0,0 1 0,1-1 0,-1 0 0,0 0 0,1 0 0,4 1 0,1-1 0,-1 0 0,1 0 0,0-1 0,0 0 0,0-1 0,16-2 0,-14-1 0,-1 0 0,0-1 0,0 1 0,0-2 0,-1 1 0,0-2 0,0 1 0,0-1 0,-1 0 0,0-1 0,-1 0 0,1 0 0,-2-1 0,11-15 0,-14 18 0,0-1 0,0 1 0,0-1 0,3-11 0,8-21 0,-13 37 0,0 1 0,0-1 0,0 0 0,0 0 0,0 1 0,1-1 0,-1 1 0,0-1 0,1 1 0,-1-1 0,1 1 0,-1 0 0,1 0 0,0 0 0,0 0 0,-1 0 0,1 0 0,3-1 0,-4 2 0,0 1 0,0-1 0,1 0 0,-1 0 0,0 1 0,0-1 0,1 1 0,-1-1 0,0 1 0,0-1 0,0 1 0,0 0 0,0-1 0,0 1 0,0 0 0,0 0 0,0 0 0,0 0 0,0 0 0,-1 0 0,1 0 0,0 0 0,-1 0 0,1 0 0,-1 0 0,1 1 0,-1-1 0,1 0 0,-1 0 0,0 3 0,3 7-39,-1 0 0,0 0 1,-1 0-1,0 0 0,-1 0 0,-1 15 0,0-5-1054,1-6-5733</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42.562"/>
    </inkml:context>
    <inkml:brush xml:id="br0">
      <inkml:brushProperty name="width" value="0.05" units="cm"/>
      <inkml:brushProperty name="height" value="0.05" units="cm"/>
    </inkml:brush>
  </inkml:definitions>
  <inkml:trace contextRef="#ctx0" brushRef="#br0">1 307 24575,'0'-3'0,"1"0"0,0 0 0,0 0 0,0 0 0,0 0 0,1 0 0,-1 0 0,1 0 0,2-3 0,8-16 0,2-18 0,-7 23 0,-2 0 0,0 0 0,0-1 0,1-17 0,-4 22 0,1 1 0,0 0 0,1 0 0,6-13 0,-2 4 0,-8 27 0,0 0 0,0 0 0,1 1 0,-1-1 0,2 0 0,-1 0 0,3 8 0,4 25 0,-5 20 0,-3-40 0,1 1 0,1-1 0,4 20 0,-3-25 0,-3-7 0,2-1 0,-1 0 0,1 1 0,0-1 0,5 12 0,-7-17 0,1-1 0,-1 1 0,1 0 0,0 0 0,-1-1 0,1 1 0,0 0 0,-1-1 0,1 1 0,0-1 0,0 1 0,-1-1 0,1 1 0,0-1 0,0 1 0,0-1 0,0 0 0,0 1 0,1-1 0,-1 0 0,1 0 0,0 0 0,-1 0 0,1-1 0,-1 1 0,1-1 0,-1 1 0,1-1 0,-1 1 0,1-1 0,-1 0 0,0 0 0,1 1 0,-1-1 0,2-2 0,3-4 0,1 0 0,-1 0 0,-1 0 0,0-1 0,0 0 0,0 0 0,-1 0 0,0-1 0,-1 1 0,4-13 0,7-16 0,17-54 0,-18 50 0,5-12 0,-17 53 0,-1-1 0,0 1 0,0-1 0,0 1 0,0-1 0,0 1 0,1-1 0,-1 1 0,0 0 0,0-1 0,1 1 0,-1-1 0,0 1 0,0 0 0,1-1 0,-1 1 0,0 0 0,1 0 0,-1-1 0,1 1 0,-1 0 0,0 0 0,1-1 0,-1 1 0,1 0 0,-1 0 0,1 0 0,-1 0 0,1 0 0,-1 0 0,0 0 0,1 0 0,-1 0 0,1 0 0,0 0 0,9 15 0,-1 24 0,-9 115 90,-1-72-1545,1-68-5371</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43.718"/>
    </inkml:context>
    <inkml:brush xml:id="br0">
      <inkml:brushProperty name="width" value="0.05" units="cm"/>
      <inkml:brushProperty name="height" value="0.05" units="cm"/>
    </inkml:brush>
  </inkml:definitions>
  <inkml:trace contextRef="#ctx0" brushRef="#br0">0 0 24575,'0'426'0,"1"-433"0,0 1 0,1-1 0,-1 0 0,1 1 0,1-1 0,5-11 0,6-18 0,-9 22 0,1 0 0,0 1 0,2-1 0,-1 2 0,1-1 0,19-21 0,12-21 0,-36 51 0,1 0 0,-1 0 0,1 0 0,0 1 0,0-1 0,0 1 0,0 0 0,1 0 0,7-3 0,-7 3 0,0 0 0,0 0 0,0 0 0,-1-1 0,1 0 0,-1 1 0,4-6 0,71-78 0,-79 87 0,0 0 0,0 0 0,0 0 0,0-1 0,0 1 0,0 0 0,0 0 0,0 0 0,0-1 0,0 1 0,1 0 0,-1 0 0,0 0 0,0 0 0,0-1 0,0 1 0,0 0 0,0 0 0,0 0 0,1 0 0,-1 0 0,0-1 0,0 1 0,0 0 0,0 0 0,1 0 0,-1 0 0,0 0 0,0 0 0,0 0 0,0 0 0,1 0 0,-1 0 0,0 0 0,0 0 0,0 0 0,1 0 0,-1 0 0,0 0 0,0 0 0,0 0 0,1 0 0,-1 0 0,0 0 0,0 0 0,0 0 0,0 0 0,1 0 0,-1 0 0,0 0 0,0 0 0,0 0 0,0 1 0,1-1 0,-1 0 0,0 15 0,-6 20 0,-7 54 0,5-27 0,6-45 0,1 0 0,1 32 0,1-34 0,0 0 0,-1-1 0,-1 1 0,-4 19 0,4-30-195,-1 1 0,1-1 0,-1 0 0,0 0 0,0-1 0,-4 6 0,0-1-6631</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44.756"/>
    </inkml:context>
    <inkml:brush xml:id="br0">
      <inkml:brushProperty name="width" value="0.05" units="cm"/>
      <inkml:brushProperty name="height" value="0.05" units="cm"/>
    </inkml:brush>
  </inkml:definitions>
  <inkml:trace contextRef="#ctx0" brushRef="#br0">169 0 24575,'0'27'0,"1"-17"0,0-1 0,-1 1 0,-1-1 0,1 1 0,-2 0 0,1-1 0,-1 0 0,-1 1 0,1-1 0,-9 16 0,5-12 0,1 0 0,0 1 0,0-1 0,-4 24 0,6-20 0,-2 0 0,-10 24 0,-5 18 0,18-48 0,-2 1 0,1-1 0,-1-1 0,-1 1 0,0-1 0,-12 19 0,16-28-39,0 0 0,1 0 0,-1 0 0,0-1 0,0 1 0,0 0 0,0-1 0,0 1 0,1-1 0,-1 1 0,0-1 0,0 1 0,0-1 0,0 1 0,-1-1 0,1 0 0,0 0 0,0 0 0,0 0 0,0 1 0,0-2 0,0 1 0,0 0 0,0 0 0,0 0 0,0 0 0,0 0 0,0-1 0,0 1 0,0-1 0,0 1 0,0-1 0,0 1 0,-2-2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47.095"/>
    </inkml:context>
    <inkml:brush xml:id="br0">
      <inkml:brushProperty name="width" value="0.05" units="cm"/>
      <inkml:brushProperty name="height" value="0.05" units="cm"/>
    </inkml:brush>
  </inkml:definitions>
  <inkml:trace contextRef="#ctx0" brushRef="#br0">1 121 24575,'0'-1'0,"0"1"0,0-1 0,1 0 0,-1 0 0,0 1 0,1-1 0,-1 1 0,1-1 0,-1 0 0,1 1 0,-1-1 0,1 1 0,0-1 0,-1 1 0,1-1 0,0 1 0,-1-1 0,1 1 0,0 0 0,-1 0 0,1-1 0,0 1 0,0 0 0,-1 0 0,1 0 0,1-1 0,28-4 0,-15 3 0,7-3 0,1 1 0,0 1 0,0 1 0,0 0 0,1 2 0,26 3 0,49 14 0,-94-16 0,1 1 0,-1-1 0,0 1 0,0-1 0,0 1 0,0 1 0,-1-1 0,1 1 0,0 0 0,-1 0 0,0 0 0,0 0 0,0 1 0,0 0 0,0 0 0,-1 0 0,5 8 0,11 10 0,-16-20 0,0 1 0,0-1 0,0 0 0,0 0 0,1 0 0,-1 0 0,1-1 0,-1 1 0,1-1 0,0 0 0,-1 0 0,1 0 0,0 0 0,6-1 0,62-1 0,-40-1 0,-28 3 0,0-1 0,-1-1 0,1 1 0,-1 0 0,1-1 0,-1 0 0,1 0 0,-1 0 0,1 0 0,-1-1 0,0 1 0,0-1 0,1 0 0,-1 0 0,0 0 0,-1 0 0,1 0 0,0-1 0,-1 1 0,1-1 0,2-4 0,0-1 0,-2 0 0,1 0 0,-1 0 0,0 0 0,0-1 0,-1 0 0,2-13 0,1 1 0,-3 16 0,-1 1 0,0-1 0,0 1 0,0-1 0,-1 1 0,0-9 0,0 12 0,0 0 0,0-1 0,-1 1 0,1 0 0,-1 0 0,1 0 0,-1 0 0,1 0 0,-1 0 0,0 0 0,1 0 0,-1 0 0,0 0 0,0 0 0,0 0 0,0 0 0,0 1 0,0-1 0,0 0 0,0 1 0,0-1 0,0 1 0,0-1 0,0 1 0,-1-1 0,1 1 0,0 0 0,0 0 0,0-1 0,-2 1 0,-7-1 0,1 0 0,0 0 0,-1 0 0,1 1 0,-18 3 0,24-3 0,-1 1 0,1 0 0,0 0 0,0 0 0,0 0 0,0 0 0,0 1 0,0-1 0,0 1 0,0 0 0,0 0 0,1 0 0,-1 0 0,1 1 0,0-1 0,-1 0 0,1 1 0,0 0 0,-2 4 0,-11 21 0,9-19 0,1 0 0,0 1 0,1-1 0,0 1 0,0 0 0,1 0 0,1 0 0,-1 0 0,-1 21 0,4-28 0,0 4 0,0-1 0,0 0 0,0 1 0,1-1 0,0 0 0,3 12 0,-4-17 0,1 1 0,0 0 0,0-1 0,0 1 0,1 0 0,-1-1 0,0 0 0,1 1 0,-1-1 0,0 0 0,1 1 0,0-1 0,-1 0 0,1 0 0,0 0 0,-1-1 0,1 1 0,0 0 0,0-1 0,0 1 0,0-1 0,-1 1 0,1-1 0,0 0 0,0 0 0,3 0 0,1 0 0,10 2 0,-1-1 0,0-1 0,1 0 0,-1-2 0,0 1 0,1-2 0,15-4 0,-22 3 0,15-6 0,34-21 0,-50 26 0,-1 0 0,0 0 0,0-1 0,-1 0 0,1 0 0,-1-1 0,-1 0 0,8-10 0,69-112 0,-82 129 0,0 0 0,0-1 0,0 1 0,0 0 0,0-1 0,0 1 0,1 0 0,-1-1 0,0 1 0,0 0 0,0 0 0,1-1 0,-1 1 0,0 0 0,0 0 0,1-1 0,-1 1 0,0 0 0,1 0 0,-1 0 0,0 0 0,1-1 0,-1 1 0,0 0 0,1 0 0,-1 0 0,0 0 0,1 0 0,-1 0 0,0 0 0,1 0 0,-1 0 0,0 0 0,1 0 0,0 0 0,4 13 0,-3 21 0,-2-34 0,0 15 0,-1-1 0,-1 1 0,0-1 0,-1 0 0,0 0 0,-1 0 0,-7 15 0,5-8 0,0 0 0,2 0 0,0 0 0,-1 30 0,7-65 0,1 0 0,1 0 0,0 1 0,1-1 0,11-22 0,-7 16 0,0-1 0,6-27 0,-10 36 0,0 0 0,0 1 0,1-1 0,1 1 0,0 1 0,1-1 0,0 1 0,12-12 0,-18 20 0,0 0 0,0 0 0,0 0 0,1 0 0,-1 0 0,1 1 0,-1-1 0,1 1 0,0 0 0,0 0 0,-1 0 0,1 0 0,0 0 0,0 0 0,0 1 0,0-1 0,0 1 0,0 0 0,0 0 0,0 0 0,0 1 0,0-1 0,0 0 0,0 1 0,0 0 0,4 1 0,-4 0 0,0-1 0,0 1 0,0-1 0,0 1 0,0 0 0,0 0 0,0 0 0,-1 1 0,1-1 0,-1 1 0,0-1 0,1 1 0,-1 0 0,0 0 0,-1 0 0,1 0 0,0 0 0,-1 0 0,0 0 0,0 1 0,0-1 0,1 5 0,2 25 0,-4-23 0,1 0 0,0 0 0,1 0 0,1 0 0,-1-1 0,6 13 0,-6-16-195,1 0 0,-2 1 0,1 0 0,-1-1 0,0 1 0,1 7 0,-2 0-6631</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49.444"/>
    </inkml:context>
    <inkml:brush xml:id="br0">
      <inkml:brushProperty name="width" value="0.05" units="cm"/>
      <inkml:brushProperty name="height" value="0.05" units="cm"/>
    </inkml:brush>
  </inkml:definitions>
  <inkml:trace contextRef="#ctx0" brushRef="#br0">53 87 24575,'13'-2'0,"-2"3"0,-10 0 0,0 0 0,0 0 0,-1 0 0,1 0 0,-1 0 0,1 0 0,-1 0 0,1 0 0,-1 0 0,1 0 0,-1 1 0,0-1 0,0 0 0,0 2 0,2 17 0,-1 0 0,-1 0 0,-1 0 0,-1 0 0,-1 0 0,0 0 0,-2-1 0,-9 28 0,-9 19 0,14-45 0,2 0 0,-8 34 0,12-19 0,3-36 0,0-19 0,-2-118 0,5-96 0,-2 225 0,0 1 0,1-1 0,0 1 0,0-1 0,0 1 0,1 0 0,0 0 0,1 0 0,-1 1 0,1-1 0,1 1 0,-1 0 0,6-6 0,-9 12 0,0 0 0,-1-1 0,1 1 0,0 0 0,-1 0 0,1 0 0,0 0 0,-1 0 0,1 0 0,0 0 0,-1 0 0,1 0 0,0 0 0,-1 0 0,1 1 0,-1-1 0,1 0 0,0 0 0,-1 1 0,1-1 0,-1 0 0,1 1 0,-1-1 0,1 0 0,-1 1 0,1-1 0,-1 1 0,1-1 0,-1 1 0,1-1 0,-1 1 0,0 0 0,1-1 0,-1 1 0,0-1 0,1 2 0,16 29 0,-14-24 0,2 4 0,0 1 0,0 0 0,-1 0 0,-1 0 0,0 1 0,-1-1 0,0 1 0,-1-1 0,-1 1 0,-1 20 0,2-11 0,1 0 0,1 0 0,8 30 0,-6-29 0,0 0 0,2 46 0,-6-59 0,0 1 0,0-1 0,1 0 0,1 1 0,0-1 0,0 0 0,1 0 0,0-1 0,9 14 0,-13-22 0,1 1 0,0-1 0,-1 0 0,1 0 0,0 0 0,0 0 0,0 0 0,0 0 0,0 0 0,0-1 0,0 1 0,0 0 0,1-1 0,-1 1 0,2 0 0,-2 0 0,-1-1 0,1 0 0,0 0 0,0 0 0,-1 0 0,1 0 0,0-1 0,0 1 0,-1 0 0,1 0 0,0 0 0,-1-1 0,1 1 0,0 0 0,-1-1 0,1 1 0,-1 0 0,1-1 0,0 1 0,0-2 0,1 0 0,0 0 0,-1 0 0,1-1 0,-1 1 0,1 0 0,-1-1 0,0 0 0,0 1 0,0-1 0,0 0 0,-1 1 0,1-1 0,-1-3 0,2-49 0,-2 39 0,0-1 0,2 0 0,3-22 0,5-11 0,-9 38 0,0-1 0,2 1 0,-1 1 0,2-1 0,-1 0 0,2 1 0,-1-1 0,2 1 0,7-12 0,-10 17 0,1 0 0,-1 0 0,0 0 0,0-1 0,-1 1 0,1-1 0,1-9 0,-2 7 0,0 0 0,1 0 0,7-13 0,1-1 0,-8 16 0,0 0 0,0 0 0,1 0 0,0 0 0,1 1 0,-1-1 0,1 1 0,0 0 0,1 1 0,0-1 0,7-5 0,-12 11 0,-1 0 0,1 0 0,-1-1 0,1 1 0,0 0 0,-1 0 0,1 0 0,-1 0 0,1 0 0,0 0 0,-1 0 0,1 0 0,-1 0 0,1 0 0,-1 0 0,1 1 0,0-1 0,-1 0 0,1 0 0,-1 0 0,1 1 0,-1-1 0,1 0 0,-1 1 0,1-1 0,-1 0 0,1 1 0,-1-1 0,0 1 0,1-1 0,-1 1 0,0-1 0,1 1 0,-1-1 0,0 1 0,1-1 0,-1 1 0,0-1 0,0 1 0,0 0 0,0-1 0,0 1 0,0-1 0,1 2 0,5 35 0,-4-24 0,5 28 0,-2 0 0,-2 0 0,-1 0 0,-5 47 0,1-1 0,3-58 0,2 0 0,6 33 0,-7-41-76,2-7 262,10-32-1661,-9 9-5351</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50.853"/>
    </inkml:context>
    <inkml:brush xml:id="br0">
      <inkml:brushProperty name="width" value="0.05" units="cm"/>
      <inkml:brushProperty name="height" value="0.05" units="cm"/>
    </inkml:brush>
  </inkml:definitions>
  <inkml:trace contextRef="#ctx0" brushRef="#br0">18 144 24575,'2'98'0,"-4"104"0,-6-153 0,5-34 0,0 0 0,0 21 0,4 58 0,-2-133 0,2-100 0,0 132 0,1-1 0,0 0 0,0 0 0,0 1 0,1-1 0,0 1 0,0 0 0,8-12 0,4-3 0,23-25 0,-14 19 0,-17 21 0,0 0 0,1 1 0,0 0 0,1 0 0,-1 1 0,1 0 0,16-6 0,17-12 0,-35 19 0,-1 0 0,0 0 0,0-1 0,0 0 0,-1 0 0,0 0 0,1-1 0,-2 0 0,1 0 0,-1 0 0,0 0 0,0-1 0,-1 0 0,0 0 0,0 0 0,0 0 0,-1 0 0,0 0 0,-1-1 0,0 1 0,0-1 0,0 1 0,-1-14 0,-1-40 0,1 273 0,-1-96 0,0-90 0,-2 1 0,-10 42 0,8-43 0,0 0 0,-2 48 0,8-63-120,-1-2-87,0 0-1,0 0 1,-1 1-1,0-1 1,-3 11-1,0-10-6618</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6:50.210"/>
    </inkml:context>
    <inkml:brush xml:id="br0">
      <inkml:brushProperty name="width" value="0.05" units="cm"/>
      <inkml:brushProperty name="height" value="0.05" units="cm"/>
    </inkml:brush>
  </inkml:definitions>
  <inkml:trace contextRef="#ctx0" brushRef="#br0">205 54 176,'35'0'590,"-32"0"-444,-3-2-104,0 0 0,1 0 0,-1 1 0,0-1 0,0 0 0,-1 0-1,1 0 1,0 0 0,0 0 0,-1 0 0,1 0 0,-2-3 0,-3 5-16,0-1 1,0 0 0,1 0-1,-1 0 1,1 0-1,-9-5 1,7 4 36,0 0 0,0-1 0,0 2 0,0-1 0,-1 1 0,1 0 1,-9 0-1,6 0 86,-23 1 263,31 0-406,0 0 0,1 0 0,-1 0 0,0 0 0,0 0 0,1 0 0,-1 0 0,0 0 0,0 0 0,1 0 0,-1 0 0,0 1 0,1-1 0,-1 0 0,0 1 0,1-1 0,-1 0 0,0 1 0,1-1 0,-1 1 0,0-1 0,1 1 0,-1-1 0,1 1 0,-1-1 0,0 2 0,1 0-3,0 0 1,-1 0-1,1 0 1,-1-1-1,1 1 1,-1 0 0,0-1-1,0 1 1,0 0-1,0-1 1,0 1-1,0-1 1,0 1 0,0-1-1,-2 2 1,1-2-1,1 1 0,-1 0 0,1-1 0,0 1 0,-1 0 0,1 0 0,0 0 1,0 0-1,0 0 0,0 0 0,1 0 0,-1 1 0,0-1 0,1 0 0,-1 4 0,1-4-1,0-1-1,1 1 0,-1-1 1,0 0-1,1 1 0,-1-1 1,0 1-1,1-1 0,0 0 1,-1 1-1,1-1 0,0 0 1,0 0-1,0 1 0,0-1 1,-1 0-1,2 0 0,-1 0 1,0 0-1,2 1 0,10 13 17,-11-11-20,1-1 1,-1 1 0,1-1-1,0 0 1,0 0 0,0 0-1,0 0 1,4 2-1,18 19 31,-1-8 3,-9-6-35,-14-10 5,-1 0-1,0 1 0,1-1 1,-1 1-1,0-1 1,1 0-1,-1 1 1,0-1-1,1 1 0,-1-1 1,0 1-1,0-1 1,0 1-1,0 0 1,0-1-1,1 1 0,-1-1 1,0 1-1,0-1 1,0 1-1,-1 0 1,2 5 3,7 2 9,-7-7 16,0 0 0,0 0 1,-1 1-1,1-1 0,0 0 1,0 0-1,-1 1 0,1-1 1,-1 0-1,1 1 0,-1-1 1,0 1-1,1-1 0,-1 0 0,0 1 1,0-1-1,0 1 0,0-1 1,0 1-1,0-1 0,-1 3 1,1-1-10,1 0-11,-1 0 0,0 0 0,0 0 1,0 0-1,0 0 0,0 0 0,-1 1 0,1-1 1,-1 0-1,-1 3 0,-42 12 33,42-17-41,0-1 1,0 1-1,0 0 1,0-1-1,-1 1 1,1-1-1,0 0 0,0 0 1,-1 0-1,1 0 1,0 0-1,-1 0 1,-2-1-1,-8 0-10,7 1 30,-1 0-250,-1 0-1,0 0 0,0-1 0,0 0 0,0 0 0,0-1 1,-11-3-1,1-3-510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56.505"/>
    </inkml:context>
    <inkml:brush xml:id="br0">
      <inkml:brushProperty name="width" value="0.05" units="cm"/>
      <inkml:brushProperty name="height" value="0.05" units="cm"/>
    </inkml:brush>
  </inkml:definitions>
  <inkml:trace contextRef="#ctx0" brushRef="#br0">233 1 24575,'-7'0'0,"0"0"0,0 0 0,0 1 0,0 0 0,0 0 0,0 0 0,-12 5 0,17-5 0,-1 1 0,1-1 0,0 1 0,0-1 0,0 1 0,0 0 0,0 0 0,0 0 0,1 0 0,-1 0 0,1 1 0,-1-1 0,1 0 0,0 1 0,0-1 0,0 0 0,0 1 0,0 0 0,1-1 0,-1 1 0,1-1 0,-1 1 0,1 4 0,-1 5 0,1-1 0,0 1 0,0-1 0,4 19 0,-3-25 0,0 0 0,1 0 0,0 1 0,0-1 0,0 0 0,0-1 0,1 1 0,0 0 0,0-1 0,0 1 0,8 6 0,-4-4 0,1 0 0,-1 1 0,-1 0 0,1 0 0,-1 1 0,-1-1 0,1 1 0,-2 0 0,1 1 0,-1-1 0,-1 1 0,1 0 0,-2 0 0,1 0 0,-2 0 0,1 0 0,-1 1 0,-1-1 0,0 0 0,-1 15 0,0-21 0,0 0 0,0 1 0,-1-1 0,1 0 0,-1 0 0,0 0 0,0 0 0,-1-1 0,1 1 0,-1 0 0,1-1 0,-1 0 0,0 1 0,0-1 0,-4 2 0,1 0 0,-1 0 0,0 0 0,0-1 0,0 0 0,0 0 0,0-1 0,-9 3 0,6-3-89,-4 2 163,0-1-1,-29 4 0,39-8-161,0 1 0,0-1 0,1 0 0,-1 0 0,0-1 0,0 1 0,0-1 0,1 0 0,-1 0 0,0 0 0,1-1 0,-1 1 0,1-1 0,-1 0 0,1 0 0,-4-3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57.219"/>
    </inkml:context>
    <inkml:brush xml:id="br0">
      <inkml:brushProperty name="width" value="0.05" units="cm"/>
      <inkml:brushProperty name="height" value="0.05" units="cm"/>
    </inkml:brush>
  </inkml:definitions>
  <inkml:trace contextRef="#ctx0" brushRef="#br0">249 0 24575,'1'25'0,"-2"0"0,0-1 0,-2 1 0,-1-1 0,-10 37 0,3-22 0,-5 44 0,11-52 0,-2 0 0,-1-1 0,-12 32 0,-12 8 0,22-44 0,8-19 0,0-1 0,-1 1 0,0-1 0,0 1 0,0-1 0,-6 6 0,9-11 0,-1 0 0,0 0 0,0 0 0,0 0 0,0-1 0,0 1 0,0 0 0,0-1 0,0 1 0,-1-1 0,1 1 0,0-1 0,0 0 0,0 1 0,0-1 0,-1 0 0,1 0 0,0 0 0,0 0 0,-1 0 0,1 0 0,0 0 0,0 0 0,-1 0 0,1-1 0,0 1 0,0-1 0,0 1 0,0-1 0,-1 1 0,1-1 0,0 1 0,0-1 0,0 0 0,0 0 0,0 1 0,1-1 0,-1 0 0,0 0 0,-1-2 0,-2-3 0,1 1 0,-1-1 0,1 0 0,1 0 0,-1 0 0,1 0 0,0 0 0,1 0 0,-1-1 0,1 1 0,0-1 0,1-6 0,-6-23 0,-6-14-1365,10 36-5461</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57.594"/>
    </inkml:context>
    <inkml:brush xml:id="br0">
      <inkml:brushProperty name="width" value="0.05" units="cm"/>
      <inkml:brushProperty name="height" value="0.05" units="cm"/>
    </inkml:brush>
  </inkml:definitions>
  <inkml:trace contextRef="#ctx0" brushRef="#br0">0 17 24575,'65'1'0,"70"-2"0,-86-7 0,-34 5 0,1 0 0,20 0 0,30 4-1365,-51-1-5461</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57.931"/>
    </inkml:context>
    <inkml:brush xml:id="br0">
      <inkml:brushProperty name="width" value="0.05" units="cm"/>
      <inkml:brushProperty name="height" value="0.05" units="cm"/>
    </inkml:brush>
  </inkml:definitions>
  <inkml:trace contextRef="#ctx0" brushRef="#br0">0 0 24575,'15'50'0,"-12"-13"0,-2 1 0,-4 54 0,3-91 7,0 0-1,0 0 0,0 0 0,0 0 1,0 0-1,0-1 0,-1 1 1,1 0-1,0 0 0,0 0 1,-1 0-1,1 0 0,-1 0 0,1 0 1,-1-1-1,1 1 0,-1 0 1,-1 1-1,2-3-52,-1 1-1,1 0 1,-1 0-1,1-1 1,-1 1 0,1 0-1,0-1 1,-1 1-1,1 0 1,-1-1 0,1 1-1,0-1 1,-1 1-1,1-1 1,0 1-1,0-1 1,-1 1 0,1-1-1,0 1 1,0-1-1,0 1 1,0-1 0,-1 1-1,1-1 1,0 1-1,0-1 1,0 1 0,0-1-1,0 1 1,0-1-1,1 0 1,-3-11-6780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58.613"/>
    </inkml:context>
    <inkml:brush xml:id="br0">
      <inkml:brushProperty name="width" value="0.05" units="cm"/>
      <inkml:brushProperty name="height" value="0.05" units="cm"/>
    </inkml:brush>
  </inkml:definitions>
  <inkml:trace contextRef="#ctx0" brushRef="#br0">1 1 24575,'0'0'-8191</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59.368"/>
    </inkml:context>
    <inkml:brush xml:id="br0">
      <inkml:brushProperty name="width" value="0.05" units="cm"/>
      <inkml:brushProperty name="height" value="0.05" units="cm"/>
    </inkml:brush>
  </inkml:definitions>
  <inkml:trace contextRef="#ctx0" brushRef="#br0">0 150 24575,'18'0'0,"0"-1"0,0 0 0,18-5 0,-28 4 0,0 0 0,0-1 0,0 0 0,-1 0 0,1 0 0,-1-1 0,1-1 0,11-8 0,-12 7 0,30-29 0,-35 34 0,-1-1 0,0 0 0,1 0 0,-1 1 0,0-1 0,0 0 0,0 0 0,0-1 0,-1 1 0,1 0 0,0 0 0,-1 0 0,0 0 0,1-1 0,-1 1 0,0 0 0,0 0 0,0 0 0,-1-5 0,0 6 0,1 0 0,-1 0 0,1 0 0,-1 0 0,0 0 0,0 0 0,1 0 0,-1 0 0,0 0 0,0 0 0,0 0 0,0 0 0,0 1 0,0-1 0,0 0 0,-1 1 0,1-1 0,0 1 0,0-1 0,0 1 0,-1 0 0,1 0 0,0-1 0,0 1 0,-1 0 0,1 0 0,0 0 0,0 0 0,-1 0 0,1 1 0,-2-1 0,-46 11 0,38-8 0,7-2 0,1 0 0,-1 0 0,1 0 0,0 1 0,-1 0 0,1-1 0,0 1 0,0 0 0,0 1 0,0-1 0,1 0 0,-1 1 0,1 0 0,-1-1 0,1 1 0,0 0 0,0 0 0,0 0 0,0 1 0,-1 4 0,-2 5 0,1 0 0,1 0 0,1 0 0,-2 18 0,1-10 0,2-16 0,1 0 0,-1 0 0,1-1 0,0 1 0,0 0 0,1 0 0,-1 0 0,1 0 0,0-1 0,1 1 0,3 9 0,-4-12 0,0 0 0,1 0 0,-1 0 0,1 0 0,0 0 0,0 0 0,0 0 0,0 0 0,0-1 0,0 1 0,0-1 0,1 0 0,-1 1 0,0-1 0,1 0 0,-1 0 0,1-1 0,-1 1 0,1 0 0,0-1 0,-1 1 0,1-1 0,2 0 0,5 0-24,0-1 0,-1 0 0,1 0 0,-1-1-1,0 0 1,1-1 0,-1 0 0,0-1 0,16-8-1,2 0-1098,-14 6-5703</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0:59.849"/>
    </inkml:context>
    <inkml:brush xml:id="br0">
      <inkml:brushProperty name="width" value="0.05" units="cm"/>
      <inkml:brushProperty name="height" value="0.05" units="cm"/>
    </inkml:brush>
  </inkml:definitions>
  <inkml:trace contextRef="#ctx0" brushRef="#br0">1 0 24575,'1'24'0,"6"36"0,2 23 0,-1-2 0,-4-57 0,0 37 0,-1 112-1365</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1:00.237"/>
    </inkml:context>
    <inkml:brush xml:id="br0">
      <inkml:brushProperty name="width" value="0.05" units="cm"/>
      <inkml:brushProperty name="height" value="0.05" units="cm"/>
    </inkml:brush>
  </inkml:definitions>
  <inkml:trace contextRef="#ctx0" brushRef="#br0">1 104 24575,'8'0'0,"-1"0"0,1-1 0,0 0 0,0-1 0,0 0 0,-1 0 0,1 0 0,-1-1 0,0 0 0,0 0 0,0-1 0,9-6 0,32-11 0,-6 4 0,16-9-1365,-46 19-5461</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1:00.943"/>
    </inkml:context>
    <inkml:brush xml:id="br0">
      <inkml:brushProperty name="width" value="0.05" units="cm"/>
      <inkml:brushProperty name="height" value="0.05" units="cm"/>
    </inkml:brush>
  </inkml:definitions>
  <inkml:trace contextRef="#ctx0" brushRef="#br0">0 17 24575,'3'0'0,"4"0"0,3 0 0,3 0 0,2 0 0,1 0 0,-1-3 0,-2-1 0,1 0 0,-3-2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1:01.466"/>
    </inkml:context>
    <inkml:brush xml:id="br0">
      <inkml:brushProperty name="width" value="0.05" units="cm"/>
      <inkml:brushProperty name="height" value="0.05" units="cm"/>
    </inkml:brush>
  </inkml:definitions>
  <inkml:trace contextRef="#ctx0" brushRef="#br0">1 29 24575,'3'0'0,"3"0"0,4 0 0,3 0 0,3 0 0,0 0 0,1 0 0,-3-3 0,0-1 0,0 1 0,0 0 0,1 1 0,-3-3 0,1 1 0,-4 0-8191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6:50.999"/>
    </inkml:context>
    <inkml:brush xml:id="br0">
      <inkml:brushProperty name="width" value="0.05" units="cm"/>
      <inkml:brushProperty name="height" value="0.05" units="cm"/>
    </inkml:brush>
  </inkml:definitions>
  <inkml:trace contextRef="#ctx0" brushRef="#br0">0 1 128,'0'0'1910,"0"8"-1656,0 122 498,0-129-837</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5:51:02.095"/>
    </inkml:context>
    <inkml:brush xml:id="br0">
      <inkml:brushProperty name="width" value="0.05" units="cm"/>
      <inkml:brushProperty name="height" value="0.05" units="cm"/>
    </inkml:brush>
  </inkml:definitions>
  <inkml:trace contextRef="#ctx0" brushRef="#br0">0 24 24575,'3'0'0,"4"0"0,3 0 0,3 0 0,-1-3 0,1-1 0,0 1 0,2 0 0,0 1 0,1 0 0,0 2 0,-2-3 0,-4-1-8191</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07:56.665"/>
    </inkml:context>
    <inkml:brush xml:id="br0">
      <inkml:brushProperty name="width" value="0.05" units="cm"/>
      <inkml:brushProperty name="height" value="0.05" units="cm"/>
    </inkml:brush>
  </inkml:definitions>
  <inkml:trace contextRef="#ctx0" brushRef="#br0">417 59 24575,'-3'0'0,"-1"-1"0,1 0 0,0 0 0,0 0 0,0 0 0,0-1 0,0 1 0,0-1 0,0 1 0,0-1 0,1 0 0,-5-4 0,4 3 0,-1 0 0,1 1 0,-1-1 0,0 1 0,0 0 0,-8-3 0,-21-2 0,0 2 0,-1 2 0,0 0 0,-36 3 0,66 0 0,-4 0 0,0 0 0,1 1 0,-1-1 0,-13 4 0,18-3 0,0 1 0,0-1 0,0 0 0,0 1 0,1 0 0,-1 0 0,0 0 0,1 0 0,0 0 0,-1 0 0,1 0 0,0 1 0,0-1 0,-2 5 0,-2 2 0,1 1 0,0 1 0,1-1 0,0 1 0,1-1 0,0 1 0,0 0 0,1 0 0,0 14 0,-1 18 0,5 48 0,0-26 0,-2-58 0,1 1 0,0 0 0,0 0 0,1 0 0,0-1 0,0 1 0,1-1 0,0 1 0,0-1 0,0 0 0,1 0 0,1-1 0,-1 1 0,1-1 0,0 0 0,0 0 0,1 0 0,-1-1 0,1 0 0,1 0 0,-1-1 0,1 1 0,-1-1 0,1-1 0,1 1 0,-1-1 0,0 0 0,1-1 0,-1 0 0,1 0 0,10 1 0,3-2 0,-2 0 0,0-1 0,26-2 0,-40 1 0,0 1 0,0-1 0,0-1 0,0 1 0,0-1 0,0 0 0,-1 0 0,1 0 0,-1-1 0,1 1 0,-1-1 0,0 0 0,7-6 0,-4 2 0,-1 0 0,1 0 0,-1 0 0,0-1 0,-1 0 0,0 0 0,0 0 0,6-18 0,4-1 0,-13 24 0,0 0 0,0 0 0,0-1 0,0 1 0,-1 0 0,1-1 0,-1 1 0,1-6 0,3-19 0,-1 8 0,-1 0 0,0 0 0,-2-1 0,-1-30 0,0 49 5,-1 0 1,1 0-1,-1 1 0,1-1 0,-1 0 0,1 0 1,-1 0-1,0 1 0,0-1 0,0 0 1,0 1-1,0-1 0,0 1 0,0-1 0,-1 1 1,1-1-1,-1 1 0,1 0 0,-1 0 0,1 0 1,-1 0-1,-3-2 0,1 1-191,-1 1 1,0-1-1,0 1 0,0 0 1,1 0-1,-1 1 1,-8-1-1,0 1-6640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07:57.164"/>
    </inkml:context>
    <inkml:brush xml:id="br0">
      <inkml:brushProperty name="width" value="0.05" units="cm"/>
      <inkml:brushProperty name="height" value="0.05" units="cm"/>
    </inkml:brush>
  </inkml:definitions>
  <inkml:trace contextRef="#ctx0" brushRef="#br0">1 1 24575,'5'0'0,"1"0"0,-1 1 0,0-1 0,0 1 0,0 1 0,0-1 0,1 1 0,-2 0 0,1 0 0,0 0 0,0 1 0,4 3 0,4 4 0,-1 0 0,19 20 0,-23-21 0,42 38 0,-12-8 0,-29-32 0,-1 1 0,0 0 0,-1 1 0,0-1 0,7 12 0,21 20-1365</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08:10.733"/>
    </inkml:context>
    <inkml:brush xml:id="br0">
      <inkml:brushProperty name="width" value="0.05" units="cm"/>
      <inkml:brushProperty name="height" value="0.05" units="cm"/>
    </inkml:brush>
  </inkml:definitions>
  <inkml:trace contextRef="#ctx0" brushRef="#br0">0 0 24575,'9'64'0,"-2"-25"0,-6-31 0,1-1 0,0 0 0,0 1 0,6 9 0,6 26 0,-9-20 0,2 0 0,0 0 0,1-1 0,16 30 0,-22-49 0,-1 0 0,1 0 0,0 0 0,1-1 0,-1 1 0,0 0 0,1-1 0,0 0 0,-1 1 0,1-1 0,0 0 0,0 0 0,0-1 0,1 1 0,-1-1 0,0 1 0,5 0 0,-6-1 0,0-1 0,-1 0 0,1 1 0,0-1 0,0 0 0,0 0 0,0 0 0,-1 0 0,1-1 0,0 1 0,0 0 0,0-1 0,-1 1 0,1-1 0,0 0 0,0 0 0,-1 1 0,1-1 0,-1 0 0,1 0 0,-1-1 0,1 1 0,-1 0 0,0 0 0,1-1 0,-1 1 0,0-1 0,0 1 0,0-1 0,0 1 0,0-1 0,0 0 0,0-2 0,13-28 0,-10 25 0,-1-1 0,1 1 0,-1-1 0,-1 0 0,0 0 0,0 0 0,-1 0 0,1-10 0,-1-5 0,-2 10 0,2 1 0,-1-1 0,2 1 0,-1-1 0,6-14 0,-4 92 0,-3 184-1365</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08:11.211"/>
    </inkml:context>
    <inkml:brush xml:id="br0">
      <inkml:brushProperty name="width" value="0.05" units="cm"/>
      <inkml:brushProperty name="height" value="0.05" units="cm"/>
    </inkml:brush>
  </inkml:definitions>
  <inkml:trace contextRef="#ctx0" brushRef="#br0">0 0 24575,'2'0'0,"-1"1"0,1-1 0,-1 1 0,0-1 0,1 1 0,-1-1 0,0 1 0,1 0 0,-1 0 0,0 0 0,0-1 0,0 1 0,0 0 0,0 0 0,0 1 0,0-1 0,0 0 0,0 0 0,-1 0 0,1 1 0,0-1 0,-1 0 0,1 1 0,-1-1 0,1 0 0,-1 1 0,0-1 0,1 1 0,-1-1 0,0 2 0,4 48 0,-4-47 0,13 189-1365,-13-181-5461</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08:11.581"/>
    </inkml:context>
    <inkml:brush xml:id="br0">
      <inkml:brushProperty name="width" value="0.05" units="cm"/>
      <inkml:brushProperty name="height" value="0.05" units="cm"/>
    </inkml:brush>
  </inkml:definitions>
  <inkml:trace contextRef="#ctx0" brushRef="#br0">1 0 24575,'0'0'-8191</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08:12.306"/>
    </inkml:context>
    <inkml:brush xml:id="br0">
      <inkml:brushProperty name="width" value="0.05" units="cm"/>
      <inkml:brushProperty name="height" value="0.05" units="cm"/>
    </inkml:brush>
  </inkml:definitions>
  <inkml:trace contextRef="#ctx0" brushRef="#br0">1 1 24575,'62'-1'0,"68"3"0,-125-2 0,0 1 0,1-1 0,-1 1 0,-1 1 0,1-1 0,0 1 0,0-1 0,0 1 0,6 4 0,-10-5 0,1 1 0,-1-1 0,0 0 0,1 0 0,-1 1 0,0-1 0,0 1 0,0-1 0,0 1 0,0-1 0,0 1 0,-1 0 0,1-1 0,0 1 0,-1 0 0,0-1 0,1 1 0,-1 0 0,0 0 0,0 0 0,0-1 0,0 1 0,0 0 0,0 0 0,0 0 0,-1-1 0,1 1 0,-2 3 0,-2 6 0,0-1 0,-1 0 0,-1 0 0,0 0 0,0 0 0,-1-1 0,-14 15 0,-11 17 0,23-30 0,-1 1 0,-21 17 0,-5 7 0,16-17 0,16-16 0,0 0 0,0 0 0,0 0 0,1 1 0,-1-1 0,1 1 0,0 0 0,0 0 0,1 0 0,-5 10 0,7-14 0,0 1 0,0 0 0,1-1 0,-1 1 0,0 0 0,0-1 0,1 1 0,-1 0 0,1-1 0,-1 1 0,1 0 0,-1-1 0,1 1 0,-1-1 0,1 1 0,-1-1 0,1 1 0,0-1 0,-1 0 0,1 1 0,0-1 0,-1 0 0,1 1 0,0-1 0,-1 0 0,1 0 0,0 0 0,0 0 0,-1 0 0,1 1 0,0-1 0,0-1 0,-1 1 0,1 0 0,0 0 0,0 0 0,-1 0 0,2-1 0,31-4 0,-12 0 0,45-4 0,-42 7 0,37-9 0,-26 4 0,0 2 0,1 2 0,-1 1 0,59 5 0,-15-1 0,-63-2 0,-1 1 0,1 0 0,-1 1 0,0 1 0,0 1 0,0 0 0,22 10 0,7 15-1365</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08:13.612"/>
    </inkml:context>
    <inkml:brush xml:id="br0">
      <inkml:brushProperty name="width" value="0.05" units="cm"/>
      <inkml:brushProperty name="height" value="0.05" units="cm"/>
    </inkml:brush>
  </inkml:definitions>
  <inkml:trace contextRef="#ctx0" brushRef="#br0">548 62 24575,'-10'-10'0,"7"6"0,0 0 0,-1 0 0,0 0 0,0 0 0,0 1 0,0-1 0,-1 1 0,1 0 0,-1 1 0,0-1 0,0 1 0,0 0 0,0 0 0,0 0 0,-1 1 0,1-1 0,0 1 0,-6 0 0,-4 1 0,0 0 0,1 0 0,-1 1 0,1 1 0,-1 1 0,1 0 0,0 1 0,-21 8 0,13-3 0,0 0 0,1 1 0,0 1 0,1 2 0,0 0 0,-34 29 0,25-18 0,24-21 0,0 1 0,0 0 0,0 0 0,0 1 0,1-1 0,-8 10 0,-1 6 0,10-16 0,-1 1 0,1-1 0,0 1 0,0 0 0,1 0 0,-1 1 0,1-1 0,0 0 0,1 1 0,-1-1 0,1 1 0,0 0 0,0 10 0,0-11 0,1 0 0,1-1 0,-1 1 0,0 0 0,1-1 0,0 1 0,0 0 0,1-1 0,-1 0 0,1 1 0,0-1 0,3 6 0,-3-8 0,0 0 0,0 1 0,1-1 0,-1 0 0,0 0 0,1-1 0,-1 1 0,1 0 0,0-1 0,0 0 0,-1 0 0,1 0 0,0 0 0,0 0 0,0 0 0,0-1 0,0 1 0,0-1 0,0 0 0,3 0 0,232-2 0,-226 0 0,0 0 0,1-1 0,-1 0 0,-1-1 0,1 0 0,-1-1 0,0 0 0,0-1 0,20-14 0,-4-1 0,0 0 0,30-35 0,-54 52 0,0 0 0,-1-1 0,0 0 0,0 0 0,0 1 0,0-1 0,-1 0 0,0-1 0,0 1 0,0 0 0,0 0 0,-1 0 0,0-1 0,0 1 0,-2-10 0,2 12 0,0 37 0,0-19 0,0 0 0,0 0 0,2 0 0,0-1 0,1 1 0,8 28 0,5 4 0,-14-38 0,1 0 0,0-1 0,0 1 0,0-1 0,1 1 0,1-1 0,0 0 0,0-1 0,7 10 0,30 37-1365</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08:14.356"/>
    </inkml:context>
    <inkml:brush xml:id="br0">
      <inkml:brushProperty name="width" value="0.05" units="cm"/>
      <inkml:brushProperty name="height" value="0.05" units="cm"/>
    </inkml:brush>
  </inkml:definitions>
  <inkml:trace contextRef="#ctx0" brushRef="#br0">252 90 24575,'0'0'0,"1"-8"0,-1 0 0,-1 0 0,1 1 0,-1-1 0,-1 0 0,-2-8 0,3 14 0,1 1 0,-1-1 0,0 0 0,0 1 0,0-1 0,0 1 0,0 0 0,0-1 0,0 1 0,-1 0 0,1 0 0,0 0 0,-1-1 0,1 2 0,-1-1 0,1 0 0,-1 0 0,0 0 0,1 1 0,-1-1 0,0 1 0,1-1 0,-1 1 0,0 0 0,0-1 0,1 1 0,-1 0 0,0 0 0,0 0 0,0 1 0,1-1 0,-1 0 0,-2 1 0,1 0 0,1-1 0,-1 1 0,0 0 0,0-1 0,0 1 0,0 1 0,1-1 0,-1 0 0,1 1 0,-1-1 0,1 1 0,-1 0 0,1 0 0,0 0 0,0 0 0,0 0 0,0 0 0,0 0 0,0 1 0,1-1 0,-1 1 0,1 0 0,0-1 0,-1 1 0,1 0 0,1 0 0,-1-1 0,0 1 0,1 0 0,-1 4 0,0 1 0,1 0 0,1 0 0,-1 0 0,1-1 0,1 1 0,-1 0 0,1-1 0,1 1 0,-1-1 0,6 11 0,4 6 0,-2-2 0,22 33 0,-29-51 0,-1 1 0,1 0 0,-1 0 0,0 0 0,-1 0 0,1 0 0,-1 1 0,0-1 0,0 0 0,-1 1 0,1-1 0,-1 0 0,0 1 0,-1-1 0,1 1 0,-1-1 0,0 0 0,-1 0 0,1 1 0,-1-1 0,0 0 0,0 0 0,-1-1 0,1 1 0,-1 0 0,-5 6 0,-3 0 0,0-1 0,0 0 0,-1-1 0,0 0 0,-15 7 0,6-6-144,0 0 0,-26 7 0,31-12-789,7-1-5893</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08:15.185"/>
    </inkml:context>
    <inkml:brush xml:id="br0">
      <inkml:brushProperty name="width" value="0.05" units="cm"/>
      <inkml:brushProperty name="height" value="0.05" units="cm"/>
    </inkml:brush>
  </inkml:definitions>
  <inkml:trace contextRef="#ctx0" brushRef="#br0">427 122 24575,'7'-40'0,"-5"34"0,-1 1 0,0-1 0,0 1 0,0-1 0,0 1 0,-1-1 0,0-8 0,-1 12 0,1 1 0,-1-1 0,0 1 0,1-1 0,-1 1 0,0-1 0,0 1 0,0 0 0,0-1 0,0 1 0,0 0 0,0 0 0,0 0 0,-1 0 0,1 0 0,0 0 0,-1 0 0,1 0 0,-1 1 0,1-1 0,-1 0 0,1 1 0,-1-1 0,1 1 0,-1 0 0,0-1 0,1 1 0,-1 0 0,1 0 0,-1 0 0,-2 0 0,-1 0 0,0 0 0,0 0 0,0 0 0,0 1 0,0 0 0,0 0 0,0 0 0,0 0 0,0 1 0,0 0 0,0 0 0,1 0 0,-8 5 0,1 1 0,1 1 0,-1 1 0,-14 16 0,23-23 0,-24 21 0,21-19 0,0-1 0,0 1 0,0 0 0,1 0 0,-1 1 0,1-1 0,-5 10 0,4-5 0,0 1 0,1 0 0,0 0 0,0 1 0,2-1 0,-3 13 0,5-21 0,-1 1 0,1 0 0,0-1 0,0 1 0,1 0 0,-1-1 0,1 1 0,-1 0 0,1-1 0,0 1 0,0-1 0,1 0 0,-1 1 0,1-1 0,0 0 0,0 0 0,0 1 0,0-2 0,0 1 0,1 0 0,-1 0 0,6 3 0,46 23 0,-41-23 0,0 0 0,-1 1 0,17 11 0,-26-16 0,-1 0 0,1 0 0,-1 1 0,1-1 0,-1 1 0,0-1 0,0 1 0,0 0 0,0 0 0,-1 0 0,1 0 0,-1 0 0,0 0 0,0 0 0,0 0 0,0 1 0,0-1 0,-1 0 0,1 4 0,-1-2 0,-1-1 0,0 1 0,1-1 0,-1 1 0,-1-1 0,1 0 0,-1 0 0,0 0 0,1 1 0,-2-2 0,1 1 0,0 0 0,-6 6 0,-5 5 0,-28 24 0,17-17 0,16-14 14,-1-1-1,-1 1 0,1-2 0,-1 0 1,0 0-1,-1-1 0,0 0 1,-21 7-1,14-7-310,-1-1 0,1 0 0,-1-2 0,-32 1 0,38-3-6529</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6:51.339"/>
    </inkml:context>
    <inkml:brush xml:id="br0">
      <inkml:brushProperty name="width" value="0.05" units="cm"/>
      <inkml:brushProperty name="height" value="0.05" units="cm"/>
    </inkml:brush>
  </inkml:definitions>
  <inkml:trace contextRef="#ctx0" brushRef="#br0">13 1 416,'0'0'624,"-12"0"145</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08:19.551"/>
    </inkml:context>
    <inkml:brush xml:id="br0">
      <inkml:brushProperty name="width" value="0.05" units="cm"/>
      <inkml:brushProperty name="height" value="0.05" units="cm"/>
    </inkml:brush>
  </inkml:definitions>
  <inkml:trace contextRef="#ctx0" brushRef="#br0">149 119 24575,'15'88'0,"-15"252"0,-1-327 0,-1 1 0,0-1 0,-1 0 0,0 0 0,-10 23 0,7-19 0,1 1 0,-5 20 0,8-27 0,-2 0 0,1-1 0,-1 1 0,-1-1 0,0 0 0,-7 11 0,5-9 0,1-1 0,0 1 0,1 0 0,-4 13 0,2-1 0,-1 0 0,-18 35 0,26-59 0,0-1 0,0 1 0,0 0 0,0 0 0,0 0 0,0 0 0,0 0 0,-1 0 0,1 0 0,0 0 0,0-1 0,0 1 0,0 0 0,0 0 0,0 0 0,0 0 0,0 0 0,0 0 0,0 0 0,-1 0 0,1 0 0,0 0 0,0 0 0,0 0 0,0 0 0,0 0 0,0 0 0,0 0 0,-1 0 0,1 0 0,0 0 0,0 0 0,0 0 0,0 0 0,0 0 0,0 0 0,-1 0 0,1 0 0,0 0 0,0 0 0,0 0 0,0 0 0,0 0 0,0 0 0,0 0 0,0 0 0,0 1 0,-1-1 0,1 0 0,0 0 0,0 0 0,0 0 0,0 0 0,0 0 0,0 0 0,0 0 0,0 1 0,0-1 0,0 0 0,0 0 0,0 0 0,0 0 0,0 0 0,0 0 0,0 0 0,0 1 0,-3-17 0,2-19 0,1-7 0,-1 7 0,2 0 0,8-50 0,2 12 0,-4 0 0,-3-107 0,-4 167 0,0 2 0,2 0 0,-1 0 0,2 0 0,5-19 0,-4 19 0,-1 0 0,0-1 0,-1 1 0,2-17 0,-3 19 0,0 0 0,1 0 0,1 1 0,0-1 0,0 1 0,0 0 0,1-1 0,6-8 0,5-14 0,-9 18 0,0 0 0,0 0 0,1 1 0,1 0 0,0 0 0,0 1 0,1 0 0,17-15 0,-24 24 0,0 1 0,0 0 0,0 0 0,0 0 0,0 0 0,0 0 0,1 0 0,-1 0 0,0 1 0,1-1 0,-1 1 0,0-1 0,1 1 0,-1 0 0,1 0 0,-1 0 0,0 0 0,1 1 0,2 0 0,0 1 0,0-1 0,-1 1 0,1 1 0,-1-1 0,1 1 0,-1-1 0,0 1 0,0 0 0,3 4 0,3 3 0,-1-1 0,-1 2 0,0-1 0,0 1 0,-1 0 0,8 17 0,-6-9 0,-1 1 0,-1 0 0,0 0 0,-2 0 0,0 1 0,-2 0 0,0 0 0,0 38 0,-2-32 0,-1-15 0,1 1 0,-2-1 0,-2 17 0,3-26 0,-1 0 0,0 0 0,0 0 0,0 0 0,0 0 0,0 0 0,-1-1 0,1 1 0,-1 0 0,0-1 0,1 1 0,-1-1 0,-1 0 0,1 1 0,0-1 0,0 0 0,-1 0 0,-2 1 0,-4 3-1365</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08:20.527"/>
    </inkml:context>
    <inkml:brush xml:id="br0">
      <inkml:brushProperty name="width" value="0.05" units="cm"/>
      <inkml:brushProperty name="height" value="0.05" units="cm"/>
    </inkml:brush>
  </inkml:definitions>
  <inkml:trace contextRef="#ctx0" brushRef="#br0">1 654 24575,'1'-4'0,"-1"0"0,1 0 0,1 1 0,-1-1 0,0 0 0,1 1 0,2-5 0,7-16 0,-7 8 0,1 1 0,0-1 0,1 1 0,12-23 0,7-8 0,48-74 0,3 5 0,-31 41 0,10-17 0,-29 42 0,-38 68 0,2 0 0,0 1 0,1 1 0,-10 37 0,17-53 0,-8 24 0,5-16 0,0 0 0,2 0 0,-1 0 0,1 0 0,1 1 0,-1 20 0,3 10 0,-1-16 0,1-1 0,2 1 0,7 43 0,-7-62 0,0-1 0,-1 1 0,-1-1 0,1 1 0,-1-1 0,-1 1 0,0-1 0,-2 11 0,-2 3 0,-16 36 0,-2 11 0,22-68 0,1 0 0,0 0 0,-1 0 0,1 1 0,0-1 0,0 0 0,0 0 0,0 1 0,0-1 0,0 0 0,0 0 0,0 0 0,0 1 0,0-1 0,1 0 0,-1 0 0,1 0 0,-1 1 0,1-1 0,-1 0 0,1 0 0,-1 0 0,1 0 0,0 0 0,0 0 0,-1 0 0,3 1 0,-1-1 0,1 0 0,-1 1 0,1-2 0,-1 1 0,1 0 0,-1 0 0,1-1 0,-1 1 0,1-1 0,0 0 0,-1 0 0,5 0 0,1-1 0,0 0 0,0 0 0,0 0 0,-1-1 0,1-1 0,-1 1 0,1-1 0,9-5 0,44-24 0,-49 26 0,0 1 0,-1-2 0,1 1 0,-1-1 0,12-11 0,4 0 0,-22 15 0,-1 1 0,0-1 0,0 0 0,0 0 0,0 0 0,4-4 0,5-9-1365</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08:21.227"/>
    </inkml:context>
    <inkml:brush xml:id="br0">
      <inkml:brushProperty name="width" value="0.05" units="cm"/>
      <inkml:brushProperty name="height" value="0.05" units="cm"/>
    </inkml:brush>
  </inkml:definitions>
  <inkml:trace contextRef="#ctx0" brushRef="#br0">212 72 24575,'-1'-3'0,"1"0"0,-1 0 0,0 1 0,0-1 0,0 0 0,0 1 0,0-1 0,0 1 0,-1 0 0,1-1 0,-1 1 0,0 0 0,1 0 0,-1 0 0,0 0 0,0 0 0,-1 0 0,1 1 0,0-1 0,0 1 0,-1-1 0,-3-1 0,-1 0 0,0 0 0,0 0 0,0 0 0,-1 1 0,1 0 0,-1 0 0,-7 0 0,12 2 0,1 0 0,-1 0 0,1 0 0,0 1 0,-1-1 0,1 1 0,0-1 0,0 1 0,-1 0 0,1 0 0,0 0 0,0 0 0,0 0 0,0 0 0,0 1 0,-3 2 0,1 0 0,1-1 0,-1 2 0,1-1 0,0 0 0,0 1 0,0-1 0,-2 6 0,-1 6 0,0 1 0,0 0 0,-3 25 0,4-9 0,2 1 0,2 0 0,3 43 0,0-4 0,-2-69 0,0 0 0,0-1 0,0 1 0,1-1 0,-1 1 0,1-1 0,0 1 0,0-1 0,0 0 0,0 1 0,1-1 0,-1 0 0,1 0 0,0 0 0,0 0 0,0 0 0,0 0 0,0 0 0,1-1 0,-1 1 0,1-1 0,0 0 0,0 0 0,0 0 0,0 0 0,0 0 0,0-1 0,0 1 0,7 1 0,-5-2 0,1 0 0,0 0 0,0-1 0,0 1 0,-1-1 0,1-1 0,0 1 0,0-1 0,0 0 0,0 0 0,-1-1 0,1 1 0,-1-1 0,1-1 0,-1 1 0,0-1 0,8-5 0,17-14 0,-1-2 0,0-1 0,-2-2 0,44-54 0,-67 75 0,-1 0 0,1 0 0,-1 0 0,0-1 0,0 1 0,-1-1 0,0 0 0,0 0 0,-1 0 0,1-8 0,0-2 0,-2 0 0,0 0 0,-2-19 0,-1 24-1365,0 2-5461</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08:21.765"/>
    </inkml:context>
    <inkml:brush xml:id="br0">
      <inkml:brushProperty name="width" value="0.05" units="cm"/>
      <inkml:brushProperty name="height" value="0.05" units="cm"/>
    </inkml:brush>
  </inkml:definitions>
  <inkml:trace contextRef="#ctx0" brushRef="#br0">281 1 24575,'0'444'0,"0"-438"0,-1 1 0,0 0 0,0-1 0,0 1 0,0-1 0,-1 1 0,0-1 0,-1 0 0,0 1 0,1-1 0,-2-1 0,1 1 0,-1 0 0,0-1 0,0 0 0,-5 5 0,1-2 0,0-1 0,0-1 0,-1 1 0,0-1 0,0-1 0,-1 0 0,1 0 0,-1-1 0,-14 5 0,16-7 14,1 0-1,0-1 0,-1 1 0,0-1 1,1-1-1,-1 1 0,0-1 1,-7-1-1,12 0-70,1 1 0,-1-1 0,1 1 0,-1-1-1,1 0 1,-1 0 0,1 0 0,0 0 0,-1 0 0,1 0 0,0-1 0,0 1-1,0-1 1,0 0 0,0 0 0,0 1 0,0-1 0,1 0 0,-1-1 0,1 1 0,-1 0-1,1 0 1,0-1 0,0 1 0,-2-5 0,0-6-6769</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08:22.124"/>
    </inkml:context>
    <inkml:brush xml:id="br0">
      <inkml:brushProperty name="width" value="0.05" units="cm"/>
      <inkml:brushProperty name="height" value="0.05" units="cm"/>
    </inkml:brush>
  </inkml:definitions>
  <inkml:trace contextRef="#ctx0" brushRef="#br0">0 1 24575,'3'0'0,"0"2"0,3 2 0,0 1 0,2 1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08:22.498"/>
    </inkml:context>
    <inkml:brush xml:id="br0">
      <inkml:brushProperty name="width" value="0.05" units="cm"/>
      <inkml:brushProperty name="height" value="0.05" units="cm"/>
    </inkml:brush>
  </inkml:definitions>
  <inkml:trace contextRef="#ctx0" brushRef="#br0">1 222 24575,'73'-14'0,"-57"12"0,0-1 0,1-1 0,-2 0 0,23-9 0,11-4 0,-42 15 0,0-1 0,0 0 0,-1 0 0,1 0 0,-1-1 0,0 0 0,0 0 0,0-1 0,-1 1 0,1-1 0,-1 0 0,0-1 0,-1 1 0,1-1 0,4-8 0,-7 12 0,5-9 38,0 1-1,9-23 0,1 1-1514</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08:23.071"/>
    </inkml:context>
    <inkml:brush xml:id="br0">
      <inkml:brushProperty name="width" value="0.05" units="cm"/>
      <inkml:brushProperty name="height" value="0.05" units="cm"/>
    </inkml:brush>
  </inkml:definitions>
  <inkml:trace contextRef="#ctx0" brushRef="#br0">56 0 24575,'0'3'0,"-1"0"0,-1 0 0,1-1 0,0 1 0,0-1 0,-1 1 0,0-1 0,-3 5 0,-6 11 0,5-4 0,0 0 0,1 0 0,1 1 0,-5 28 0,9-38 0,0 1 0,0-1 0,1 0 0,-1 0 0,1 0 0,0 0 0,1 0 0,-1 0 0,1 0 0,0 0 0,0 0 0,0-1 0,1 1 0,0-1 0,0 0 0,0 1 0,0-1 0,5 4 0,3 4 0,-8-9 0,-1 1 0,1-1 0,0 0 0,1 0 0,-1 0 0,0 0 0,1 0 0,0-1 0,-1 1 0,1-1 0,0 0 0,0 0 0,0-1 0,1 1 0,-1-1 0,0 0 0,1 0 0,-1 0 0,8-1 0,8 2 0,1-2 0,0-1 0,-1 0 0,1-1 0,-1-2 0,37-10 0,-27 6 10,-23 6-239,0 0 0,0 0-1,0 0 1,0-1 0,12-6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08:23.658"/>
    </inkml:context>
    <inkml:brush xml:id="br0">
      <inkml:brushProperty name="width" value="0.05" units="cm"/>
      <inkml:brushProperty name="height" value="0.05" units="cm"/>
    </inkml:brush>
  </inkml:definitions>
  <inkml:trace contextRef="#ctx0" brushRef="#br0">270 1 24575,'-2'3'0,"-1"1"0,0-1 0,0 0 0,0 0 0,0 0 0,-1 0 0,1-1 0,-1 1 0,1-1 0,-8 3 0,8-3 0,-65 43 0,49-34 0,-1 0 0,2 2 0,-29 24 0,43-34 0,-1 0 0,1 1 0,1 0 0,-1 0 0,1 0 0,-1 0 0,1 1 0,0-1 0,0 1 0,1 0 0,0 0 0,0 0 0,0 0 0,0 0 0,1 0 0,0 0 0,0 1 0,0-1 0,0 0 0,1 1 0,1 9 0,-2 16 0,0-23 0,1-1 0,-1 1 0,1-1 0,1 1 0,-1-1 0,1 0 0,1 1 0,-1-1 0,1 0 0,1 0 0,-1 0 0,5 9 0,1-5 0,-6-8 0,0 0 0,0 0 0,0 0 0,0 0 0,1 0 0,-1-1 0,1 1 0,0-1 0,0 0 0,0 1 0,5 1 0,0 1 0,0-1 0,1 0 0,-1-1 0,1 0 0,0 0 0,0-1 0,0 0 0,0-1 0,0 0 0,1 0 0,12-1 0,5 0 0,-14 0 0,0 0 0,0-1 0,1 0 0,17-4 0,-27 4 0,0-1 0,0 1 0,-1-1 0,1 1 0,0-1 0,-1 0 0,0-1 0,1 1 0,-1 0 0,0-1 0,0 0 0,0 0 0,-1 0 0,1 0 0,-1 0 0,1 0 0,-1-1 0,3-6 0,16-19-1365</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08:24.154"/>
    </inkml:context>
    <inkml:brush xml:id="br0">
      <inkml:brushProperty name="width" value="0.05" units="cm"/>
      <inkml:brushProperty name="height" value="0.05" units="cm"/>
    </inkml:brush>
  </inkml:definitions>
  <inkml:trace contextRef="#ctx0" brushRef="#br0">211 1 24575,'-14'14'0,"1"2"0,1 0 0,0 0 0,-17 33 0,-27 77 0,39-80 0,1 1 0,-19 97 0,30-94 0,3 1 0,4 52 0,1-12 0,-3-85 0,0 0 0,1 0 0,0 0 0,0 0 0,0 0 0,1 0 0,3 8 0,-2-17 33,-2-6-1431,-1 0-5428</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09:00.893"/>
    </inkml:context>
    <inkml:brush xml:id="br0">
      <inkml:brushProperty name="width" value="0.05" units="cm"/>
      <inkml:brushProperty name="height" value="0.05" units="cm"/>
      <inkml:brushProperty name="color" value="#E71224"/>
    </inkml:brush>
  </inkml:definitions>
  <inkml:trace contextRef="#ctx0" brushRef="#br0">2 22 24575,'-1'68'0,"2"72"0,1-131 0,-1-1 0,1 1 0,1 0 0,4 10 0,-4-11 0,0-1 0,0 1 0,-1 0 0,-1 0 0,1 0 0,0 8 0,-2-3 0,1 26 0,8 61 0,-5-36 0,-5-423 0,1 350 0,-1 0 0,-1-1 0,0 1 0,0 0 0,-6-13 0,5 14 0,1 0 0,-1 0 0,1 0 0,1 0 0,-1-1 0,1-12 0,1 19 0,1-1 0,0 1 0,0 0 0,0-1 0,1 1 0,-1 0 0,0 0 0,1-1 0,0 1 0,-1 0 0,1 1 0,0-1 0,0 0 0,0 0 0,0 1 0,0-1 0,0 1 0,1 0 0,-1 0 0,0-1 0,1 1 0,-1 1 0,1-1 0,2 0 0,8-3 0,0 0 0,0 1 0,19-1 0,-2 0 0,-22 3 0,0 0 0,0 0 0,0 0 0,0 1 0,14 2 0,-19-1 0,1 0 0,-1 0 0,0 0 0,0 1 0,0-1 0,0 1 0,0 0 0,-1-1 0,1 1 0,0 0 0,-1 1 0,0-1 0,1 0 0,-1 1 0,0 0 0,0-1 0,0 1 0,1 3 0,19 21 0,-19-24 0,0-1 0,-1 1 0,1 0 0,-1 0 0,0 0 0,0 0 0,0 1 0,0-1 0,0 0 0,-1 1 0,2 4 0,29 81 0,-27-65 0,-1 0 0,-1 1 0,-1-1 0,-1 1 0,-4 45 0,2-67 1,1-1 0,-1 1-1,0-1 1,0 1 0,0-1-1,0 1 1,0-1 0,0 0-1,-1 1 1,1-1 0,-1 0-1,1 0 1,-1 0 0,0 0-1,0 0 1,0-1 0,0 1-1,-3 1 1,-47 24-24,15-9-1332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2:31.073"/>
    </inkml:context>
    <inkml:brush xml:id="br0">
      <inkml:brushProperty name="width" value="0.05" units="cm"/>
      <inkml:brushProperty name="height" value="0.05" units="cm"/>
    </inkml:brush>
  </inkml:definitions>
  <inkml:trace contextRef="#ctx0" brushRef="#br0">72 0 528,'-3'1'116,"0"-1"-1,0 1 1,1 0 0,-1-1-1,0 1 1,1 1 0,-1-1-1,0 0 1,1 1-1,-1-1 1,1 1 0,0-1-1,0 1 1,0 0-1,-1 0 1,2 0 0,-1 1-1,0-1 1,0 0-1,-1 5 1,0-3 9,0 1 0,1 0 0,-1 0 0,1 0 0,0 0-1,1 0 1,-1 0 0,1 0 0,0 1 0,0 5 0,2 0 164,1 1 0,-1 0 0,2-1-1,0 1 1,0-1 0,9 20 0,9 31 621,-18-52-865,-1-1 0,1 0 0,1 0 0,0 0 0,0 0 0,0 0 1,1-1-1,1 0 0,8 12 0,-10-17-66,-1 1 1,1-1 0,-1 0 0,1 0 0,0 0-1,1-1 1,-1 1 0,0-1 0,1 0-1,-1 0 1,1 0 0,-1-1 0,1 0-1,0 0 1,0 0 0,0 0 0,-1-1-1,1 0 1,0 0 0,0 0 0,6-1-1,-4 0-125,-1-1 0,1 0 0,0 0-1,-1 0 1,1-1 0,-1 0 0,0 0 0,0 0-1,0-1 1,10-8 0,0-3-370,0-1 1,14-19-1,-8 10-8,-17 17 448,0 1-1,0-1 0,-1 1 1,0-1-1,-1 0 0,0-1 1,0 1-1,-1-1 0,0 1 1,0-1-1,-1 0 0,0 1 1,0-1-1,-2-14 0,-5 32 266,5-9-180,1 0 0,-1 1 1,1-1-1,-1 1 1,1-1-1,-1 1 0,1-1 1,-1 1-1,1-1 1,-1 1-1,1-1 0,0 1 1,-1-1-1,1 1 0,0 0 1,0-1-1,-1 1 1,1 0-1,0-1 0,0 1 1,0 0-1,0-1 1,0 2-1,0 166 2131,0-162-2098,1 0 0,0 1 0,0-1 0,1 0 0,0 1 0,0-1 0,4 7 0,1 6-29,1-4-102,0 3-942,-6-16 22,10-2-138</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6:52.215"/>
    </inkml:context>
    <inkml:brush xml:id="br0">
      <inkml:brushProperty name="width" value="0.05" units="cm"/>
      <inkml:brushProperty name="height" value="0.05" units="cm"/>
    </inkml:brush>
  </inkml:definitions>
  <inkml:trace contextRef="#ctx0" brushRef="#br0">13 97 288,'2'23'1880,"-2"-18"-1874,1 0 1,-2-1-1,1 1 1,0-1-1,-1 1 1,0-1-1,-1 5 1,0-2 7,-1 0 1,2 0 0,-1 0-1,1 0 1,0 0 0,0 1-1,2 12 1,-1-29-23,1 1 0,0-1-1,1 1 1,0-1 0,0 1-1,1 0 1,5-12 0,6-15-6,-13 33 13,0 0-1,0 0 1,0 0 0,0 1-1,0-1 1,1 0 0,-1 0-1,1 1 1,-1-1-1,1 1 1,3-3 0,-3 3-1,0 0 1,0-1 0,0 1-1,-1-1 1,1 1 0,-1-1 0,1 0-1,-1 0 1,0 1 0,1-1-1,0-3 1,0 0 1,0 0 1,0 0-1,0 0 1,1 1-1,-1-1 0,1 1 1,0-1-1,1 1 0,-1 0 1,7-6-1,-7 8-2,0 0-1,-1 1 1,1-1-1,0 1 1,0-1-1,0 1 1,0 0-1,0 0 1,0 1-1,0-1 1,0 1-1,0-1 1,0 1 0,1 0-1,-1 0 1,0 0-1,0 0 1,0 1-1,4 1 1,-4-1 5,-1 0 1,1 0-1,-1 1 1,0 0-1,0-1 1,1 1-1,-1 0 1,-1 0-1,1 0 1,0 0-1,0 1 1,-1-1-1,1 0 1,-1 1-1,1 2 1,-2-4-3,0 0 0,1 0 0,-1 0 0,0 0 0,0 1 0,0-1 0,1 0 0,-1 0 0,1 0 0,-1 0 0,1 0 0,-1 0 0,1 0 0,1 2 0,-2-2 2,1-1 1,0 1-1,-1 0 1,1 0-1,-1 0 1,1 0-1,-1 0 0,1 0 1,-1 0-1,0 0 1,0 0-1,1 0 1,-1 1-1,0 1 0,0-3 1,0 1-1,0 0 0,0 0 0,1 0 1,-1 0-1,0 0 0,0 0 0,1-1 0,-1 1 1,1 0-1,-1 0 0,1-1 0,-1 1 1,1 0-1,-1 0 0,1-1 0,-1 1 0,3 0 1,-3 0-1,1 0 1,0 0 0,0-1-1,-1 1 1,1 0-1,0 0 1,-1 0 0,1 0-1,0-1 1,-1 1-1,0 0 1,1 0 0,-1 0-1,1 0 1,-1 0-1,0 0 1,0 1 0,0-1-1,0 1 1,1 2 13,-1 0 0,0 0 0,1 0 0,-1 0 0,1 0 0,0-1 0,0 1 0,1 0 0,2 5 1,-3-4 0,1 1 0,-1-1 1,0 1-1,-1 0 1,0-1-1,0 1 1,0 0-1,-2 10 0,1 4 49,-1 14-737,-9-43 54</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09:01.308"/>
    </inkml:context>
    <inkml:brush xml:id="br0">
      <inkml:brushProperty name="width" value="0.05" units="cm"/>
      <inkml:brushProperty name="height" value="0.05" units="cm"/>
      <inkml:brushProperty name="color" value="#E71224"/>
    </inkml:brush>
  </inkml:definitions>
  <inkml:trace contextRef="#ctx0" brushRef="#br0">0 77 24575,'5'-1'0,"0"-1"0,0 1 0,-1-1 0,1 0 0,0 0 0,-1 0 0,0-1 0,6-4 0,12-5 0,-3 4 0,0 0 0,1 2 0,0 0 0,0 2 0,0 0 0,1 1 0,-1 1 0,1 1 0,-1 1 0,22 2 0,-30 0-1365,-2 2-5461</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09:01.870"/>
    </inkml:context>
    <inkml:brush xml:id="br0">
      <inkml:brushProperty name="width" value="0.05" units="cm"/>
      <inkml:brushProperty name="height" value="0.05" units="cm"/>
      <inkml:brushProperty name="color" value="#E71224"/>
    </inkml:brush>
  </inkml:definitions>
  <inkml:trace contextRef="#ctx0" brushRef="#br0">2 0 24575,'0'24'0,"-1"-6"0,1 1 0,1-1 0,0 1 0,1-1 0,1 1 0,11 34 0,-7-31-1365,-5-11-5461</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09:02.210"/>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09:02.584"/>
    </inkml:context>
    <inkml:brush xml:id="br0">
      <inkml:brushProperty name="width" value="0.05" units="cm"/>
      <inkml:brushProperty name="height" value="0.05" units="cm"/>
      <inkml:brushProperty name="color" value="#E71224"/>
    </inkml:brush>
  </inkml:definitions>
  <inkml:trace contextRef="#ctx0" brushRef="#br0">1 238 24575,'30'1'0,"-23"0"0,0 0 0,1-1 0,-1 0 0,0 0 0,0 0 0,1-1 0,-1 0 0,0-1 0,0 0 0,0 0 0,0 0 0,10-6 0,13-9 0,-25 15 0,-1 1 0,0-1 0,0-1 0,-1 1 0,1-1 0,0 1 0,-1-1 0,1 0 0,-1 0 0,0-1 0,0 1 0,0-1 0,-1 1 0,3-5 0,-1 0-85,-1 0 0,0-1-1,0 1 1,-1 0 0,0-1-1,-1 1 1,0-1 0,0 0-1,-1 1 1,0-1 0,0 0-1,-1 1 1,-1-1 0,1 0-1,-5-12 1,3 11-6741</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09:03.097"/>
    </inkml:context>
    <inkml:brush xml:id="br0">
      <inkml:brushProperty name="width" value="0.05" units="cm"/>
      <inkml:brushProperty name="height" value="0.05" units="cm"/>
      <inkml:brushProperty name="color" value="#E71224"/>
    </inkml:brush>
  </inkml:definitions>
  <inkml:trace contextRef="#ctx0" brushRef="#br0">24 1 24575,'0'4'0,"-1"0"0,0 0 0,0-1 0,0 1 0,-1 0 0,0-1 0,-2 6 0,-7 19 0,11-25 0,-1 0 0,1-1 0,1 1 0,-1 0 0,0 0 0,1 0 0,-1 0 0,1 0 0,0-1 0,0 1 0,0 0 0,0 0 0,3 3 0,25 37 0,-5-9 0,-17-23 0,1-1 0,0 1 0,1-2 0,0 1 0,0-1 0,1 0 0,0-1 0,0 0 0,16 8 0,-20-13 0,0-1 0,0 1 0,0-1 0,0-1 0,0 1 0,1-1 0,-1 0 0,1 0 0,9-1 0,23 4 0,-30-1 0,-1-2 0,0 1 0,1-1 0,-1 0 0,1-1 0,-1 0 0,1-1 0,-1 1 0,0-1 0,1-1 0,-1 0 0,0 0 0,0-1 0,0 0 0,0 0 0,0 0 0,10-8 0,-7 5 0,1-1 0,1 2 0,24-9 0,5-1 0,-30 10-341,-1-1 0,1 0-1,10-8 1</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09:04.242"/>
    </inkml:context>
    <inkml:brush xml:id="br0">
      <inkml:brushProperty name="width" value="0.05" units="cm"/>
      <inkml:brushProperty name="height" value="0.05" units="cm"/>
      <inkml:brushProperty name="color" value="#E71224"/>
    </inkml:brush>
  </inkml:definitions>
  <inkml:trace contextRef="#ctx0" brushRef="#br0">2 1 24575,'-1'91'0,"3"98"0,-2-183 0,1-1 0,-1 0 0,1 0 0,1 1 0,-1-1 0,1 0 0,0 0 0,0-1 0,0 1 0,5 7 0,-6-12 0,0 0 0,0 0 0,-1 0 0,1-1 0,0 1 0,0 0 0,-1-1 0,1 1 0,0 0 0,-1-1 0,1 1 0,0-1 0,-1 1 0,1-1 0,0 1 0,-1-1 0,1 1 0,-1-1 0,1 0 0,-1 1 0,1-1 0,-1 0 0,0 1 0,1-1 0,-1 0 0,1-1 0,11-23 0,-12 23 0,32-85 0,10-21 0,-37 97 0,-1 2 0,0 0 0,1 0 0,0 0 0,1 0 0,11-13 0,-16 20 0,1 1 0,-1-1 0,1 1 0,0 0 0,0-1 0,-1 1 0,1 0 0,0 0 0,0 0 0,0 0 0,0 1 0,0-1 0,1 0 0,-1 1 0,0 0 0,0-1 0,0 1 0,0 0 0,0 0 0,1 0 0,-1 0 0,0 1 0,0-1 0,0 0 0,0 1 0,0 0 0,0-1 0,0 1 0,0 0 0,0 0 0,0 0 0,0 1 0,3 1 0,-1 0 0,0 1 0,0-1 0,0 1 0,0 0 0,0 0 0,-1 0 0,0 0 0,0 1 0,0-1 0,4 10 0,15 51 0,-13-32 0,20 43 0,-11-22 0,-12-38 0,0 1 0,-2-1 0,5 28 0,-9-41 0,0 0 0,1 1 0,-1-1 0,1 0 0,0 1 0,0-1 0,0 0 0,0 0 0,0 0 0,1 0 0,-1 0 0,1 0 0,4 5 0,-6-8 0,1 0 0,-1 0 0,1 0 0,-1 0 0,1-1 0,-1 1 0,0 0 0,1 0 0,-1-1 0,1 1 0,-1 0 0,0-1 0,0 1 0,1-1 0,-1 1 0,0 0 0,1-1 0,-1 1 0,0-1 0,0 1 0,0 0 0,0-1 0,1 1 0,-1-1 0,0 1 0,0-1 0,0 1 0,0-1 0,0 1 0,0-1 0,4-23 0,-2 17 0,7-21 0,1 0 0,2 1 0,25-43 0,-28 54 0,1 1 0,24-29 0,-28 38 0,0-1 0,1 1 0,-1 1 0,1-1 0,0 1 0,1 0 0,-1 1 0,13-6 0,-19 10 0,1-1 0,0 1 0,-1-1 0,1 1 0,0 0 0,-1 0 0,1 0 0,0 0 0,-1 0 0,1 0 0,0 0 0,-1 0 0,1 1 0,-1-1 0,1 1 0,0-1 0,-1 1 0,1 0 0,-1-1 0,3 3 0,-1-1 0,1 1 0,-1 0 0,0 0 0,0 1 0,0-1 0,0 1 0,4 5 0,0 5 0,1 0 0,-2 1 0,7 21 0,11 18 0,-17-40 0,-1-1 0,9 28 0,-6-6-455,1-1 0,22 52 0,-28-78-6371</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09:05.188"/>
    </inkml:context>
    <inkml:brush xml:id="br0">
      <inkml:brushProperty name="width" value="0.05" units="cm"/>
      <inkml:brushProperty name="height" value="0.05" units="cm"/>
      <inkml:brushProperty name="color" value="#E71224"/>
    </inkml:brush>
  </inkml:definitions>
  <inkml:trace contextRef="#ctx0" brushRef="#br0">1 121 24575,'1'-8'0,"0"1"0,1 0 0,0 0 0,0 0 0,1 0 0,0 1 0,0-1 0,0 0 0,1 1 0,0 0 0,0 0 0,1 0 0,0 1 0,10-10 0,-14 14 0,1-1 0,0 1 0,-1 0 0,1 0 0,0 0 0,0 0 0,0 0 0,0 0 0,0 0 0,-1 1 0,2-1 0,-1 1 0,0-1 0,0 1 0,0 0 0,0 0 0,0 0 0,0 0 0,0 0 0,4 1 0,-2 0 0,0 0 0,0 1 0,0 0 0,0 0 0,0 0 0,-1 0 0,1 0 0,0 1 0,4 4 0,4 5 0,-1 0 0,-1 1 0,0 0 0,10 17 0,12 11-1365</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09:05.915"/>
    </inkml:context>
    <inkml:brush xml:id="br0">
      <inkml:brushProperty name="width" value="0.05" units="cm"/>
      <inkml:brushProperty name="height" value="0.05" units="cm"/>
      <inkml:brushProperty name="color" value="#E71224"/>
    </inkml:brush>
  </inkml:definitions>
  <inkml:trace contextRef="#ctx0" brushRef="#br0">0 18 24575,'38'-1'0,"58"-10"0,-89 10 0,6-1 0,-1 0 0,0 1 0,18 1 0,-28 0 0,0 0 0,0 0 0,-1 0 0,1 0 0,0 1 0,0-1 0,0 1 0,0-1 0,-1 1 0,1-1 0,0 1 0,-1 0 0,1 0 0,0 0 0,-1 0 0,1 0 0,-1 0 0,0 1 0,1-1 0,-1 0 0,0 1 0,0-1 0,1 1 0,-1-1 0,0 1 0,-1-1 0,1 1 0,0 0 0,0 0 0,0 1 0,10 59-1365,-9-51-5461</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09:06.373"/>
    </inkml:context>
    <inkml:brush xml:id="br0">
      <inkml:brushProperty name="width" value="0.05" units="cm"/>
      <inkml:brushProperty name="height" value="0.05" units="cm"/>
      <inkml:brushProperty name="color" value="#E71224"/>
    </inkml:brush>
  </inkml:definitions>
  <inkml:trace contextRef="#ctx0" brushRef="#br0">0 0 24575,'4'1'0,"-1"0"0,0 0 0,0 0 0,0 0 0,0 1 0,0-1 0,-1 1 0,1 0 0,0 0 0,-1 0 0,1 0 0,-1 0 0,0 0 0,0 1 0,0-1 0,2 4 0,4 3 0,-1 1 0,11 22 0,-17-30-33,1 1 0,-1-1-1,0 0 1,-1 1 0,1 0-1,0-1 1,-1 1 0,1-1 0,-1 1-1,0 0 1,0-1 0,0 1-1,0 0 1,0-1 0,-1 1-1,1-1 1,-1 1 0,0 0 0,1-1-1,-1 1 1,0-1 0,-1 0-1,1 1 1,0-1 0,-1 0-1,1 0 1,-1 0 0,0 0 0,0 0-1,1 0 1,-1 0 0,0 0-1,-1-1 1,1 1 0,0-1-1,0 0 1,-1 0 0,1 1 0,-1-2-1,-4 3 1,-3-1-6793</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09:07.797"/>
    </inkml:context>
    <inkml:brush xml:id="br0">
      <inkml:brushProperty name="width" value="0.05" units="cm"/>
      <inkml:brushProperty name="height" value="0.05" units="cm"/>
      <inkml:brushProperty name="color" value="#E71224"/>
    </inkml:brush>
  </inkml:definitions>
  <inkml:trace contextRef="#ctx0" brushRef="#br0">135 0 24575,'0'645'0,"-2"-621"0,0-1 0,-2 0 0,-11 41 0,9-42 0,1 1 0,0 0 0,2 0 0,-1 23 0,-10 72 0,12-84 0,-2-1 0,-11 48 0,5-42 0,-4 26 0,11-36 0,-7 119 0,9-122 0,-6 35 0,-1 26 0,9 433 0,-1-512-253,1 0 0,0 0 0,1 0-1,3 9 1,-5-16 154,3 9-6727</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6:53.322"/>
    </inkml:context>
    <inkml:brush xml:id="br0">
      <inkml:brushProperty name="width" value="0.05" units="cm"/>
      <inkml:brushProperty name="height" value="0.05" units="cm"/>
    </inkml:brush>
  </inkml:definitions>
  <inkml:trace contextRef="#ctx0" brushRef="#br0">0 1 208,'0'0'1587,"0"8"-1426,0 398 1076,0-405-1205,0 8-168,13-58 88,-13 48 48,0 0 0,0 0 0,0 0 0,0 0 0,0 0 0,0 0 0,0 0 0,1 0 0,-1 0 0,0 0 0,1 0 0,-1 0 0,0 1 0,1-1 0,-1 0 0,1 0 0,0 0 0,-1 1 0,1-1 0,0 0 0,-1 1 0,2-2 0,-1 2 0,0-1 0,-1 0 0,1 1 0,0-1 0,-1 0 0,1 1 0,-1-1 0,1 0 0,0 0 0,-1 0 0,0 0 0,1 1 0,-1-1 0,0 0 0,1 0 0,-1 0 0,0 0 0,0 0 0,0 0 0,0 0 0,0 0 0,0-1 0,1 0 0,-1 0 0,1 0 0,-1 0 0,1 0 0,0 0 0,-1 0 0,1 0 0,0 0 0,0 1 0,0-1 0,1 0 0,-1 1 0,0-1-1,3-1 1,-3 1 1,1 1 0,-1-1 0,0 1 0,1-1 0,-1 0 0,0 1 0,0-1 0,0 0 0,0 0 0,0 0 0,-1 0 0,1 0 0,0 0 0,-1-3 0,0 4-2,1-1 1,-1 1 0,0-1 0,0 1-1,1-1 1,-1 1 0,1 0 0,-1-1-1,1 1 1,0 0 0,-1-1 0,1 1-1,0 0 1,0 0 0,0 0 0,0 0-1,0 0 1,0 0 0,0 0 0,0 0-1,0 0 1,1 0 0,-1 1 0,0-1-1,0 0 1,1 1 0,-1-1 0,3 0-1,3-1 0,0 1-1,0 0 0,-1 0 0,1 0 0,8 1 0,-10 1-1,-1 0 0,1 0 1,0 1-1,-1-1 0,1 1 0,-1 0 0,1 0 0,-1 1 0,7 4 1,1 1-13,-10-1-6,-2-7 23,0 1-1,0-1 0,0 1 1,0-1-1,0 0 0,0 1 1,0-1-1,0 1 0,0-1 0,0 0 1,0 1-1,0-1 0,0 0 1,0 1-1,0-1 0,0 1 1,1-1-1,-1 0 0,0 1 1,0-1-1,0 0 0,1 1 1,-1-1-1,0 0 0,0 0 1,1 1-1,-1-1 0,2 2 6,-1 0-1,0-1 1,0 1-1,0 0 1,0 0-1,0-1 1,0 1-1,-1 0 1,1 0-1,-1 0 0,1 0 1,-1 0-1,0 0 1,1 4-1,-2 39 148,1-24-92,0-19-61,0 0 0,0 0 0,1-1 0,-1 1 0,1 0 0,0 0 0,-1-1 0,1 1 0,0 0 0,0-1 0,1 3 0,0-2 1,-1-1 0,0 1 0,0 0 0,0 0 0,0 0 0,-1 0 0,1 0 0,0 0 1,-1 0-1,1 0 0,-1 4 0,0 14-581,0-11-200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6T06:08:43.948"/>
    </inkml:context>
    <inkml:brush xml:id="br0">
      <inkml:brushProperty name="width" value="0.1" units="cm"/>
      <inkml:brushProperty name="height" value="0.6" units="cm"/>
      <inkml:brushProperty name="color" value="#E71224"/>
      <inkml:brushProperty name="ignorePressure" value="1"/>
      <inkml:brushProperty name="inkEffects" value="pencil"/>
    </inkml:brush>
  </inkml:definitions>
  <inkml:trace contextRef="#ctx0" brushRef="#br0">12 0,'0'3,"0"3,0 3,0 2,0 3,0 0,0 1,0 1,0-1,0 1,0-1,0 0,0 0,0-1,0 1,0 0,0 0,0-1,-2-1,-2-2,1 1,1-3</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6T06:08:44.832"/>
    </inkml:context>
    <inkml:brush xml:id="br0">
      <inkml:brushProperty name="width" value="0.1" units="cm"/>
      <inkml:brushProperty name="height" value="0.6" units="cm"/>
      <inkml:brushProperty name="color" value="#E71224"/>
      <inkml:brushProperty name="ignorePressure" value="1"/>
      <inkml:brushProperty name="inkEffects" value="pencil"/>
    </inkml:brush>
  </inkml:definitions>
  <inkml:trace contextRef="#ctx0" brushRef="#br0">1 0,'2'0,"4"0,1 3,-2 3,0 3,-2 2,-2 3,3-2,-1 0,0 0,0 1,1-2,0-1,0 2,-1 0,1-2,0 1,0 0,-1 1,-2 1,0 1,0 0,-1 1,2-3,1 0,0-1,0 2,-2 0,0 1,0 0,-1 0,0 1,2-3,2 0,-1 0,-1 0,0 1,-1 1,-1 0,1 0,-1 1,0 0,-1 0,1 0,0 0,0 0,0-3</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6T06:08:45.372"/>
    </inkml:context>
    <inkml:brush xml:id="br0">
      <inkml:brushProperty name="width" value="0.1" units="cm"/>
      <inkml:brushProperty name="height" value="0.6" units="cm"/>
      <inkml:brushProperty name="color" value="#E71224"/>
      <inkml:brushProperty name="ignorePressure" value="1"/>
      <inkml:brushProperty name="inkEffects" value="pencil"/>
    </inkml:brush>
  </inkml:definitions>
  <inkml:trace contextRef="#ctx0" brushRef="#br0">0 1,'0'2,"0"4,0 3,0 3,0 1,0 2,0 0,0 1,0-1,0 0,0 1,0-1,0-1,0 1,0 0,0 0,3 0,0-1,0 1,0 0,-1-1,-1 1,-1 0,3-3,1 0,-1-1,-1 1,0 1,1-1,1-2,-1 2,0 0,1 1,1 1,-2 0,0 1,-1 0,-1-1,0 1,-1 0,0 0,-1 0,1 0,0 0,0-1,0 1,0 0,0 0,0-1,0 1,0 0,0 0,0-1,0 1,0-2</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6T06:08:45.875"/>
    </inkml:context>
    <inkml:brush xml:id="br0">
      <inkml:brushProperty name="width" value="0.1" units="cm"/>
      <inkml:brushProperty name="height" value="0.6" units="cm"/>
      <inkml:brushProperty name="color" value="#E71224"/>
      <inkml:brushProperty name="ignorePressure" value="1"/>
      <inkml:brushProperty name="inkEffects" value="pencil"/>
    </inkml:brush>
  </inkml:definitions>
  <inkml:trace contextRef="#ctx0" brushRef="#br0">1 0,'0'3,"0"3,0 3,0 3,0 1,0 2,0 0,0 0,0 1,0-1,0 0,0 0,0 0,0 0,0 0,0-1,0 1,0 0,0 0,0-1,0 4,0 0,0 0,0-1,0 0,0 1,0 1,0-1,0-1,0 0,0-1,0-1,0 0,0-1,0 1,0 0,0-1,0 1,0 0,0-1,0 1,0 0,0 0,0-1,0 1,0 0,0 0,0-1,0 1,0-3</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6T06:08:46.507"/>
    </inkml:context>
    <inkml:brush xml:id="br0">
      <inkml:brushProperty name="width" value="0.1" units="cm"/>
      <inkml:brushProperty name="height" value="0.6" units="cm"/>
      <inkml:brushProperty name="color" value="#E71224"/>
      <inkml:brushProperty name="ignorePressure" value="1"/>
      <inkml:brushProperty name="inkEffects" value="pencil"/>
    </inkml:brush>
  </inkml:definitions>
  <inkml:trace contextRef="#ctx0" brushRef="#br0">0 1,'3'0,"0"2,3 2,-1 1,3 4,-1 2,-1 1,-2 2,-2 1,2-2,0-1,-1 0,-1 0,0 2,-1 0,-1 0,3-2,0-1,0 1,-1 0,0 1,-1 1,-1 0,1 1,-1 0,0-1,-1 1,1 0,0 0,0 0,0 0,3-3,0 0,0-1,0 1,-2 1,0 1,0 0,-1 1,0-1,0 1,0 0,0 0,0 0,0 0,0 0,0-1,0 1,0 0,0 0,0-1,0 1,0 0,0 0,0-3</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6T06:08:49.343"/>
    </inkml:context>
    <inkml:brush xml:id="br0">
      <inkml:brushProperty name="width" value="0.1" units="cm"/>
      <inkml:brushProperty name="height" value="0.6" units="cm"/>
      <inkml:brushProperty name="color" value="#E71224"/>
      <inkml:brushProperty name="ignorePressure" value="1"/>
      <inkml:brushProperty name="inkEffects" value="pencil"/>
    </inkml:brush>
  </inkml:definitions>
  <inkml:trace contextRef="#ctx0" brushRef="#br0">236 1610,'0'-3,"0"-3,0-2,-2-4,-4 1,-1 0,1-1,-1 1,1 1,1-1,2-1,1-1,-2 2,0 0,1-1,-1 0,-1-1,1-1,1 0,1-1,1 0,0 0,-1 1,-1-1,0 0,0 0,2 0,-3 3,0-2,1-1,0 0,1-1,-1 3,-1 1,1 0,0 0,1-1,1-1,1-3,0-3,0-4,0 0,0-1,0 2,-2 1,-1 3,0 1,0 2,1 1,1 0,1 1,-1 0,1-3,0-1,-2 0,-1 1,0 0,0 1,2 1,0 0,0 0,1 1,0-1,0-2,0-1,0 0,0 1,-2 0,-2 1,1 1,1 0,0 0,1-2,-2-1,-1 0,1 1,1 0,0 2,1-1,0 1,-1 0,-2 1,1-1,1 1,0-1,1 0,0 0,1 1,0-1,-2 3,-2 0,1 1,1-2,0 0,1 0,1-4,-3 2,0 0,0 1,0 0,1 0,1-1,1 1,0-1,0 0,-3 3,0 1,0-1,1 0,0 2</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6T06:08:49.896"/>
    </inkml:context>
    <inkml:brush xml:id="br0">
      <inkml:brushProperty name="width" value="0.1" units="cm"/>
      <inkml:brushProperty name="height" value="0.6" units="cm"/>
      <inkml:brushProperty name="color" value="#E71224"/>
      <inkml:brushProperty name="ignorePressure" value="1"/>
      <inkml:brushProperty name="inkEffects" value="pencil"/>
    </inkml:brush>
  </inkml:definitions>
  <inkml:trace contextRef="#ctx0" brushRef="#br0">135 1239,'0'-3,"-3"0,0-3,0-2,0-3,1-1,1-3,-2 3,0 0,-1 0,2 0,0-2,1 0,1 0,0-1,0 1,-3 1,0 2,0-1,0 0,1-1,1-1,1 0,-1-1,1 1,-2 1,-1-1,0-1,0 0,2-1,0-2,0-1,1 1,0 0,0 2,0 0,-2 3,-2 1,1 1,1-1,-2-1,-1-1,1 0,2 0,0-1,1 0,0 0,1 0,0-2,-2 1,-1 2,0-1,0 1,2 0,-3 0,0 0,1-1,0 1,2-1,0 0,-2 0,-1 1,1-1,0 0,1 0,1 0,1 1,0-1,0 0,0 0,0 1,0-1,0 0,0 0,0 0,0 1,0-1,0 0,0 0,0 1,0-1,0 0,0 0,0 1,0-1,0 0,0 0,0 0,0 3</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6T06:08:50.521"/>
    </inkml:context>
    <inkml:brush xml:id="br0">
      <inkml:brushProperty name="width" value="0.1" units="cm"/>
      <inkml:brushProperty name="height" value="0.6" units="cm"/>
      <inkml:brushProperty name="color" value="#E71224"/>
      <inkml:brushProperty name="ignorePressure" value="1"/>
      <inkml:brushProperty name="inkEffects" value="pencil"/>
    </inkml:brush>
  </inkml:definitions>
  <inkml:trace contextRef="#ctx0" brushRef="#br0">75 944,'0'-2,"0"-4,0-3,0-3,0-1,-2 1,-2 0,1 0,1-1,0-1,-2 3,0 0,-2 2,1 0,0-1,1-1,2-2,1 0,0-1,1-1,0 0,0 0,1 0,-1 0,0 0,0 0,0 0,0 1,0-1,0 0,0 0,0 1,-2-1,-2 0,1 0,0-2,1-1,-1 2,-1 2,0 1,2 0,0-1,1 0,1 0,-1 0,1-1,1 0,-1 1,0-1,0 0,0 0,0 0,0 1,0-1,0 0,0 0,0 0,0 1,0-1,0 0,0 0,0 1,0-1,0 0,0 0,0 1,0-1,0 0,0 3</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6T06:08:51.458"/>
    </inkml:context>
    <inkml:brush xml:id="br0">
      <inkml:brushProperty name="width" value="0.1" units="cm"/>
      <inkml:brushProperty name="height" value="0.6" units="cm"/>
      <inkml:brushProperty name="color" value="#E71224"/>
      <inkml:brushProperty name="ignorePressure" value="1"/>
      <inkml:brushProperty name="inkEffects" value="pencil"/>
    </inkml:brush>
  </inkml:definitions>
  <inkml:trace contextRef="#ctx0" brushRef="#br0">1 16,'2'0,"4"0,3 0,2 0,3 0,0 0,1 0,1 0,-1-3,1 0,-1 0,0 0,0 1,0 1,-1 1,1-1,0 1,-1 0,1 1,0-1,0 0,-1 0,1 0,0 0,0 0,0 0,-1 0,1 0,0 0,0 0,-1 0,1 0,0 0,-3 2,0 2,-1-1,1-1,1 0,1-1,0 0,1-1,-1 0,1 0,0 2,0 2,0-1,0-1,0 0,-1-1,1 0,0-1,0 0,0 0,-1 0,1-1,0 1,-3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6T06:08:52.035"/>
    </inkml:context>
    <inkml:brush xml:id="br0">
      <inkml:brushProperty name="width" value="0.1" units="cm"/>
      <inkml:brushProperty name="height" value="0.6" units="cm"/>
      <inkml:brushProperty name="color" value="#E71224"/>
      <inkml:brushProperty name="ignorePressure" value="1"/>
      <inkml:brushProperty name="inkEffects" value="pencil"/>
    </inkml:brush>
  </inkml:definitions>
  <inkml:trace contextRef="#ctx0" brushRef="#br0">0 30,'3'0,"0"-2,3-2,2 1,3 1,1 0,2 1,1 0,0 1,1 0,-1-2,0-2,0 1,0 1,0 0,0 1,0 1,-1-1,1 1,0 0,0 1,-1-1,1 0,0 0,0 0,-1 0,4 0,0 0,0 0,-1 0,0 0,-1 0,-1 0,0 0,0 0,-1 0,4 0,-1 0,4 0,0 0,-2 0,0 0,-2 0,-1 0,2 0,0 0,0 0,-1 0,-1 0,2 0,1 0,-1 0,-1 0,0 0,1 0,1 0,-1 0,-1 0,-1 0,0 0,0 0,-2 0,1 0,0 0,-1 0,1 0,0 0,-1 0,4 2,0 2,0-1,-1-1,0 3,-2-1,1 0,-1-1,0-1,-1-1,1-1,0 0,-1 0,1 0,0 0,-1-1,1 1,-3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6:54.405"/>
    </inkml:context>
    <inkml:brush xml:id="br0">
      <inkml:brushProperty name="width" value="0.05" units="cm"/>
      <inkml:brushProperty name="height" value="0.05" units="cm"/>
    </inkml:brush>
  </inkml:definitions>
  <inkml:trace contextRef="#ctx0" brushRef="#br0">19 1 176,'-15'0'227,"11"0"1299,8 0-1435,39 0 498,-38 3-394,-5-2-187,0-1-1,1 1 0,-1-1 1,0 1-1,1-1 1,-1 0-1,0 1 1,1-1-1,-1 1 0,1-1 1,-1 0-1,1 1 1,-1-1-1,1 0 0,-1 0 1,1 1-1,-1-1 1,1 0-1,-1 0 1,1 0-1,-1 0 0,1 0 1,-1 0-1,1 0 1,0 0-1,-1 0 1,2 0-1,200 0 1090,-156 7-961,-46-7-132,1 0 1,-1 0-1,0 0 0,1 0 1,-1 0-1,0 0 1,1 0-1,-1 0 1,0 0-1,1 0 1,-1 0-1,0 0 0,1 0 1,-1 0-1,0 1 1,0-1-1,1 0 1,-1 0-1,0 0 1,1 0-1,-1 1 1,0-1-1,0 0 0,1 0 1,-1 1-1,0-1 1,0 0-1,0 0 1,1 1-1,-1-1 1,0 0-1,0 1 0,0-1 1,0 1-2,0-1 1,1 0-1,-1 1 0,0-1 1,0 0-1,0 1 0,0-1 0,1 0 1,-1 0-1,0 1 0,0-1 1,1 0-1,-1 0 0,0 0 1,0 1-1,1-1 0,-1 0 1,0 0-1,0 0 0,1 0 1,-1 1-1,0-1 0,1 0 1,-1 0-1,0 0 0,1 0 1,-1 0-1,0 0 0,1 0 0,-1 0 1,0 0-1,1 0 0,0 0 1,3 0 4,1-1 17,-1 1 0,1 0 1,-1 1-1,1-1 0,-1 1 1,0 0-1,9 2 0,-5-1 0,0-1-1,0 0 1,-1 0-1,1-1 0,0 0 1,13-2-1,0 1 6,41 1 146,-60 0-64,-15 0-1825,-5 0 555</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6T06:08:52.635"/>
    </inkml:context>
    <inkml:brush xml:id="br0">
      <inkml:brushProperty name="width" value="0.1" units="cm"/>
      <inkml:brushProperty name="height" value="0.6" units="cm"/>
      <inkml:brushProperty name="color" value="#E71224"/>
      <inkml:brushProperty name="ignorePressure" value="1"/>
      <inkml:brushProperty name="inkEffects" value="pencil"/>
    </inkml:brush>
  </inkml:definitions>
  <inkml:trace contextRef="#ctx0" brushRef="#br0">0 0,'3'0,"3"0,3 0,3 0,1 0,2 0,0 0,0 0,0 0,1 0,-1 0,0 0,0 0,0 0,-1 0,1 0,0 0,0 0,-1 0,1 0,0 0,0 0,0 0,-1 0,1 0,0 0,0 0,-1 0,1 0,0 0,0 0,-1 0,1 0,2 0,2 0,-2 0,-2 3,-2 0,3 0,0 0,0 1,0 0,0 0,0-1,-3 1,1 1,1-2,0 0,3-1,1-1,-1-1,0 3,-1 0,-1 0,-1 0,0 1,0 0,0 0,-1-1,1-2,-1 1,1-2,0 0,0 0,-1 2,1 1,0 0,0 0,-1-1,1-1,0 2,0 0,-3 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6T06:08:54.436"/>
    </inkml:context>
    <inkml:brush xml:id="br0">
      <inkml:brushProperty name="width" value="0.1" units="cm"/>
      <inkml:brushProperty name="height" value="0.6" units="cm"/>
      <inkml:brushProperty name="color" value="#E71224"/>
      <inkml:brushProperty name="ignorePressure" value="1"/>
      <inkml:brushProperty name="inkEffects" value="pencil"/>
    </inkml:brush>
  </inkml:definitions>
  <inkml:trace contextRef="#ctx0" brushRef="#br0">0 31,'2'0,"4"0,3 0,3 0,1 0,2 0,0 0,0 0,1 0,-1 0,-2 2,-2 1,4 1,0-2,1 0,0-1,0 0,0-1,0 0,-1 0,0 0,-1-1,1 1,0 0,0 0,-1 0,1 0,0 0,-1 0,1 0,0 0,2 0,1 0,0 0,0 0,-2 0,0 0,0 0,-2 0,-1-2,-2-2,0 1,2 1,2 0,2 1,0 0,0 1,0 0,-4-2,-1-2,0 1,1 1,0 0,0-1,1-1,1 0,-1 2,1 0,0 1,0 1,0 0,0 0,-1 0,1 0,0 0,0 0,0 0,-1 0,1 0,0 0,0 0,-1 0,1 0,0 0,0 0,-1 0,1 0,0 0,0 0,0 0,-1 0,1 0,0 0,0 0,-1 0,1 0,0 0,0 0,-1 0,1 0,0 0,2 3,4 0,0 0,2 0,2-1,2-1,-1-1,-1 3,-1 0,-2 0,-3 0,-2-1,-1 1,-1 1,-1-1,3 0,0-2,1 3,-1 0,-1-1,3 2,-1 1,1-2,-2-1,2-1,0-1,0-1,-2 0,0 0,-2 0,0 0,0-1,0 4,0 0,-1 3,1 0,-1-2,1 0,0-1,0-2,-1 0,1-1,0 0,0-1,-1 1,1 0,-3 2,0 1,2 0,-1 2,2 1,2-2,-1-1,-2 2,-1-1,-1 0,1-1,0-1,1-1,0-1,1 0,-1 0,1 0,0 2,0 1,0 0,-1 0,-1 1,-2 0,1 0,0-1,1-1,1-1,0-1,0 0,1 0,0 3,0 0,0 2,0 1,-1-1,1-2,0 0,0-2,0 0,-1-1,1 0,0 0,0-1,-1 1,-1 2,-2 2,1-1,0 2,1 0,1 0,0-2,0 1,1 1,0-1,0-2,0 0,0-1,-1-1,1 0,0 0,-3 3,2 0,1 0,0-1,1 0,-1 1,1 1,1 0,2-2,-1 0,-1-1,0-1,-1 1,-4 1,3 1,-3 3,0-1,0 0,1-1,0-2,1 2,0 0,1 0,0-2,0 0,0 1,0 1,-1-1,1 0,0 1,0 0,0 0,-1-2,1 0,0-1,0-1,-1 3,1 0,0 0,-3 2,0 0,-1-1,1-1,1 2,1-1,0 0,1-2,-1 0,1-1,0-1,0 1,0-2,0 1,0 3,-1 0,1 0,0 0,0-1,-1-1,1-1,0 1,0-1,0 0,-1-1,1 1,0 0,0 0,-1 0,1 0,0 0,0 0,-1 0,1 0,0 0,0 0,0 0,-1 0,1 0,0 0,0 0,-1 0,1 0,0 0,0 0,-1 0,1 0,0 0,0 0,-1 0,1 0,0 0,0 0,0 0,-1 0,1 0,0 0,0 0,-1 0,1 0,0 0,0 0,-1 0,4 0,-3 2,0 2,-1-1,0 0,0-2,0 0,1 0,-1-1,-1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6T06:09:33.423"/>
    </inkml:context>
    <inkml:brush xml:id="br0">
      <inkml:brushProperty name="width" value="0.1" units="cm"/>
      <inkml:brushProperty name="height" value="0.6" units="cm"/>
      <inkml:brushProperty name="color" value="#E71224"/>
      <inkml:brushProperty name="ignorePressure" value="1"/>
      <inkml:brushProperty name="inkEffects" value="pencil"/>
    </inkml:brush>
  </inkml:definitions>
  <inkml:trace contextRef="#ctx0" brushRef="#br0">1 12,'0'-3,"2"0,4 0,3 0,0 4,1 1,-1 3,0 3,-1 3,-2 2,0-2,0 1,-2 0,1-1,0-1,-1 1,-1 0,-1 2,-1 1,-1 0,0 1,0 0,0 0,-1 0,1 0,0 0,0-1,0 1,0 0,0 0,0 0,0-1,0 1,0 0,0 0,0-1,0 1,0 0,0 0,0 0,0-1,0 1,0 0,0 0,0-1,-2-1,-2-2,1 1,0 0,2 1,0 0,0 2,1-1,-3-2,0 0,0-3</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6T06:09:34.059"/>
    </inkml:context>
    <inkml:brush xml:id="br0">
      <inkml:brushProperty name="width" value="0.1" units="cm"/>
      <inkml:brushProperty name="height" value="0.6" units="cm"/>
      <inkml:brushProperty name="color" value="#E71224"/>
      <inkml:brushProperty name="ignorePressure" value="1"/>
      <inkml:brushProperty name="inkEffects" value="pencil"/>
    </inkml:brush>
  </inkml:definitions>
  <inkml:trace contextRef="#ctx0" brushRef="#br0">1 0,'0'3,"0"3,2 0,4 0,0 1,0 2,-1 2,-3 1,0 2,-1 0,2 1,0 0,3-2,0-1,-2 0,0 0,-2 1,2-2,0 0,-1 0,0 2,-2 0,0 0,2-1,0-1,0 1,0 0,-2 2,3-3,0 0,-1 0,-1 1,0 1,-1 1,2-2,1-1,1-1,1-1,-1 0,1 3,0 0,-2 2,0 0,0 0,0 1,2-2,0-2,-1 1,-2 1,-1 0,0 0,-2 2,0-1,0 1,0 0,2-3,1 0,0-1,-1 2,0 0,-1 0,-3-1,-1-1,0-2</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6T06:09:35.337"/>
    </inkml:context>
    <inkml:brush xml:id="br0">
      <inkml:brushProperty name="width" value="0.1" units="cm"/>
      <inkml:brushProperty name="height" value="0.6" units="cm"/>
      <inkml:brushProperty name="color" value="#E71224"/>
      <inkml:brushProperty name="ignorePressure" value="1"/>
      <inkml:brushProperty name="inkEffects" value="pencil"/>
    </inkml:brush>
  </inkml:definitions>
  <inkml:trace contextRef="#ctx0" brushRef="#br0">0 0,'0'2,"0"4,3 1,0 1,0 3,0 1,1-2,1 1,-2 1,0 0,-1 2,1-3,1 0,-1 1,0 0,-2 1,0 1,0 0,-1 1,0 0,2-3,4-3,3-3,3-3,1-1,1-2,2 0,-1-1,0 0,1 1,-1 0,0-1,-3-1,0-2,-1 1,2 1,0 0,0-2,1 0,1 1,0 0,-1 2,1 0,0 0,0 1,0 0,0 0,0 0,-1 1,1-1,0 0,0 0,-1 0,1 0,0 0,0 0,-1 0,1 0,0-3,0 0,0 0,-1 0,1 2,0-1,0 2,-1 0,1 0,-3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6T06:09:35.875"/>
    </inkml:context>
    <inkml:brush xml:id="br0">
      <inkml:brushProperty name="width" value="0.1" units="cm"/>
      <inkml:brushProperty name="height" value="0.6" units="cm"/>
      <inkml:brushProperty name="color" value="#E71224"/>
      <inkml:brushProperty name="ignorePressure" value="1"/>
      <inkml:brushProperty name="inkEffects" value="pencil"/>
    </inkml:brush>
  </inkml:definitions>
  <inkml:trace contextRef="#ctx0" brushRef="#br0">0 32,'3'0,"3"0,2 0,1-3,1 0,2-1,0 2,2 0,0 0,1 2,0 0,0 0,0 0,-3-3,0 0,0 0,0 1,1 0,1 1,0 0,0 1,1 0,0 0,0 0,0 0,-1 0,1 1,0-1,3 0,0 0,0 0,-1 0,0 0,-2 0,1 0,-1 0,-1 0,1 0,-3 2,0 1,-1 1,1-2,1 0,1-1,0 0,0-1,1 0,0 0,0 0,0 0,0-1,0 1,-1 0,1 0,0 0,0 0,-1 0,1 3,0 0,0 1,-1-2,1 0,0-1,0 0,0-1,-1 0,1 0,0 0,-3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6T06:09:36.426"/>
    </inkml:context>
    <inkml:brush xml:id="br0">
      <inkml:brushProperty name="width" value="0.1" units="cm"/>
      <inkml:brushProperty name="height" value="0.6" units="cm"/>
      <inkml:brushProperty name="color" value="#E71224"/>
      <inkml:brushProperty name="ignorePressure" value="1"/>
      <inkml:brushProperty name="inkEffects" value="pencil"/>
    </inkml:brush>
  </inkml:definitions>
  <inkml:trace contextRef="#ctx0" brushRef="#br0">1 61,'2'0,"4"0,3 0,3 0,2 0,0 0,1 0,-2-3,-1 0,0 0,1 0,0 1,1 1,-2-2,-1-1,0 1,2 1,0 0,0 1,2 0,-1 1,1 0,0 0,0 1,0-1,0 0,-3-3,-1 0,1 0,0-2,1 0,1 1,0 0,0 2,1 1,0 1,0 0,0 0,0 0,0 0,2 0,1 1,3-1,-1 0,0 0,-1 0,-2 0,-1 0,-1 0,0 0,0 0,-1 0,1 0,-1 0,1 0,0 0,-1 0,1 0,0 0,0 0,-1 0,1 0,0 0,0 0,0 0,-1 0,-1 2,-2 2,0-1,2-1,0 0,-2 2,0 0,0-1,1-1,-1 3,-3-1</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6T06:09:37.558"/>
    </inkml:context>
    <inkml:brush xml:id="br0">
      <inkml:brushProperty name="width" value="0.1" units="cm"/>
      <inkml:brushProperty name="height" value="0.6" units="cm"/>
      <inkml:brushProperty name="color" value="#E71224"/>
      <inkml:brushProperty name="ignorePressure" value="1"/>
      <inkml:brushProperty name="inkEffects" value="pencil"/>
    </inkml:brush>
  </inkml:definitions>
  <inkml:trace contextRef="#ctx0" brushRef="#br0">0 575,'3'0,"3"0,3 0,2 0,3 0,-2-3,0 0,0 0,1 0,-2-1,-1 0,1 0,2 1,0 1,0 1,2 1,-3-3,-1 0,1 0,0 1,1 0,1 1,0 1,1-1,-3-1,0-2,0 1,0 1,1 0,1 1,0 0,0 1,-1-2,-2-2,1 1,0 1,1 0,1 1,0 1,1-1,0 1,-1 0,1 1,0-1,0 0,0-3,0 0,0 0,-1 1,1 0,-3-2,0 0,-1 1,2 0,0 1,0 2,1-1,1 1,0 0,-1 0,1 0,0 0,-2-2,-4-4,-4-3,-2-2,-1-3,-5 2,0 0,-1 0,-2 2,1 0,0-1,-1 1,1 1,0-2,2 0,1-5,-1-1,-1 0,1-1,1 2,0 0,1 0,1 1,0 0,0 0,0 0,0 1,0-1,0 1,0-1,0 0,0 0,0 1,0-1,0 0,0 3</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6T06:09:38.418"/>
    </inkml:context>
    <inkml:brush xml:id="br0">
      <inkml:brushProperty name="width" value="0.1" units="cm"/>
      <inkml:brushProperty name="height" value="0.6" units="cm"/>
      <inkml:brushProperty name="color" value="#E71224"/>
      <inkml:brushProperty name="ignorePressure" value="1"/>
      <inkml:brushProperty name="inkEffects" value="pencil"/>
    </inkml:brush>
  </inkml:definitions>
  <inkml:trace contextRef="#ctx0" brushRef="#br0">1 463,'0'-3,"0"-3,0-3,0-2,2 0,2 0,-1-1,0-1,-1-1,-1 0,2 0,0-1,1 0,-2 0,0 0,-1 0,-1 0,0 0,0 1,0-1,3 0,0 0,0 1,2 1,0 2,-1-1,2 0,-1-1,-1-1,-1 0,-1 0,2 1,-1 2,1-1,1 2,0 1,-1 1</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09:43.031"/>
    </inkml:context>
    <inkml:brush xml:id="br0">
      <inkml:brushProperty name="width" value="0.05" units="cm"/>
      <inkml:brushProperty name="height" value="0.05" units="cm"/>
      <inkml:brushProperty name="color" value="#E71224"/>
    </inkml:brush>
  </inkml:definitions>
  <inkml:trace contextRef="#ctx0" brushRef="#br0">1 606 24575,'2'-6'0,"0"1"0,1 0 0,0 1 0,0-1 0,0 0 0,0 1 0,1 0 0,0-1 0,-1 2 0,2-1 0,5-4 0,39-30 0,-29 24 0,-1-1 0,-1 0 0,29-32 0,-9 3 0,-17 20 0,25-36 0,39-56 0,-75 99 0,-5 8 0,0 1 0,1-1 0,0 1 0,14-15 0,-20 23 0,0 0 0,0-1 0,1 1 0,-1 0 0,0 0 0,0 0 0,1-1 0,-1 1 0,0 0 0,1 0 0,-1 0 0,0 0 0,0 0 0,1 0 0,-1 0 0,0 0 0,1 0 0,-1 0 0,0 0 0,1 0 0,-1 0 0,0 0 0,1 0 0,-1 0 0,0 0 0,1 0 0,-1 0 0,0 0 0,0 0 0,1 0 0,-1 1 0,0-1 0,0 0 0,1 0 0,-1 0 0,0 1 0,1-1 0,7 15 0,0 25 0,-7-36 0,7 46 0,-2 1 0,0 58 0,-6-105 0,2 38 0,-2-41 0,0 1 0,0 0 0,1 0 0,-1 0 0,0 0 0,1-1 0,0 1 0,-1 0 0,1-1 0,0 1 0,0 0 0,0-1 0,0 1 0,0-1 0,0 1 0,1-1 0,-1 0 0,3 3 0,-3-4 0,-1 0 0,1 0 0,-1 0 0,1 0 0,0 0 0,-1 0 0,1 0 0,0 0 0,-1 0 0,1 0 0,-1 0 0,1 0 0,0-1 0,-1 1 0,1 0 0,-1 0 0,1-1 0,0 1 0,-1 0 0,1-1 0,-1 1 0,1 0 0,-1-1 0,0 1 0,1-1 0,-1 1 0,1-1 0,-1 1 0,0-1 0,1 1 0,-1-1 0,1 0 0,12-27 0,-7 14 0,12-25 0,-16 32 0,0 1 0,0 0 0,1-1 0,0 1 0,1 1 0,3-7 0,-2 5 0,-1-1 0,0 0 0,-1 0 0,1 0 0,-2 0 0,1 0 0,-1 0 0,1-9 0,7-23 0,-5 22 0,-1-1 0,3-33 0,-2 6 0,-3 32 0,-2 11 0,0-1 0,1 1 0,-1-1 0,1 1 0,0 0 0,0-1 0,0 1 0,0 0 0,1-1 0,1-3 0,0 12 0,0 1 0,-1-1 0,0 0 0,0 1 0,1 7 0,51 197 0,-46-178 0,-2 2 0,2 37 0,-8-67 0,2 17-113,-1-9-96,0 0 1,0-1-1,1 1 0,1 0 1,7 20-1,-6-24-6617</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6:55.599"/>
    </inkml:context>
    <inkml:brush xml:id="br0">
      <inkml:brushProperty name="width" value="0.05" units="cm"/>
      <inkml:brushProperty name="height" value="0.05" units="cm"/>
    </inkml:brush>
  </inkml:definitions>
  <inkml:trace contextRef="#ctx0" brushRef="#br0">1 16 128,'0'-15'1363,"1"17"-1336,0 0 1,0 0-1,0 0 0,0 0 0,0 0 0,1 0 0,-1 0 0,1-1 0,-1 1 0,4 2 1,6 8 90,2 14 146,-12-23-229,1 1 0,-1-1 0,1 1 0,0-1 0,0 0 0,0 1-1,0-1 1,4 4 0,-4-6-9,-1 1 0,1 0 0,0 0 0,-1 0 0,0 0 0,1 0 0,-1 0 0,0 0 0,0 0 0,1 4 0,-1-4-8,0 0 0,0 0 0,0 0 0,0 0 0,0 0 0,0 0 0,0-1 0,1 1-1,-1 0 1,3 1 0,-1 1 5,-1-1-1,1 0 0,-1 1 0,1-1 0,-1 1 0,-1 0 0,1 0 1,2 7-1,9 17 26,-9-23-42,-1-1 1,-1 0-1,1 0 0,-1 0 0,1 0 0,-1 0 0,0 1 1,-1-1-1,1 0 0,-1 1 0,0 0 0,1 7 1,-2-11-7,0 1 1,0-1 0,0 1 0,1-1 0,-1 0 0,0 1 0,1-1 0,-1 0 0,1 1 0,0-1-1,-1 0 1,1 0 0,0 1 0,0-1 0,1 2 0,-1-2 0,0 0 0,0 0 1,0 0-1,0 1 0,-1-1 1,1 0-1,0 0 0,-1 1 0,1-1 1,-1 1-1,1-1 0,-1 0 0,0 1 1,0-1-1,1 3 0,5 13 26,-6-16-28,1 0 0,0 0 0,-1 0 0,1 0 0,0 0 0,-1 1 0,0-1 0,1 0 0,-1 0 0,0 1 0,1-1 0,-1 0 1,0 2-1,0-2 0,0-1 1,1 1 0,-1-1 0,0 0 0,1 1-1,-1-1 1,0 1 0,1-1 0,-1 0 0,0 1-1,1-1 1,-1 0 0,0 0 0,1 1-1,-1-1 1,1 0 0,-1 0 0,1 0 0,-1 1-1,1-1 1,-1 0 0,1 0 0,-1 0 0,0 0-1,1 0 1,-1 0 0,1 0 0,-1 0 0,1 0-1,-1 0 1,1 0 0,0-1 0,1 1-1,1 0 33,25-3-38,-28 2 7,1 0 0,-1 0 0,1-1 0,-1 1 1,1 0-1,-1-1 0,0 1 0,0-1 0,0 1 0,1 0 0,-1-1 0,-1 1 0,1-2 0,2-16 11,0 13-12,0 0 1,0-1-1,-1 1 0,0-1 1,0 1-1,0-11 1,0 11 1,-1 1 1,2-1 0,-1 1 0,0-1 0,1 1-1,0-1 1,5-8 0,-5 9-3,1 0 0,-1 0 1,0 0-1,-1 0 0,1 0 0,-1-1 0,1-9 1,-2 12-2,0-1 0,0 1 0,0 0 0,1-1 0,-1 1 0,1-1 0,0 1 0,0 0 0,0-1 1,1 1-1,-1 0 0,3-5 0,0 2 2,-3 0-3,1 0 1,-1 0-1,0 0 1,0 0-1,-1-1 0,0 1 1,0 0-1,-2-12 1,1-4-17,13 20-2098</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09:43.803"/>
    </inkml:context>
    <inkml:brush xml:id="br0">
      <inkml:brushProperty name="width" value="0.05" units="cm"/>
      <inkml:brushProperty name="height" value="0.05" units="cm"/>
      <inkml:brushProperty name="color" value="#E71224"/>
    </inkml:brush>
  </inkml:definitions>
  <inkml:trace contextRef="#ctx0" brushRef="#br0">262 1 24575,'-1'3'0,"-1"1"0,-1-1 0,1 1 0,0-1 0,-1 0 0,0 0 0,0 0 0,1-1 0,-2 1 0,1-1 0,-4 3 0,0 1 0,3-2 0,0 1 0,1-1 0,-1 1 0,1-1 0,0 1 0,1 0 0,-1 0 0,1 1 0,0-1 0,0 0 0,1 1 0,0-1 0,0 1 0,0-1 0,0 1 0,1-1 0,0 7 0,0 0 0,1 0 0,0 0 0,1 0 0,0 0 0,1 0 0,0-1 0,6 15 0,37 61 0,-28-49 0,-11-25 0,-1 1 0,0-1 0,-1 1 0,-1 0 0,5 22 0,-9-32 0,0 0 0,0 0 0,0-1 0,0 1 0,0 0 0,-1 0 0,0 0 0,1 0 0,-2-1 0,1 1 0,0 0 0,-1-1 0,1 1 0,-1-1 0,0 0 0,0 1 0,-1-1 0,1 0 0,-1 0 0,1-1 0,-1 1 0,0 0 0,0-1 0,0 1 0,-7 3 0,-1-1 0,1 1 0,-2-1 0,1-1 0,0 0 0,-1 0 0,0-1 0,0-1 0,0 0 0,0-1 0,0 0 0,0 0 0,-1-2 0,1 1 0,0-2 0,0 1 0,-23-8 0,32 8-105,0-1 0,1 1 0,0-1 0,-1 0 0,1 0 0,0 0 0,0 0 0,0 0 0,0-1 0,0 1 0,0 0 0,-1-4 0,-2-2-6721</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09:44.589"/>
    </inkml:context>
    <inkml:brush xml:id="br0">
      <inkml:brushProperty name="width" value="0.05" units="cm"/>
      <inkml:brushProperty name="height" value="0.05" units="cm"/>
      <inkml:brushProperty name="color" value="#E71224"/>
    </inkml:brush>
  </inkml:definitions>
  <inkml:trace contextRef="#ctx0" brushRef="#br0">339 64 24575,'0'0'0,"1"-1"0,0 1 0,0 0 0,-1-1 0,1 1 0,0 0 0,-1-1 0,1 1 0,0-1 0,-1 1 0,1-1 0,-1 1 0,1-1 0,-1 0 0,1 1 0,-1-1 0,1 1 0,-1-1 0,0 0 0,1 0 0,-1 1 0,0-1 0,0 0 0,1 0 0,-1 1 0,0-1 0,0 0 0,0 0 0,0 1 0,0-1 0,0 0 0,0 0 0,0 0 0,0-1 0,0 0 0,0 0 0,0 0 0,-1 0 0,1 0 0,0 0 0,-1 0 0,1 0 0,-1 0 0,0 0 0,1 1 0,-3-4 0,1 4 0,0-1 0,0 1 0,0-1 0,-1 1 0,1 0 0,0 0 0,-1 0 0,1 0 0,-1 0 0,0 0 0,1 1 0,-1-1 0,1 1 0,-5 0 0,-42 1 0,29 1 0,10-2 0,0 1 0,0 1 0,1-1 0,-1 2 0,1-1 0,-1 1 0,1 1 0,0 0 0,-12 7 0,17-9 0,0 1 0,0-1 0,0 1 0,0 0 0,1 0 0,-1 1 0,1-1 0,0 1 0,0-1 0,0 1 0,0 0 0,1 0 0,0 0 0,0 1 0,0-1 0,0 0 0,1 1 0,-1-1 0,1 1 0,0 0 0,0 5 0,1-3 0,0 1 0,1-1 0,0 0 0,0 1 0,0-1 0,1 0 0,0 0 0,1 0 0,6 13 0,-4-9 0,42 90 0,-41-86 0,0 0 0,-1 0 0,0 0 0,-1 1 0,-1 0 0,-1 0 0,0 0 0,0 17 0,-1 10 0,0-29 0,-1 0 0,0 0 0,0 0 0,-2 0 0,1-1 0,-2 1 0,-4 15 0,5-27 0,1 1 0,-1-1 0,-1 1 0,1-1 0,0 0 0,0 0 0,-1 0 0,1 0 0,-1 0 0,0 0 0,0-1 0,1 1 0,-1-1 0,0 0 0,0 0 0,0 0 0,0 0 0,-7 0 0,-1 1 0,0 0 0,0-1 0,0 0 0,-13-2 0,22 1-57,0 0 0,0-1 1,0 1-1,0-1 0,0 1 0,0-1 0,0 0 0,0 0 0,1 0 0,-1 0 0,0 0 1,1 0-1,-1 0 0,0-1 0,1 1 0,0-1 0,-1 1 0,1-1 0,0 1 1,0-1-1,0 0 0,0 0 0,-1-2 0,-3-7-6769</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09:45.332"/>
    </inkml:context>
    <inkml:brush xml:id="br0">
      <inkml:brushProperty name="width" value="0.05" units="cm"/>
      <inkml:brushProperty name="height" value="0.05" units="cm"/>
      <inkml:brushProperty name="color" value="#E71224"/>
    </inkml:brush>
  </inkml:definitions>
  <inkml:trace contextRef="#ctx0" brushRef="#br0">2 0 24575,'0'19'0,"-1"-10"0,1 0 0,0 0 0,0 0 0,1 0 0,0 0 0,0 0 0,1 0 0,0 0 0,1 0 0,0-1 0,0 1 0,10 14 0,-6-11 0,-1 1 0,0 0 0,8 24 0,-9-23 0,0-1 0,0 0 0,14 22 0,-8-17 0,16 38 0,-19-38 0,0-1 0,18 28 0,-18-34 0,-2 1 0,1 1 0,-2-1 0,5 15 0,-4-12 0,0 0 0,10 17 0,5-3 0,-15-20 0,0 0 0,0 0 0,7 15 0,-8-13 0,1-1 0,1 0 0,0 0 0,14 15 0,-20-25 0,-1 0 0,1-1 0,0 1 0,0-1 0,-1 0 0,1 1 0,0-1 0,-1 1 0,1-1 0,-1 0 0,1 1 0,0-1 0,-1 0 0,0 0 0,1 0 0,-1 1 0,1-1 0,-1 0 0,0 0 0,1-1 0,8-21 0,37-116 0,-12 17 0,-26 88 0,-6 22 0,1 0 0,0 0 0,6-11 0,-4 8 0,0 0 0,5-25 0,-9 32 0,0 0 0,1 0 0,-1 0 0,2 1 0,-1-1 0,1 1 0,0 0 0,1 0 0,0 0 0,0 0 0,0 0 0,1 1 0,0 0 0,11-11 0,-9 12-170,0 0-1,1 1 0,-1 0 1,1 0-1,0 1 0,0 0 1,8-2-1,-6 2-6655</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09:46.881"/>
    </inkml:context>
    <inkml:brush xml:id="br0">
      <inkml:brushProperty name="width" value="0.05" units="cm"/>
      <inkml:brushProperty name="height" value="0.05" units="cm"/>
      <inkml:brushProperty name="color" value="#E71224"/>
    </inkml:brush>
  </inkml:definitions>
  <inkml:trace contextRef="#ctx0" brushRef="#br0">1 678 24575,'1'-7'0,"0"1"0,1 0 0,1 0 0,-1 0 0,4-7 0,-1 2 0,3-7 0,1-1 0,-2 1 0,0-1 0,-1 0 0,0-1 0,4-34 0,-7 34 0,2 0 0,0 1 0,1-1 0,1 1 0,11-22 0,4-13 0,67-162 0,-69 170 0,-17 47 0,-1 1 0,0 0 0,0 0 0,0 0 0,0 0 0,0 0 0,0 1 0,-1-1 0,1 0 0,-1 1 0,2 2 0,5 12 0,1-2 0,0 1 0,1-1 0,18 20 0,20 32 0,-22-19 0,31 80 0,-56-125 0,7 18 0,-1 0 0,-1 1 0,-1 0 0,4 34 0,-9-52 0,1 1 0,-1 0 0,1-1 0,1 1 0,-1-1 0,0 1 0,1-1 0,0 0 0,0 0 0,0 0 0,6 8 0,-7-13 0,-1 1 0,1-1 0,-1 1 0,1-1 0,-1 1 0,1-1 0,-1 0 0,0 1 0,1-1 0,-1 0 0,0 1 0,1-1 0,-1 0 0,0 1 0,0-1 0,0 0 0,0 0 0,0 1 0,0-1 0,0 0 0,0 1 0,0-1 0,0-1 0,1-22 0,-2-38 0,2-58 0,1 107 0,0 1 0,1-1 0,1 1 0,7-16 0,-7 17 0,0-1 0,0 1 0,-1 0 0,0-1 0,1-15 0,-2 14 0,-1 1 0,2 1 0,0-1 0,0 0 0,1 1 0,1-1 0,10-17 0,-14 27 0,0 0 0,0 0 0,0 1 0,1-1 0,-1 1 0,1-1 0,-1 1 0,1 0 0,-1-1 0,1 1 0,0 0 0,0 0 0,-1 0 0,1 0 0,0 1 0,0-1 0,0 0 0,0 1 0,0-1 0,0 1 0,0 0 0,0 0 0,0 0 0,0 0 0,1 0 0,-1 0 0,0 0 0,0 1 0,0-1 0,0 1 0,3 1 0,-2-1 0,1 0 0,-1 1 0,0-1 0,0 1 0,0 0 0,0 0 0,0 0 0,0 0 0,0 0 0,-1 1 0,1-1 0,-1 1 0,0 0 0,0 0 0,0 0 0,0 0 0,2 5 0,10 27 0,18 32 0,-24-53 0,-5-7 0,1-1 0,-1 1 0,0 0 0,-1 0 0,1 0 0,1 11 0,9 42 0,-8-42 0,-1 1 0,-1 0 0,1 28 0,-3-33-41,0 0 1,6 23-1,-3-18-1202</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10:00.370"/>
    </inkml:context>
    <inkml:brush xml:id="br0">
      <inkml:brushProperty name="width" value="0.05" units="cm"/>
      <inkml:brushProperty name="height" value="0.05" units="cm"/>
      <inkml:brushProperty name="color" value="#E71224"/>
    </inkml:brush>
  </inkml:definitions>
  <inkml:trace contextRef="#ctx0" brushRef="#br0">222 79 24575,'7'-23'0,"-1"-3"0,-6 25 0,0 0 0,0 0 0,0 0 0,0 0 0,-1 0 0,1 0 0,0 0 0,-1 0 0,1 0 0,-1 0 0,1 1 0,-1-1 0,0 0 0,1 0 0,-1 0 0,0 1 0,1-1 0,-1 0 0,0 1 0,0-1 0,0 0 0,1 1 0,-1-1 0,0 1 0,-1-1 0,-5-1 0,0 0 0,0 0 0,0 1 0,1 0 0,-1 1 0,0-1 0,0 1 0,0 0 0,0 1 0,0 0 0,0 0 0,0 0 0,0 1 0,0 0 0,1 0 0,-1 1 0,1 0 0,0 0 0,0 0 0,0 1 0,0 0 0,0 0 0,-7 8 0,7-6 0,0 1 0,0 0 0,1 1 0,-1-1 0,1 1 0,1 0 0,-7 16 0,10-22 0,0 0 0,1 0 0,-1-1 0,1 1 0,0 0 0,-1 0 0,1 0 0,0 0 0,0 0 0,0 0 0,0 0 0,0 0 0,1 0 0,-1-1 0,1 1 0,-1 0 0,1 0 0,-1 0 0,1 0 0,0-1 0,0 1 0,0 0 0,0-1 0,0 1 0,1-1 0,-1 1 0,0-1 0,1 0 0,-1 1 0,1-1 0,-1 0 0,1 0 0,0 0 0,-1 0 0,1 0 0,0-1 0,0 1 0,-1 0 0,1-1 0,0 1 0,0-1 0,3 1 0,29 8 0,-24-6 0,0 0 0,0-1 0,1 0 0,17 1 0,-24-3 0,-1 0 0,0 0 0,1-1 0,-1 1 0,0-1 0,1 0 0,-1 0 0,0 0 0,0-1 0,0 1 0,0-1 0,0 0 0,0 1 0,-1-1 0,1-1 0,0 1 0,-1 0 0,4-6 0,2-1 0,-1 0 0,0-1 0,-1-1 0,0 1 0,-1-1 0,0 0 0,-1 0 0,0 0 0,5-22 0,2-9 0,-11 47 0,0 0 0,0 0 0,1 1 0,0-1 0,0 0 0,0 0 0,3 5 0,2 17 0,-4-3-258,-1 41 0,-1-52-591,0-1-5977</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10:01.592"/>
    </inkml:context>
    <inkml:brush xml:id="br0">
      <inkml:brushProperty name="width" value="0.05" units="cm"/>
      <inkml:brushProperty name="height" value="0.05" units="cm"/>
      <inkml:brushProperty name="color" value="#E71224"/>
    </inkml:brush>
  </inkml:definitions>
  <inkml:trace contextRef="#ctx0" brushRef="#br0">1 569 24575,'12'-12'0,"-1"-2"0,0 1 0,-1-1 0,10-17 0,6-18 0,-21 41 0,0 0 0,-1 0 0,6-17 0,9-16 0,-11 28 0,14-24 0,-1-1 0,19-47 0,-32 69 0,0 0 0,1 0 0,1 1 0,18-22 0,2-4 0,-29 38 0,1 1 0,0 0 0,0 0 0,-1-1 0,1 1 0,1 0 0,-1 1 0,0-1 0,0 0 0,1 0 0,-1 1 0,1 0 0,-1-1 0,1 1 0,-1 0 0,1 0 0,0 1 0,3-2 0,-4 2 0,-1 1 0,1-1 0,-1 0 0,1 0 0,-1 1 0,1-1 0,-1 1 0,1 0 0,-1-1 0,0 1 0,1 0 0,-1 0 0,0 0 0,1 0 0,-1 0 0,0 0 0,0 0 0,0 0 0,0 0 0,0 1 0,0-1 0,0 0 0,-1 1 0,1-1 0,0 1 0,-1-1 0,1 1 0,-1-1 0,1 1 0,-1-1 0,0 1 0,0-1 0,0 4 0,15 53 0,-9-40 0,5 38 0,3 24 0,-9-54 0,0 1 0,1 47 0,-8-34 0,0-26 0,2 0 0,-1-1 0,2 1 0,0-1 0,0 1 0,6 20 0,-1-44 0,0-1 0,-1 0 0,0 0 0,5-19 0,-7 23 0,0 0 0,0 0 0,0 1 0,1-1 0,5-6 0,8-15 0,10-51 0,-8 40 0,-2 0 0,16-52 0,-33 90 0,0 0 0,0 0 0,0 1 0,0-1 0,1 0 0,-1 0 0,0 0 0,1 0 0,-1 0 0,0 0 0,1 1 0,-1-1 0,1 0 0,-1 0 0,1 1 0,0-1 0,-1 0 0,1 1 0,0-1 0,0 1 0,-1-1 0,1 1 0,0-1 0,0 1 0,0-1 0,1 0 0,-1 2 0,0-1 0,0 0 0,1 1 0,-1-1 0,0 1 0,0-1 0,0 1 0,0 0 0,-1-1 0,1 1 0,0 0 0,0 0 0,0 0 0,0 0 0,-1 0 0,1-1 0,1 3 0,3 6 0,0-1 0,-1 1 0,6 16 0,-6-12 0,6 12 0,-2 0 0,-1 0 0,-1 1 0,-1 0 0,-1 1 0,0 31 0,-4 75-1365,0-120-5461</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10:02.602"/>
    </inkml:context>
    <inkml:brush xml:id="br0">
      <inkml:brushProperty name="width" value="0.05" units="cm"/>
      <inkml:brushProperty name="height" value="0.05" units="cm"/>
      <inkml:brushProperty name="color" value="#E71224"/>
    </inkml:brush>
  </inkml:definitions>
  <inkml:trace contextRef="#ctx0" brushRef="#br0">0 165 24575,'13'44'0,"0"134"0,-8-126 0,-5 99 0,-2-79 0,3-82 0,0 1 0,1 0 0,0 0 0,0 1 0,1-1 0,0 0 0,6-11 0,-5 11 0,0 0 0,0-1 0,-1 1 0,-1-1 0,4-19 0,-4 10 0,2 0 0,0 1 0,9-25 0,-4 13 0,-8 25 0,1 1 0,0-1 0,0 1 0,0 0 0,1 0 0,0 0 0,-1 0 0,1 0 0,1 1 0,-1-1 0,0 1 0,1 0 0,0 0 0,0 0 0,0 0 0,0 1 0,0 0 0,0 0 0,1 0 0,-1 0 0,6-1 0,9-2 0,1 0 0,-1 2 0,35-2 0,-40 4 0,-10 0 0,1 0 0,0 0 0,-1 0 0,1-1 0,-1 0 0,0 1 0,0-2 0,0 1 0,0 0 0,0-1 0,4-3 0,38-38 0,-43 40 0,1-2 0,0 0 0,0-1 0,-1 0 0,0 0 0,-1 0 0,1 0 0,-2 0 0,1-1 0,-1 1 0,1-10 0,4-15 0,-4 24 0,0 1 0,0-1 0,-1 0 0,0 0 0,0 0 0,-1 1 0,0-1 0,0 0 0,-2-8 0,2 16 0,0 0 0,0 0 0,0 0 0,0-1 0,0 1 0,0 0 0,0 0 0,0 0 0,0 0 0,0-1 0,0 1 0,0 0 0,0 0 0,0 0 0,0 0 0,0 0 0,0-1 0,0 1 0,0 0 0,0 0 0,0 0 0,0 0 0,-1 0 0,1-1 0,0 1 0,0 0 0,0 0 0,0 0 0,0 0 0,0 0 0,0 0 0,-1 0 0,1-1 0,0 1 0,0 0 0,0 0 0,0 0 0,0 0 0,-1 0 0,1 0 0,0 0 0,0 0 0,0 0 0,0 0 0,-1 0 0,1 0 0,0 0 0,0 0 0,0 0 0,0 0 0,0 0 0,-1 0 0,1 0 0,-4 11 0,-1 19 0,5-29 0,-13 75 0,8-49 0,0 0 0,-1 41 0,5-48 0,-7 37 0,2-17 0,0 0 0,2-16 0,-1 45 0,21 44-1365</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09:11.671"/>
    </inkml:context>
    <inkml:brush xml:id="br0">
      <inkml:brushProperty name="width" value="0.05" units="cm"/>
      <inkml:brushProperty name="height" value="0.05" units="cm"/>
      <inkml:brushProperty name="color" value="#E71224"/>
    </inkml:brush>
  </inkml:definitions>
  <inkml:trace contextRef="#ctx0" brushRef="#br0">1086 132 24575,'-1'2'0,"0"-1"0,1 1 0,-1 0 0,0-1 0,0 1 0,0-1 0,1 1 0,-2-1 0,1 0 0,0 1 0,0-1 0,0 0 0,-1 0 0,1 0 0,-3 2 0,-28 18 0,27-19 0,-35 25 0,2 1 0,-56 51 0,51-47 0,33-25 0,1 0 0,-1 0 0,1 1 0,-12 13 0,-2 3 0,0-2 0,-2 0 0,0-2 0,-1 0 0,-2-2 0,-34 18 0,24-13 0,22-13 0,1 1 0,0 0 0,0 2 0,1 0 0,1 0 0,-13 17 0,8-12 0,-1-1 0,-1 0 0,0-1 0,-1-2 0,-35 20 0,4-8 0,36-18 0,-1 0 0,2 1 0,-16 11 0,-24 25 0,38-30 0,13-11 0,0-1 0,0 1 0,0-1 0,1 1 0,0 0 0,-1 1 0,-2 4 0,6-7 0,-1-1 0,1 1 0,-1-1 0,1 1 0,0 0 0,0-1 0,0 1 0,0-1 0,0 1 0,0 0 0,0-1 0,0 1 0,1-1 0,-1 1 0,1 0 0,-1-1 0,1 1 0,-1-1 0,1 1 0,0-1 0,0 0 0,0 1 0,0-1 0,0 0 0,0 0 0,0 0 0,0 1 0,2 0 0,139 141 0,-115-118 0,0-2 0,32 21 0,-50-38 0,3 1 0,0 2 0,-1-1 0,0 2 0,0-1 0,17 22 0,-19-20 0,1 2 0,0 0 0,16 14 0,-23-24 0,1 1 0,0-2 0,0 1 0,0 0 0,0-1 0,0 0 0,0 0 0,0 0 0,1 0 0,-1-1 0,1 1 0,7 0 0,-5-1 0,1 0 0,-1 0 0,1 1 0,-1 0 0,0 0 0,0 1 0,0 0 0,0 0 0,-1 0 0,1 1 0,-1 0 0,0 1 0,7 5 0,-2-1 0,1 0 0,20 10 0,-22-13 0,1 0 0,-2 1 0,1 0 0,17 16 0,-2 1 0,1-1 0,45 30 0,-66-50 0,24 17 0,-2 1 0,0 1 0,29 32 0,-11-16 0,-3-4 0,40 50 0,44 42 0,-113-112 0,14 14 0,-26-27 0,0 0 0,0 0 0,0 0 0,0 0 0,0 0 0,1 0 0,-1-1 0,0 1 0,1 0 0,-1-1 0,1 1 0,-1-1 0,0 0 0,1 1 0,-1-1 0,1 0 0,2 0 0,-2-1 0,0 0 0,0 0 0,-1-1 0,1 1 0,0-1 0,-1 1 0,1-1 0,-1 0 0,0 1 0,0-1 0,1 0 0,-1 0 0,0 0 0,0 0 0,-1 0 0,2-4 0,14-21 0,-9 20 0,1-2 0,-1 1 0,-1-1 0,0 0 0,7-13 0,17-24 0,15-22 0,-36 52 0,1 0 0,1 0 0,19-20 0,58-67 0,-29 29 0,-44 57 0,0 0 0,17-30 0,-5 7 0,-12 19 0,-10 13 0,0 0 0,0 1 0,1-1 0,0 1 0,9-7 0,6-4 0,-2-2 0,24-28 0,9-11 0,-7 3 0,-12 13 0,-15 27 0,6-9 0,-24 25 0,1-1 0,-1 0 0,1 0 0,-1 0 0,1 0 0,-1 0 0,0 0 0,1 0 0,-1 0 0,0 0 0,0 0 0,0 0 0,0 0 0,0 0 0,0 0 0,0 0 0,0 0 0,0 0 0,-1 0 0,1 0 0,0 0 0,-1 0 0,1 0 0,0 0 0,-1 1 0,1-1 0,-1 0 0,0-1 0,-12-12 0,0 0 0,-1 1 0,0 0 0,-31-20 0,-11-10 0,45 34 0,-13-11 0,0-1 0,1-2 0,-36-46 0,51 60 0,1 0 0,-1 0 0,-12-10 0,-19-21 0,-60-107 0,57 83 0,29 45 0,-2 2 0,-21-21 0,27 29 0,-13-12 0,15 15 0,0 0 0,1 0 0,0-1 0,0 0 0,1 0 0,-1-1 0,-5-11 0,4 5 0,-2 1 0,1 0 0,-20-22 0,17 23 0,1-2 0,0 1 0,-10-20 0,10 18 0,0 1 0,-1 1 0,0-1 0,-1 2 0,-1 0 0,-25-19 0,18 15 0,16 12 0,-16-13 0,-34-22 0,49 36 0,1 0 0,-1 0 0,0 1 0,0 0 0,0 0 0,0 0 0,0 0 0,0 1 0,-1 0 0,1 0 0,0 0 0,-1 0 0,1 1 0,-9 1 0,12-1 5,0 1 0,-1-1 0,1 1-1,0 0 1,0 0 0,0 0 0,0 0 0,0 0-1,0 1 1,0-1 0,0 0 0,0 1 0,1 0-1,-1-1 1,1 1 0,-1 0 0,1 0-1,-1 0 1,1 0 0,0 0 0,0 0 0,0 0-1,0 0 1,0 3 0,-1 4-253,0-1 1,1 1-1,0-1 1,1 1-1,0 9 1,1-5-6579</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09:13.264"/>
    </inkml:context>
    <inkml:brush xml:id="br0">
      <inkml:brushProperty name="width" value="0.05" units="cm"/>
      <inkml:brushProperty name="height" value="0.05" units="cm"/>
      <inkml:brushProperty name="color" value="#E71224"/>
    </inkml:brush>
  </inkml:definitions>
  <inkml:trace contextRef="#ctx0" brushRef="#br0">0 16 24575,'118'16'0,"-49"-15"0,114-3 0,-171 0 0,0-1 0,0 1 0,13-6 0,-15 4 0,0 1 0,0 0 0,0 1 0,21-2 0,398 5 0,-263 14 0,-53-17 0,125 4 0,-182 5 0,-31-3 0,42 1 0,39-7 0,160 4 0,-167 12 0,-68-9 0,-1 0 0,43 0 0,7-7 0,121 4 0,-144 4 0,-26-2 0,38 1 0,-24-6 0,-7 0 0,0 1 0,68 10 0,-89-7 0,-1-1 0,1-1 0,0 0 0,0-2 0,0 1 0,20-5 0,96-29 0,-62 17-1365,-60 15-5461</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10:03.592"/>
    </inkml:context>
    <inkml:brush xml:id="br0">
      <inkml:brushProperty name="width" value="0.05" units="cm"/>
      <inkml:brushProperty name="height" value="0.05" units="cm"/>
      <inkml:brushProperty name="color" value="#E71224"/>
    </inkml:brush>
  </inkml:definitions>
  <inkml:trace contextRef="#ctx0" brushRef="#br0">237 0 24575,'-37'34'0,"-15"15"0,18-11 0,22-28 0,2 1 0,0 0 0,0 1 0,1 0 0,1 1 0,0 0 0,0 0 0,1 1 0,-8 25 0,9-15 0,2 1 0,1-1 0,1 1 0,1 0 0,1 0 0,1 0 0,1 0 0,6 26 0,-8-49 0,3 20 0,1 0 0,12 37 0,-2-16 0,12 30 0,-9-33 0,-10-22 0,1 0 0,0 0 0,2-1 0,11 17 0,-21-34-17,0 0 0,0 0 0,0 0 1,0 0-1,0 0 0,0 0 0,0 0 0,0 0 0,1 0 0,-1 0 0,0 0 0,0 0 0,0 0 0,0 0 0,0 0 0,0 0 0,0 0 0,0 0 0,0 0 1,1 0-1,-1 0 0,0 0 0,0 0 0,0 0 0,0 0 0,0 0 0,0 0 0,0 0 0,0 0 0,0 0 0,1 0 0,-1 0 0,0 0 0,0 0 0,0 0 1,0 0-1,0 0 0,0 0 0,0 0 0,0 0 0,0-1 0,0 1 0,0 0 0,0 0 0,0 0 0,0 0 0,0 0 0,1 0 0,-1 0 0,0 0 0,0 0 1,0 0-1,0-1 0,0 1 0,0 0 0,0 0 0,0 0 0,0 0 0,0 0 0,0 0 0,0 0 0,0 0 0,-1-1 0,1 1 0,0 0 0,0 0 0,0 0 1,0 0-1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6:56.712"/>
    </inkml:context>
    <inkml:brush xml:id="br0">
      <inkml:brushProperty name="width" value="0.05" units="cm"/>
      <inkml:brushProperty name="height" value="0.05" units="cm"/>
    </inkml:brush>
  </inkml:definitions>
  <inkml:trace contextRef="#ctx0" brushRef="#br0">15 66 224,'0'-33'814,"0"31"-457,0 23 9,0 70 656,0-87-897,0-34-1366,0 28 1243,0 0-4,1 0 0,-1 0 0,0-1 0,0 1 0,-1 0 1,1 0-1,0-1 0,-1 1 0,1 0 0,-1 0 0,0 0 0,0 0 1,1 0-1,-1 0 0,-1 0 0,1 0 0,-1-2 0,1 2 2,0 0 0,0 0 0,1 0 0,-1-1 0,1 1 0,0 0 0,0 0 0,0 0 0,0-1 0,0 1 0,0 0 0,0 0 0,1-3 0,0 2 11,-1-33 80,0 34 94,0 22-87,0 254 593,0-272-763,0-31-1313,0 12 835</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10:04.254"/>
    </inkml:context>
    <inkml:brush xml:id="br0">
      <inkml:brushProperty name="width" value="0.05" units="cm"/>
      <inkml:brushProperty name="height" value="0.05" units="cm"/>
      <inkml:brushProperty name="color" value="#E71224"/>
    </inkml:brush>
  </inkml:definitions>
  <inkml:trace contextRef="#ctx0" brushRef="#br0">1 360 24575,'-1'-6'0,"1"0"0,0 0 0,1-1 0,-1 1 0,1 0 0,0-1 0,1 1 0,0 0 0,0 0 0,0 0 0,0 0 0,1 1 0,7-11 0,72-122 0,-75 124 0,0 0 0,0-1 0,7-25 0,2-4 0,-13 62 0,-1 10 0,-3 317 0,-14-219 0,16-88 0,1-28 0,-2 0 0,1 0 0,-1 0 0,-1 1 0,0-1 0,0-1 0,-1 1 0,0 0 0,-6 14 0,6-23-1365</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10:04.657"/>
    </inkml:context>
    <inkml:brush xml:id="br0">
      <inkml:brushProperty name="width" value="0.05" units="cm"/>
      <inkml:brushProperty name="height" value="0.05" units="cm"/>
      <inkml:brushProperty name="color" value="#E71224"/>
    </inkml:brush>
  </inkml:definitions>
  <inkml:trace contextRef="#ctx0" brushRef="#br0">102 1 24575,'0'6'0,"-1"1"0,0-1 0,0 0 0,0 0 0,-1 0 0,0 0 0,0 0 0,-1 0 0,-5 11 0,-10 21 0,7-4 0,8-22 0,0 0 0,-2 0 0,1 0 0,-1-1 0,-1 0 0,-7 11 0,13-22 2,0 0 0,0 0-1,0-1 1,0 1 0,0 0 0,0-1-1,0 1 1,0 0 0,0 0 0,0-1-1,0 1 1,0 0 0,0 0-1,0-1 1,-1 1 0,1 0 0,0 0-1,0-1 1,0 1 0,0 0 0,0 0-1,-1 0 1,1-1 0,0 1-1,0 0 1,-1 0 0,1 0 0,0 0-1,0-1 1,0 1 0,-1 0 0,1 0-1,0 0 1,-1 0 0,1 0-1,0 0 1,0 0 0,-1 0 0,1 0-1,0 0 1,0 0 0,-1 0-1,1 0 1,0 0 0,-1 0 0,1 0-1,0 0 1,0 0 0,-1 0 0,1 0-1,0 1 1,0-1 0,-1 0-1,1 0 1,0 0 0,0 0 0,0 1-1,-1-1 1,1 0 0,0 0 0,0 0-1,0 1 1,0-1 0,-1 0-1,1 0 1,0 1 0,-1-23-1483,4 10-5345</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10:05.459"/>
    </inkml:context>
    <inkml:brush xml:id="br0">
      <inkml:brushProperty name="width" value="0.05" units="cm"/>
      <inkml:brushProperty name="height" value="0.05" units="cm"/>
      <inkml:brushProperty name="color" value="#E71224"/>
    </inkml:brush>
  </inkml:definitions>
  <inkml:trace contextRef="#ctx0" brushRef="#br0">1 507 24575,'2'-8'0,"0"0"0,1 0 0,0 0 0,0 0 0,0 1 0,10-14 0,9-24 0,-5 12 0,-13 26 0,0-1 0,-1 1 0,0 0 0,3-11 0,8-10 0,-12 25 0,0 0 0,0 0 0,0 0 0,-1-1 0,1 1 0,-1-1 0,2-5 0,29-107 0,-28 98 0,1 0 0,0 0 0,2 1 0,15-31 0,-22 47 0,1 0 0,-1 0 0,0 0 0,1 0 0,-1 0 0,1 0 0,-1 0 0,1 0 0,0 0 0,-1 0 0,1 1 0,0-1 0,-1 0 0,1 0 0,0 1 0,0-1 0,0 0 0,0 1 0,0-1 0,0 1 0,0-1 0,0 1 0,1-1 0,-1 2 0,0-1 0,-1 1 0,1 0 0,0-1 0,-1 1 0,1 0 0,0 0 0,-1-1 0,1 1 0,-1 0 0,0 0 0,1 0 0,-1 0 0,0 0 0,1 0 0,-1 0 0,0-1 0,0 1 0,0 2 0,4 56 0,-4-46 0,0-1 0,1 1 0,0-1 0,1 1 0,1-1 0,6 20 0,-4-12 0,0 1 0,-2 0 0,2 35 0,1 3 0,-3-26 0,-4 61 0,2 14 0,6-60 0,-4-31 0,0 0 0,-1 19 0,-2-21 0,1 0 0,0-1 0,1 1 0,7 25 0,-9-40 0,0 0 0,1 0 0,-1 1 0,0-2 0,1 1 0,-1 0 0,1 0 0,-1 0 0,0 0 0,1 0 0,-1 0 0,0 0 0,1 0 0,-1-1 0,0 1 0,1 0 0,-1 0 0,0 0 0,1-1 0,-1 1 0,0 0 0,0 0 0,1-1 0,-1 1 0,0 0 0,0-1 0,1 1 0,-1 0 0,0-1 0,0 1 0,0 0 0,0-1 0,0 1 0,0 0 0,1-1 0,-1 0 0,9-15 0,-3 1 0,-2 0 0,0 1 0,3-27 0,2-6 0,-6 36-1365,0 1-5461</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10:05.953"/>
    </inkml:context>
    <inkml:brush xml:id="br0">
      <inkml:brushProperty name="width" value="0.05" units="cm"/>
      <inkml:brushProperty name="height" value="0.05" units="cm"/>
      <inkml:brushProperty name="color" value="#E71224"/>
    </inkml:brush>
  </inkml:definitions>
  <inkml:trace contextRef="#ctx0" brushRef="#br0">1 0 24575,'22'21'0,"-15"-14"0,2 4 0,-1-1 0,0 1 0,0 1 0,11 23 0,7 10 0,41 81 0,-46-84 0,-2-1 0,-3 0 0,14 51 0,-22-53 0,-1 0 0,-3 1 0,-1-1 0,-4 77 0,0-40 0,1-70 0,-1 0-1,1 0 0,-1 0 1,0-1-1,-1 1 1,1 0-1,-1-1 0,0 1 1,-1-1-1,1 0 1,-1 1-1,-7 8 0,-1 0 25,-1-1-1,-26 22 1,25-23-500,-1 1 0,-17 22 0,24-27-6350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10:06.802"/>
    </inkml:context>
    <inkml:brush xml:id="br0">
      <inkml:brushProperty name="width" value="0.05" units="cm"/>
      <inkml:brushProperty name="height" value="0.05" units="cm"/>
      <inkml:brushProperty name="color" value="#E71224"/>
    </inkml:brush>
  </inkml:definitions>
  <inkml:trace contextRef="#ctx0" brushRef="#br0">254 0 24575,'-5'1'0,"1"-1"0,0 1 0,-1-1 0,1 1 0,0 0 0,0 1 0,0-1 0,0 1 0,0 0 0,0 0 0,0 0 0,0 0 0,1 1 0,-1-1 0,1 1 0,-4 5 0,-5 4 0,1 1 0,-17 30 0,-10 9 0,31-42 0,0 1 0,1 0 0,0 0 0,1 0 0,0 1 0,-6 23 0,0-2 0,3-8 10,1 1-1,0 0 0,2 1 1,-2 43-1,6 110-264,3-87-902</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10:07.524"/>
    </inkml:context>
    <inkml:brush xml:id="br0">
      <inkml:brushProperty name="width" value="0.05" units="cm"/>
      <inkml:brushProperty name="height" value="0.05" units="cm"/>
      <inkml:brushProperty name="color" value="#E71224"/>
    </inkml:brush>
  </inkml:definitions>
  <inkml:trace contextRef="#ctx0" brushRef="#br0">0 482 24575,'1'-13'0,"0"0"0,1 0 0,0 1 0,1-1 0,0 1 0,8-18 0,38-71 0,-26 55 0,-17 32 0,0-1 0,-2 0 0,5-20 0,-5 18 0,0 1 0,10-24 0,-10 32 0,-1 0 0,0 1 0,0-1 0,0-1 0,-1 1 0,-1 0 0,2-13 0,-6 470 0,5-238 0,12-97-1365,-13-99-5461</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10:07.999"/>
    </inkml:context>
    <inkml:brush xml:id="br0">
      <inkml:brushProperty name="width" value="0.05" units="cm"/>
      <inkml:brushProperty name="height" value="0.05" units="cm"/>
      <inkml:brushProperty name="color" value="#E71224"/>
    </inkml:brush>
  </inkml:definitions>
  <inkml:trace contextRef="#ctx0" brushRef="#br0">105 1 24575,'1'33'0,"-1"-13"0,0 0 0,-4 33 0,3-47 0,-1 0 0,1 0 0,-1 0 0,0 0 0,-1 0 0,1 0 0,-1-1 0,0 0 0,0 1 0,-1-1 0,0 0 0,-8 8 0,-2 5 0,12-16 0,0 1 0,0 0 0,0 0 0,0-1 0,0 1 0,-1-1 0,1 0 0,-1 1 0,1-1 0,-1-1 0,-5 4 0,7-5 0,0 0 0,1 0 0,-1 0 0,1-1 0,-1 1 0,1 0 0,-1-1 0,1 1 0,-1 0 0,1-1 0,-1 1 0,1 0 0,-1-1 0,1 1 0,-1-1 0,1 1 0,0-1 0,-1 1 0,1-1 0,0 1 0,-1-1 0,1 0 0,0 1 0,0-1 0,0 1 0,0-1 0,-1 0 0,1 1 0,0-1 0,0 1 0,0-1 0,0 0 0,0 0 0,-1-26 0,1 24 0,4-41-1365,-1 34-5461</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10:08.389"/>
    </inkml:context>
    <inkml:brush xml:id="br0">
      <inkml:brushProperty name="width" value="0.05" units="cm"/>
      <inkml:brushProperty name="height" value="0.05" units="cm"/>
      <inkml:brushProperty name="color" value="#E71224"/>
    </inkml:brush>
  </inkml:definitions>
  <inkml:trace contextRef="#ctx0" brushRef="#br0">1 0 24575,'0'3'0,"2"0"0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10:09.693"/>
    </inkml:context>
    <inkml:brush xml:id="br0">
      <inkml:brushProperty name="width" value="0.05" units="cm"/>
      <inkml:brushProperty name="height" value="0.05" units="cm"/>
      <inkml:brushProperty name="color" value="#E71224"/>
    </inkml:brush>
  </inkml:definitions>
  <inkml:trace contextRef="#ctx0" brushRef="#br0">0 734 24575,'1'-11'0,"1"0"0,-1 0 0,2 0 0,0 0 0,0 0 0,7-15 0,-5 15 0,-1-1 0,0 1 0,-1-1 0,-1 0 0,3-16 0,-4 15 0,1-1 0,1 1 0,5-18 0,-4 18 0,0 0 0,-2 1 0,3-27 0,-4 27 0,1 1 0,0-1 0,1 1 0,0-1 0,8-16 0,-7 16 0,1-1 0,-1 0 0,4-26 0,-7 31 0,1-1 0,0 1 0,0 0 0,7-14 0,6-25 0,-11 35 0,2 10 0,6 21 0,6 33 0,-11 2 0,-7-41 0,2 0 0,-1 0 0,2 0 0,0 0 0,5 13 0,-5-15 0,0-1 0,-1 1 0,0 0 0,-1 0 0,0 0 0,-1 13 0,0-9 0,1-1 0,4 27 0,0-10 0,-2-1 0,-1 1 0,-1 0 0,-4 32 0,1 11 0,1-43 0,-1-23 0,1 0 0,1 0 0,0 0 0,0 0 0,0 0 0,1 0 0,1 0 0,-1 0 0,1 0 0,4 11 0,-5-19 0,-1 1 0,0-1 0,0 1 0,0-1 0,1 0 0,-1 1 0,0-1 0,1 1 0,-1-1 0,0 0 0,1 1 0,-1-1 0,1 0 0,-1 1 0,0-1 0,1 0 0,-1 0 0,1 1 0,-1-1 0,1 0 0,-1 0 0,1 0 0,-1 0 0,1 0 0,-1 0 0,1 1 0,-1-1 0,1 0 0,-1 0 0,2-1 0,9-11 0,0-23 0,-5-13 0,-2 19 0,1-44 0,-7 7 0,4-90 0,5 109 0,-4 31 0,0 0 0,0-23 0,-4-325 0,1 368 1,1 1-1,0-1 1,0 0 0,0-1-1,0 1 1,0 0-1,1 0 1,0 0-1,2 3 1,4 10-1372,-4-8-5455</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10:10.556"/>
    </inkml:context>
    <inkml:brush xml:id="br0">
      <inkml:brushProperty name="width" value="0.05" units="cm"/>
      <inkml:brushProperty name="height" value="0.05" units="cm"/>
      <inkml:brushProperty name="color" value="#E71224"/>
    </inkml:brush>
  </inkml:definitions>
  <inkml:trace contextRef="#ctx0" brushRef="#br0">1 1 24575,'3'0'0,"1"1"0,0 0 0,-1-1 0,1 1 0,-1 1 0,1-1 0,-1 0 0,0 1 0,1 0 0,-1 0 0,0 0 0,0 0 0,0 0 0,-1 0 0,1 1 0,0 0 0,-1-1 0,0 1 0,1 0 0,-1 0 0,3 6 0,5 9 0,-2 0 0,13 37 0,-11-28 0,5 9 0,-8-21 0,-1-1 0,0 1 0,4 21 0,4 12 0,2 8 0,-8 4 0,-2 87 0,-5-107 0,-1-16 0,0 1 0,-6 40 0,5-57 0,-1 0 0,0 0 0,-1 0 0,0-1 0,0 1 0,-1-1 0,1 1 0,-2-1 0,1 0 0,-1-1 0,-10 13 0,-6 3-77,16-16-66,0 0 0,-1 0 0,1 0 0,-1-1 0,0 0-1,-1 0 1,1-1 0,-13 7 0,10-7-6683</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6:57.063"/>
    </inkml:context>
    <inkml:brush xml:id="br0">
      <inkml:brushProperty name="width" value="0.05" units="cm"/>
      <inkml:brushProperty name="height" value="0.05" units="cm"/>
    </inkml:brush>
  </inkml:definitions>
  <inkml:trace contextRef="#ctx0" brushRef="#br0">13 1 336,'0'0'352,"0"10"497,-12-10-577</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09:14.733"/>
    </inkml:context>
    <inkml:brush xml:id="br0">
      <inkml:brushProperty name="width" value="0.05" units="cm"/>
      <inkml:brushProperty name="height" value="0.05" units="cm"/>
      <inkml:brushProperty name="color" value="#E71224"/>
    </inkml:brush>
  </inkml:definitions>
  <inkml:trace contextRef="#ctx0" brushRef="#br0">1 119 24575,'751'0'0,"-648"-8"0,5 1 0,-20 9 0,119-4 0,-152-5 0,-30 3 0,42-1 0,852 7 0,-495-3 0,-365 7 0,-50-4 0,1 0 0,-1-1 0,0-1 0,1 1 0,-1-1 0,0-1 0,1 0 0,10-2 0,6-2 0,1 2 0,-1 0 0,1 2 0,44 4 0,-3-1 0,14-1 0,87-2 0,-157-2 0,0 1 0,-1-2 0,1 0 0,-1 0 0,16-8 0,-4 2 0,2-6 0,-22 13 0,0 1 0,1-1 0,-1 1 0,1 0 0,0 0 0,5-2 0,37-9-1365,-35 11-5461</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09:16.322"/>
    </inkml:context>
    <inkml:brush xml:id="br0">
      <inkml:brushProperty name="width" value="0.05" units="cm"/>
      <inkml:brushProperty name="height" value="0.05" units="cm"/>
      <inkml:brushProperty name="color" value="#E71224"/>
    </inkml:brush>
  </inkml:definitions>
  <inkml:trace contextRef="#ctx0" brushRef="#br0">0 1113 24575,'1'-3'0,"-1"-1"0,1 1 0,0 0 0,1-1 0,-1 1 0,0 0 0,1 0 0,0 0 0,0 0 0,0 0 0,0 0 0,0 0 0,0 1 0,4-4 0,-2 2 0,0 0 0,-1-1 0,1 0 0,-1 1 0,3-7 0,1-6 0,0 1 0,1 0 0,1 1 0,0 0 0,2 0 0,-1 1 0,23-22 0,-28 31 0,11-11 0,1 0 0,0 1 0,1 0 0,28-15 0,-25 16 0,-1 0 0,33-31 0,13-8 0,-63 50 0,6-3 0,-1 0 0,0 0 0,0-1 0,11-13 0,-8 8 0,1 1 0,23-19 0,9-8 0,-12 8 0,70-48 0,-98 74 0,4-3 0,0 0 0,0 0 0,9-14 0,5-5 0,55-53 0,16-44 0,-87 115 0,1 0 0,1 1 0,9-9 0,18-18 0,-22 19 0,0 2 0,29-24 0,-36 33-1365</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09:18.694"/>
    </inkml:context>
    <inkml:brush xml:id="br0">
      <inkml:brushProperty name="width" value="0.05" units="cm"/>
      <inkml:brushProperty name="height" value="0.05" units="cm"/>
      <inkml:brushProperty name="color" value="#E71224"/>
    </inkml:brush>
  </inkml:definitions>
  <inkml:trace contextRef="#ctx0" brushRef="#br0">1 1316 24575,'1'3'0,"0"-1"0,0 1 0,1-1 0,-1 0 0,1 1 0,-1-1 0,1 0 0,0 0 0,0 0 0,0 0 0,0 0 0,0-1 0,4 3 0,9 10 0,36 57 0,-35-47 0,23 28 0,-17-28 0,-5-6 0,22 31 0,-31-37 0,121 200 0,-121-199 0,0-1 0,16 20 0,10 15 0,-29-41 0,-1 1 0,1-2 0,0 1 0,7 5 0,14 17 0,43 78 0,-64-99 0,1-2 0,-1 1 0,1 0 0,0-1 0,13 9 0,-11-9 0,0 1 0,0 0 0,9 11 0,-6-6 0,0 0 0,21 14 0,-20-17 0,-1 1 0,-1 0 0,0 1 0,10 11 0,-15-14 0,0 0 0,1 0 0,0-1 0,0 1 0,0-2 0,1 1 0,0-1 0,0 0 0,1 0 0,-1-1 0,1 1 0,0-2 0,0 1 0,0-1 0,1-1 0,-1 0 0,1 0 0,10 1 0,-15-3 0,0 1 0,0-1 0,-1 1 0,1 0 0,0-1 0,0 2 0,-1-1 0,1 0 0,-1 1 0,1 0 0,-1 0 0,0 0 0,5 3 0,19 11 0,-26-15 0,1-1 0,-1 1 0,1-1 0,-1 1 0,1-1 0,-1 0 0,1 0 0,-1 0 0,1 0 0,-1 0 0,1 0 0,-1 0 0,1 0 0,-1-1 0,1 1 0,-1-1 0,1 1 0,-1-1 0,0 1 0,3-3 0,27-21 0,-8 5 0,-15 13 0,-1 0 0,0-1 0,-1 1 0,1-1 0,-1-1 0,-1 1 0,7-11 0,21-27 0,59-62 0,-28 28 0,7 12 0,19-21 0,-16 15 0,-66 65 0,0-1 0,13-19 0,-15 19 0,0 1 0,1 0 0,0 0 0,11-10 0,-7 8 0,0 0 0,18-24 0,10-10 0,-13 18 0,30-41 0,-13 15 0,42-39 0,-69 77 0,-13 12 0,0 0 0,-1 0 0,1-1 0,0 0 0,-1 1 0,0-1 0,3-4 0,-5 6 0,1 0 0,-1 0 0,1-1 0,-1 1 0,0 0 0,0-1 0,0 1 0,1 0 0,-1 0 0,0-1 0,-1 1 0,1 0 0,0-1 0,0 1 0,-1 0 0,1-1 0,0 1 0,-1 0 0,1 0 0,-1 0 0,0 0 0,1-1 0,-1 1 0,-1-1 0,-7-10 0,0 1 0,-1 1 0,0 0 0,-1 0 0,0 1 0,-15-10 0,16 10 0,0 0 0,0-1 0,1 0 0,-10-14 0,-11-12 0,16 19 0,0-1 0,1-1 0,2 0 0,0-1 0,-10-24 0,9 19 0,0 1 0,-31-44 0,-9-12 0,17 24 0,-4-7 0,-12-19 0,42 72 0,1-1 0,1-1 0,0 0 0,0 0 0,-9-24 0,7 9 0,-2 1 0,0 0 0,-2 0 0,-21-30 0,21 34 0,1 0 0,-14-34 0,-3-8 0,13 31 0,9 19 0,0 1 0,-1-1 0,-14-19 0,12 19-341,0-1 0,1 0-1,-12-24 1,18 30-6485</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09:19.619"/>
    </inkml:context>
    <inkml:brush xml:id="br0">
      <inkml:brushProperty name="width" value="0.05" units="cm"/>
      <inkml:brushProperty name="height" value="0.05" units="cm"/>
      <inkml:brushProperty name="color" value="#E71224"/>
    </inkml:brush>
  </inkml:definitions>
  <inkml:trace contextRef="#ctx0" brushRef="#br0">2 2569 24575,'-2'-62'0,"4"-68"0,5 82 0,-4 31 0,-1 0 0,1-19 0,4-66 0,0-3 0,-6 78 0,6-34 0,-3 34 0,0-36 0,-4 48 0,-1-22 0,2 0 0,7-48 0,-2 34 0,-3 0 0,-4-81 0,-1 38 0,3 77 0,1-1 0,0 0 0,8-24 0,-6 25 0,0-1 0,-1 1 0,1-27 0,7-99 0,32-71 0,-30 166 0,-6 26 0,-1 0 0,3-28 0,-5 18 0,13-43 0,-10 51 0,-2 0 0,0 0 0,1-42 0,-5 51 0,1 1 0,0-1 0,8-26 0,-6 27 0,-1-1 0,0 1 0,2-29 0,-4 27 0,0 0 0,2 1 0,6-26 0,-5 25 0,0 1 0,-1-1 0,1-27 0,-3 29-122,0 0-1,5-22 1,-3 23-876,-2 2-5828</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10:14.853"/>
    </inkml:context>
    <inkml:brush xml:id="br0">
      <inkml:brushProperty name="width" value="0.05" units="cm"/>
      <inkml:brushProperty name="height" value="0.05" units="cm"/>
      <inkml:brushProperty name="color" value="#E71224"/>
    </inkml:brush>
  </inkml:definitions>
  <inkml:trace contextRef="#ctx0" brushRef="#br0">283 0 24575,'0'4'0,"0"-1"0,-1 0 0,1 1 0,-1-1 0,0 0 0,0 1 0,0-1 0,-1 0 0,1 0 0,-1 0 0,0 0 0,0 0 0,0-1 0,0 1 0,-3 3 0,-43 34 0,18-17 0,13-8 0,0 1 0,1 0 0,0 1 0,2 1 0,0 0 0,-18 33 0,26-40 0,1-3 0,1 0 0,-1 1 0,2 0 0,-1 0 0,1 0 0,0 0 0,1 0 0,0 1 0,-1 16 0,-11 108 0,14-107 0,-1-17 0,0-1 0,1 0 0,0 1 0,1-1 0,0 1 0,0-1 0,1 0 0,0 0 0,1 1 0,0-2 0,0 1 0,9 14 0,24 43 0,-31-53 0,2 0 0,-1-1 0,2 0 0,0 0 0,12 14 0,-16-21 0,0 0 0,0 1 0,-1 0 0,1-1 0,3 11 0,-5-11 0,1 0 0,0 1 0,0-1 0,0 0 0,0 0 0,1-1 0,6 7 0,-6-6 17,1 0-1,-1 0 1,0 1-1,-1 0 1,1-1-1,-1 1 1,4 10-1,-4-9-265,0 0-1,1 0 0,0-1 1,0 1-1,6 6 1</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10:15.628"/>
    </inkml:context>
    <inkml:brush xml:id="br0">
      <inkml:brushProperty name="width" value="0.05" units="cm"/>
      <inkml:brushProperty name="height" value="0.05" units="cm"/>
      <inkml:brushProperty name="color" value="#E71224"/>
    </inkml:brush>
  </inkml:definitions>
  <inkml:trace contextRef="#ctx0" brushRef="#br0">0 557 24575,'1'-8'0,"1"0"0,0 0 0,0 0 0,1 0 0,0 0 0,0 0 0,1 1 0,0-1 0,0 1 0,9-11 0,-5 7 0,-1 0 0,9-21 0,19-66 0,28-47 0,-54 121 0,2 2 0,21-33 0,-3 6 0,-20 35 0,-4 16 0,-2 24 0,-1-5 0,5 34 0,-2 0 0,-2 0 0,-5 69 0,0-22 0,2 179-1365,0-269-5461</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10:16.011"/>
    </inkml:context>
    <inkml:brush xml:id="br0">
      <inkml:brushProperty name="width" value="0.05" units="cm"/>
      <inkml:brushProperty name="height" value="0.05" units="cm"/>
      <inkml:brushProperty name="color" value="#E71224"/>
    </inkml:brush>
  </inkml:definitions>
  <inkml:trace contextRef="#ctx0" brushRef="#br0">27 0 24575,'1'73'0,"-3"77"0,1-144-25,0 1-1,-1-1 0,0 1 1,0-1-1,-5 12 0,0-4-1185,4-4-5615</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10:16.910"/>
    </inkml:context>
    <inkml:brush xml:id="br0">
      <inkml:brushProperty name="width" value="0.05" units="cm"/>
      <inkml:brushProperty name="height" value="0.05" units="cm"/>
      <inkml:brushProperty name="color" value="#E71224"/>
    </inkml:brush>
  </inkml:definitions>
  <inkml:trace contextRef="#ctx0" brushRef="#br0">0 581 24575,'1'-21'0,"1"1"0,0-1 0,2 1 0,11-38 0,-12 46 0,-1 0 0,-1 0 0,1-15 0,-2 18 0,1-1 0,0 0 0,0 1 0,1-1 0,0 1 0,5-12 0,9-29 0,-13 38 0,1 0 0,0 1 0,0-1 0,7-11 0,-7 16 0,0-1 0,-1-1 0,0 1 0,-1 0 0,2-13 0,11-31 0,-9 34 0,-5 14 0,-1 0 0,1 1 0,0-1 0,0 1 0,1 0 0,-1-1 0,1 1 0,-1 0 0,1 0 0,0 0 0,1 0 0,-1 0 0,3-3 0,-4 6 0,-1 1 0,1-1 0,0 0 0,-1 1 0,1-1 0,-1 0 0,1 1 0,-1-1 0,1 1 0,-1-1 0,0 1 0,1-1 0,-1 1 0,1-1 0,-1 1 0,0-1 0,0 1 0,1-1 0,-1 1 0,0 0 0,0-1 0,0 1 0,1-1 0,-1 1 0,0 0 0,0-1 0,0 1 0,0 0 0,0-1 0,0 1 0,-1 1 0,3 24 0,-2-25 0,0 8 0,1 47 0,8 61 0,-6-83 0,-1 0 0,-4 43 0,3 43 0,6-72 0,-4-31 0,-1 0 0,1 19 0,-4-7 0,0-20 0,0 1 0,1-1 0,0 1 0,1 0 0,3 14 0,-1-24 0,3-8 0,7-22 0,-5 11 0,6-4-1365,-8 13-5461</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10:17.389"/>
    </inkml:context>
    <inkml:brush xml:id="br0">
      <inkml:brushProperty name="width" value="0.05" units="cm"/>
      <inkml:brushProperty name="height" value="0.05" units="cm"/>
      <inkml:brushProperty name="color" value="#E71224"/>
    </inkml:brush>
  </inkml:definitions>
  <inkml:trace contextRef="#ctx0" brushRef="#br0">60 1 24575,'2'9'0,"0"0"0,0 0 0,1 0 0,0 0 0,1 0 0,4 8 0,-1-1 0,6 21 0,-11-27 0,1-1 0,0 0 0,8 14 0,-8-15 0,0 0 0,0 0 0,-1 1 0,0-1 0,0 1 0,1 12 0,6 30 0,-6-40 0,3 5 0,-1 1 0,0 0 0,-2 0 0,0 1 0,1 33 0,-3-38 0,0 1 0,5 22 0,1 4 0,-5-20 0,10 137 0,-11-92 0,0-26 0,-2 1 0,-9 67 0,9-103 0,1-1 0,0 0 0,-1 0 0,1 0 0,-1 1 0,0-1 0,0 0 0,0 0 0,0 0 0,-1 0 0,1 0 0,-1 0 0,0-1 0,0 1 0,0 0 0,0-1 0,0 0 0,0 1 0,-1-1 0,-3 3 0,-12 9 0,10-7 0,1-1 0,-1 0 0,0 0 0,-1-1 0,1 0 0,-1-1 0,0 0 0,0 0 0,-19 5 0,-7 0-1365,25-6-5461</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10:18.230"/>
    </inkml:context>
    <inkml:brush xml:id="br0">
      <inkml:brushProperty name="width" value="0.05" units="cm"/>
      <inkml:brushProperty name="height" value="0.05" units="cm"/>
      <inkml:brushProperty name="color" value="#E71224"/>
    </inkml:brush>
  </inkml:definitions>
  <inkml:trace contextRef="#ctx0" brushRef="#br0">123 0 24575,'0'4'0,"-1"0"0,-1 0 0,1 0 0,0-1 0,-1 1 0,0 0 0,-3 5 0,-7 16 0,-13 40 0,16-43 0,-11 37 0,0 63 0,16-54 0,4-52 0,-1 1 0,-1-1 0,-3 18 0,1-6 0,0 1 0,2 0 0,2 0 0,2 32 0,0 8 0,-2-56-107,-1-9 24,1-1-1,0 0 0,0 1 0,0-1 0,0 0 0,0 0 0,1 1 0,-1-1 0,1 0 0,0 0 1,0 0-1,0 1 0,1-1 0,1 3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6:57.746"/>
    </inkml:context>
    <inkml:brush xml:id="br0">
      <inkml:brushProperty name="width" value="0.05" units="cm"/>
      <inkml:brushProperty name="height" value="0.05" units="cm"/>
    </inkml:brush>
  </inkml:definitions>
  <inkml:trace contextRef="#ctx0" brushRef="#br0">0 257 176,'4'2'55,"0"0"0,0 0 0,1-1 0,-1 1 0,1-1 0,-1 0-1,0-1 1,1 1 0,0-1 0,-1 0 0,1 0 0,-1 0 0,1 0 0,5-2 0,5-2 19,1 0 0,24-11 0,-11 3-18,-23 9-51,0 0 0,1-1 0,-2 0 0,1 0 0,0 0 0,-1-1 0,0 0 0,0 0 0,0 0 0,-1-1 0,5-6 0,22-24-12,-30 35 8,0 1 1,0-1-1,0 0 0,0 0 0,0 0 1,0 0-1,0 0 0,0 0 0,-1-1 0,1 1 1,0 0-1,-1 0 0,1-1 0,-1 1 0,1 0 1,-1 0-1,0-1 0,0 1 0,1 0 1,-1-1-1,0-2 0,0 4-1,-1-1 0,1 1 0,0-1 0,0 0 0,1 1 1,-1-1-1,0 1 0,0-1 0,0 0 0,0 1 0,0-1 0,1 1 0,-1-1 0,0 1 0,0-1 0,1 1 1,-1-1-1,0 1 0,1-1 0,-1 1 0,1-1 0,-1 1 0,0 0 0,1-1 0,-1 1 0,1 0 0,-1-1 1,1 1-1,-1 0 0,2-1 0,-1 1 0,-1 0 1,1 0-1,-1-1 1,1 1-1,-1 0 0,1-1 1,-1 1-1,1 0 1,-1-1-1,0 1 1,1-1-1,-1 1 0,1 0 1,-1-1-1,0 1 1,1-1-1,-1 1 0,0-1 1,0 0-1,1 1 1,-1-1-1,0 1 1,0-1-1,0 1 0,0-1 1,0 0-1,0 1 1,0-1-1,0 1 1,0-2-1,0-2 3,1 1-1,-1 1 0,1-1 0,-1 0 0,0 1 0,0-1 0,-1 0 0,1 0 0,-1 1 0,1-1 0,-1 0 0,-1-3 0,-2 5-3,2 0 2,-1 0 0,1 0 0,-1 0 0,1 0 0,0-1 0,0 1 0,0-1 0,0 1 0,0-1 0,-3-3 0,2 3 11,-1 0 0,0 1 0,1-1 0,-1 1 0,0-1 0,0 1 0,0 0 0,0 1-1,-6-1 1,-39-3 235,40 4-195,8 0-49,-1-1-1,0 1 1,1 0 0,-1 0 0,0 0-1,1 0 1,-1 0 0,0 0-1,1 0 1,-1 1 0,1-1 0,-1 1-1,1-1 1,-1 1 0,0-1 0,1 1-1,0 0 1,-1 0 0,1 0-1,-1 0 1,-1 1 0,-28 48 58,30-43-53,-1 0 1,1 0-1,1 1 0,-1-1 0,1 0 0,0 1 1,2 10-1,-1 3 1,-1-12 9,4 49 102,-3-53-113,0-1-1,1 1 1,0-1-1,0 0 1,0 0 0,0 0-1,0 0 1,1 0-1,0 0 1,3 4 0,4 3-2,-7-7-1,0 0-1,0-1 1,1 1 0,0-1-1,-1 0 1,1 0 0,8 4-1,-7-4 1,1 0 0,-1-1 0,1 0 0,0 0 0,-1 0 0,1-1 0,0 0 0,0 0 0,0-1 0,0 1 0,11-2 0,-12 1-70,0 0-1,1 0 1,-1-1-1,0 0 1,1 0-1,-1 0 1,0-1-1,0 0 1,0 0-1,0 0 1,0-1-1,-1 1 1,9-7-1,1-7-408</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10:19.115"/>
    </inkml:context>
    <inkml:brush xml:id="br0">
      <inkml:brushProperty name="width" value="0.05" units="cm"/>
      <inkml:brushProperty name="height" value="0.05" units="cm"/>
      <inkml:brushProperty name="color" value="#E71224"/>
    </inkml:brush>
  </inkml:definitions>
  <inkml:trace contextRef="#ctx0" brushRef="#br0">0 932 24575,'1'0'0,"0"-1"0,1 1 0,-1-1 0,0 1 0,0-1 0,0 0 0,0 0 0,-1 1 0,1-1 0,0 0 0,0 0 0,0 0 0,-1 0 0,1 0 0,0 0 0,-1 0 0,1 0 0,-1-1 0,1-1 0,9-23 0,32-172 0,-32 153 0,-3 12 0,1 1 0,19-47 0,22-44 0,-5 27 0,55-109 0,-93 195 0,0 0 0,0 1 0,1-1 0,0 1 0,1 1 0,9-10 0,-16 18 0,-1 0 0,1-1 0,0 1 0,-1 0 0,1 0 0,-1-1 0,1 1 0,0 0 0,-1 0 0,1 0 0,0 0 0,-1 0 0,1 0 0,-1 0 0,1 0 0,0 0 0,-1 0 0,1 1 0,0-1 0,-1 0 0,1 0 0,-1 1 0,1-1 0,-1 0 0,1 0 0,0 1 0,-1-1 0,1 1 0,-1-1 0,0 1 0,1-1 0,-1 0 0,1 1 0,-1 0 0,0-1 0,1 1 0,-1-1 0,0 1 0,1 0 0,14 29 0,-11-21 0,0-1 0,-1 0 0,0 1 0,-1-1 0,0 0 0,1 13 0,-2-12 0,1 0 0,0-1 0,0 1 0,7 16 0,-5-14 0,0 0 0,0 0 0,2 12 0,9 29 0,-2-20 0,-2 2 0,7 38 0,10 31 0,-25-90 0,0 0 0,0 0 0,-1 1 0,-1 19 0,0-21 0,-1 0 0,2 0 0,-1 0 0,2 0 0,6 22 0,19 60 0,-13-144 0,20-99 0,-24 116 0,6-25 0,2-10 0,-3 18 0,2-4 0,-13 41 0,0-1 0,5-24 0,-9 34 0,0 0 0,1 0 0,-1 0 0,1 0 0,0 1 0,3-6 0,9-20 0,-5-4 0,19-44 0,-22 70-1365</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10:19.519"/>
    </inkml:context>
    <inkml:brush xml:id="br0">
      <inkml:brushProperty name="width" value="0.05" units="cm"/>
      <inkml:brushProperty name="height" value="0.05" units="cm"/>
      <inkml:brushProperty name="color" value="#E71224"/>
    </inkml:brush>
  </inkml:definitions>
  <inkml:trace contextRef="#ctx0" brushRef="#br0">173 1 24575,'0'0'0,"-1"0"0,0 1 0,1-1 0,-1 0 0,0 1 0,1-1 0,-1 0 0,1 1 0,-1-1 0,1 1 0,-1-1 0,1 1 0,-1-1 0,1 1 0,0-1 0,-1 1 0,1 0 0,0-1 0,-1 1 0,1 0 0,0-1 0,0 1 0,-1 0 0,1-1 0,0 1 0,0 0 0,-4 27 0,2-15 0,-11 22-2,-1 0 0,-1 0 0,-2-2 0,-28 43 0,-2 5-1353,43-73-5471</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10:20.447"/>
    </inkml:context>
    <inkml:brush xml:id="br0">
      <inkml:brushProperty name="width" value="0.05" units="cm"/>
      <inkml:brushProperty name="height" value="0.05" units="cm"/>
      <inkml:brushProperty name="color" value="#E71224"/>
    </inkml:brush>
  </inkml:definitions>
  <inkml:trace contextRef="#ctx0" brushRef="#br0">1 888 24575,'13'-43'0,"-9"31"0,0 0 0,0 0 0,7-12 0,-5 12 0,-1 0 0,7-23 0,0-9 0,-8 30 0,0 1 0,-1-1 0,0 1 0,1-22 0,-3 23 0,1 0 0,0 0 0,1 0 0,0 0 0,9-20 0,-6 17 0,-1 0 0,5-26 0,9-32 0,-6 28 0,4-10 0,-11 38 0,-1 1 0,-1-1 0,5-31 0,-7 29 0,1 0 0,9-26 0,2-15 0,-9 44 0,0 24 0,-1 26 0,-2-3 0,7 50 0,-4-58 0,0-2 0,10 25 0,-14-45 0,2 11 0,0 0 0,-1 0 0,-1 0 0,1 16 0,3 23 0,-2-26 0,1 36 0,-4-37 0,8 43 0,14 81 0,7 15 0,-15-60 0,-12-94 0,0-1 0,0 1 0,7 16 0,6 21 0,-1-127 0,-13 50-1365,-1 17-5461</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06:10:20.977"/>
    </inkml:context>
    <inkml:brush xml:id="br0">
      <inkml:brushProperty name="width" value="0.05" units="cm"/>
      <inkml:brushProperty name="height" value="0.05" units="cm"/>
      <inkml:brushProperty name="color" value="#E71224"/>
    </inkml:brush>
  </inkml:definitions>
  <inkml:trace contextRef="#ctx0" brushRef="#br0">15 0 24575,'1'1'0,"1"-1"0,-1 0 0,0 1 0,0-1 0,0 1 0,0-1 0,1 1 0,-1-1 0,0 1 0,0 0 0,0 0 0,0 0 0,0-1 0,-1 1 0,1 0 0,0 0 0,0 0 0,-1 0 0,1 0 0,0 1 0,-1-1 0,1 0 0,-1 0 0,1 2 0,11 36 0,-7-22 0,24 39 0,-21-44 0,-1 0 0,9 24 0,19 37 0,-26-55 0,0-1 0,-2 1 0,8 22 0,-13-32 0,1-1 0,0 0 0,0 0 0,8 12 0,-7-14 0,-1-1 0,0 1 0,-1 0 0,1 1 0,-1-1 0,0 0 0,0 1 0,-1-1 0,0 1 0,1 7 0,5 58 0,0 21 0,-7 307 0,-2-386 0,0 0 0,0 0 0,-2 0 0,1-1 0,-2 1 0,0-1 0,0 0 0,-1 0 0,-11 16 0,13-22 0,0 0 0,0 1 0,-1-1 0,0-1 0,0 1 0,0-1 0,-1 0 0,-10 7 0,0-2 0,0-1 0,-21 8 0,20-10 0,-32 19-1365,38-20-5461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6:58.425"/>
    </inkml:context>
    <inkml:brush xml:id="br0">
      <inkml:brushProperty name="width" value="0.05" units="cm"/>
      <inkml:brushProperty name="height" value="0.05" units="cm"/>
    </inkml:brush>
  </inkml:definitions>
  <inkml:trace contextRef="#ctx0" brushRef="#br0">0 53 128,'0'0'528,"0"9"-181,0 274 1235,0-451-2043,0 162 459,0 0-1,1 1 1,0-1 0,0 0 0,0 0 0,0 1 0,1-1 0,0 0-1,0 1 1,1 0 0,0-1 0,-1 1 0,2 0 0,3-5 0,-4 7-1,-1 1 0,1-2-1,-1 1 1,0 0 0,0 0 0,-1-1 0,1 1 0,2-7 0,-4 8 2,1-1 0,0 0-1,0 1 1,1-1 0,-1 1 0,0-1-1,1 1 1,0-1 0,-1 1-1,1 0 1,0 0 0,0 0 0,5-3-1,-1 2 4,0 0-1,0 1 0,1 0 1,-1 0-1,1 0 0,0 1 1,0 0-1,-1 0 0,12 1 1,-14 3 28,0 0 1,0 1 0,0-1 0,-1 1 0,1 0 0,4 8 0,-3-5 3,-2-4-16,0 0 0,0 1 0,0-1-1,-1 1 1,0 0 0,0 0 0,0 0 0,0 0-1,0 0 1,-1 0 0,0 0 0,0 0 0,0 1-1,0 6 1,-1-9-10,1-1 0,-1 1-1,0 0 1,1 0 0,-1 0-1,1 0 1,-1-1 0,1 1-1,0 0 1,0 0 0,0-1-1,0 1 1,1 2 0,-1-3-1,0 1 0,0-1 1,0 1-1,0-1 1,0 1-1,-1 0 0,1-1 1,0 1-1,-1 0 0,0 0 1,1-1-1,-1 1 1,0 2-1,12 105 625,-12 4-2430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7:01.712"/>
    </inkml:context>
    <inkml:brush xml:id="br0">
      <inkml:brushProperty name="width" value="0.05" units="cm"/>
      <inkml:brushProperty name="height" value="0.05" units="cm"/>
    </inkml:brush>
  </inkml:definitions>
  <inkml:trace contextRef="#ctx0" brushRef="#br0">0 667 208,'0'0'667,"16"0"-288,-13-1-357,0 1 1,-1-1 0,1 1-1,0-1 1,0 0-1,0 0 1,-1-1 0,1 1-1,0 0 1,-1-1-1,1 0 1,-1 0 0,0 1-1,4-5 1,-1-3 53,-4 8-65,0 0 1,-1 0-1,1-1 1,0 1-1,0 0 1,0 0-1,0 0 1,0 0-1,0 0 0,0 0 1,0 1-1,0-1 1,0 0-1,2 0 1,-1-1 14,0 0 0,0 0 0,0 0 1,0 0-1,0 0 0,-1 0 0,1 0 0,-1-1 0,1 1 1,1-6-1,7-9 75,5-6-43,-1-1-1,-2-1 1,18-44-1,-8 15-44,-9 9-33,-11 38 24,-1 0 0,1 0-1,1 0 1,-1 0 0,6-10 0,40-72-15,-46 74 18,-3 14-6,1 0-1,0 0 1,0-1 0,0 1-1,0 0 1,0 0-1,0 0 1,1 0 0,-1-1-1,0 1 1,0 0-1,1 0 1,-1 0 0,2-2-1,1-1 0,4-8-3,-7 11-2,3 2 13,-1 0-4,-1-1 1,0 1-1,0 0 0,0 0 0,0 0 1,0 0-1,0-1 0,0 2 1,0-1-1,0 0 0,0 0 0,0 0 1,0 0-1,-1 0 0,1 1 0,-1-1 1,1 0-1,-1 1 0,1 1 1,5 33 61,1 0-15,0-24-44,-6-11-3,0 1 0,0-1 0,0 1 0,0-1 0,0 1 0,-1 0 0,1-1 0,-1 1 0,1 0 1,-1-1-1,0 1 0,1 0 0,-1 3 0,0 3 17,1 1 1,1-1-1,-1 1 0,1-1 0,1 0 1,3 9-1,-3-8-16,0-1 0,0 1 0,-1 0 0,0-1 0,-1 1 0,1 11 0,10 59 32,-12-79-37,0 0 0,0 1 0,0-1 0,0 0-1,0 1 1,0-1 0,0 0 0,0 1 0,0-1 0,0 0-1,0 1 1,0-1 0,0 0 0,0 1 0,0-1-1,0 0 1,0 1 0,0-1 0,1 0 0,-1 1 0,0-1-1,0 0 1,0 1 0,1-1 0,-1 0 0,0 0-1,0 1 1,1-1 0,-1 0 0,0 0 0,0 1 0,1-1-1,-1 0 1,0 0 0,1 0 0,-1 0 0,0 0-1,1 1 1,-1-1 0,0 0 0,1 0 0,-1 0 0,0 0-1,1 0 1,-1 0 0,1 0 0,-1 0 0,0 0-1,1-1 1,8 2 9,-9-4-11,1 0-1,0 0 1,0 0-1,0 1 0,0-1 1,0 0-1,3-5 1,-4 8 1,23-47 28,-17 36-26,-1 1 1,0-1-1,5-15 0,-8 17-1,5-16-11,1 0-1,10-24 0,7-11 31,12-28 5,-30 74-28,-2 0-1,0 0 1,4-17-1,-7 23 10,-1 5-7,1-1 1,-1 1-1,1-1 1,0 1 0,0-1-1,0 1 1,0 0-1,4-5 1,-5 7 0,5 23 6,-5-20-4,0 0 0,0 0-1,-1 0 1,1 0 0,0 0 0,-1 0 0,1 0 0,-1 1 0,0 2 0,-1 19 3,0-15-2,1 0 1,0 0-1,0 1 1,1-1-1,0 0 1,2 8-1,1-7 21,-1 0 1,-1 0-1,1 0 0,-2 1 0,1-1 1,-1 16-1,-2-6 36,2 0 1,0 0-1,8 37 0,-6-41-39,-2 0-1,0-1 0,0 1 1,-3 21-1,0 4 7,2-39-154,19-4-1369,-19-7 804</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7:02.328"/>
    </inkml:context>
    <inkml:brush xml:id="br0">
      <inkml:brushProperty name="width" value="0.05" units="cm"/>
      <inkml:brushProperty name="height" value="0.05" units="cm"/>
    </inkml:brush>
  </inkml:definitions>
  <inkml:trace contextRef="#ctx0" brushRef="#br0">241 29 192,'0'0'315,"1"0"-282,-1-1 1,0 0 0,0 0-1,0 1 1,0-1-1,0 0 1,0 0 0,0 1-1,0-1 1,0 0-1,0 1 1,0-1 0,0 0-1,-1 0 1,1 1-1,0-1 1,-1 0 0,1 1-1,0-1 1,-1 0-1,0 0 1,-4-1-5,-1-1 1,0 2-1,0-1 0,0 1 1,-1 0-1,1 0 0,0 0 1,0 1-1,-1 0 0,1 0 1,0 1-1,0 0 0,0 0 1,0 0-1,-1 1 0,2 0 1,-1 0-1,0 0 0,0 1 1,1 0-1,-9 6 1,-20 11 137,29-17-148,-1 0-1,1 0 0,0 1 1,0 0-1,0 0 0,-7 7 1,9-7-16,1 0 0,-1 0 0,1 0 0,0 1 0,0-1 1,1 1-1,-1-1 0,1 1 0,0 0 0,1-1 0,-1 1 0,1 0 0,-1 0 1,2-1-1,-1 1 0,0 0 0,1 0 0,2 9 0,0-6 1,0 1 0,0-1 0,0 1-1,1-1 1,1 0 0,-1-1 0,1 1-1,10 11 1,20 18 4,-19-22 9,23 30 1,-38-40 50,0 0 1,0 0 0,0 1 0,0-1-1,-1 0 1,0 1 0,0-1-1,-2 9 1,1 0 28,1-9-88,0 0-1,-1-1 1,0 1 0,0 0 0,0-1 0,0 1-1,-1-1 1,1 1 0,-1-1 0,0 0-1,-1 0 1,-2 5 0,-8 15 23,12-23-43,1 0 0,-1 0 0,0 0-1,0 0 1,0-1 0,0 1-1,0 0 1,0 0 0,0 0-1,0-1 1,0 1 0,0 0 0,0-1-1,0 1 1,-1-1 0,1 0-1,0 1 1,0-1 0,-1 0 0,1 0-1,0 0 1,0 0 0,-2 0-1,-1 0-117,-1 0 0,1 0 0,0 0 0,0-1 1,0 0-1,-6-2 0,-19-11-506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2:31.556"/>
    </inkml:context>
    <inkml:brush xml:id="br0">
      <inkml:brushProperty name="width" value="0.05" units="cm"/>
      <inkml:brushProperty name="height" value="0.05" units="cm"/>
    </inkml:brush>
  </inkml:definitions>
  <inkml:trace contextRef="#ctx0" brushRef="#br0">0 1 448,'1'4'190,"0"1"0,0 0 1,0-1-1,0 1 0,1-1 0,-1 0 0,1 1 0,0-1 0,1 0 1,-1 0-1,1 0 0,0-1 0,0 1 0,0 0 0,0-1 0,0 0 1,1 0-1,7 5 0,-3 0-52,22 16 47,-22-19-151,0 1 0,-1 1 0,1-1 0,-1 1-1,0 0 1,-1 1 0,0-1 0,0 1 0,-1 1 0,5 8 0,-6-6 102,-1 1-1,0-1 1,-1 1 0,0 0-1,-1 0 1,0 20 0,-1-29-105,0-1 0,-1 1 0,1 0 1,-1-1-1,0 1 0,1-1 1,-1 1-1,-2 3 0,2-4-10,0 1-1,0-1 1,0 1 0,0 0-1,0-1 1,1 1-1,-1 0 1,1 3-1,0-3-48,0 1-1,0-1 0,-1 0 0,1 0 0,0 0 0,-1 0 0,0 0 0,0 0 0,0 0 0,0 0 0,0 0 0,-1 0 1,1-1-1,-1 1 0,-3 3 0,3-4-215,0 0 0,0 0-1,0-1 1,0 1 0,-1-1 0,1 0 0,0 1 0,-1-1 0,1 0 0,-1 0-1,1-1 1,-4 2 0,-16-1-964</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7:02.963"/>
    </inkml:context>
    <inkml:brush xml:id="br0">
      <inkml:brushProperty name="width" value="0.05" units="cm"/>
      <inkml:brushProperty name="height" value="0.05" units="cm"/>
    </inkml:brush>
  </inkml:definitions>
  <inkml:trace contextRef="#ctx0" brushRef="#br0">206 45 384,'0'0'232,"3"0"-37,4-2 168,-9-3-175,-19-8-96,0-1 12,17 12-78,0 1 1,0-1-1,0 1 0,0-1 1,-1 1-1,1 1 0,0-1 1,-1 0-1,1 1 0,-6 0 1,-46 4 345,54-4-365,1 1 1,-1 0-1,1 0 0,-1 0 1,1 0-1,-1 0 1,1 0-1,0 0 1,-1 0-1,1 0 0,0 1 1,0-1-1,0 0 1,0 1-1,0-1 1,0 1-1,1-1 0,-2 3 1,1-1-1,-1 1 0,1-1 0,0 1 0,0 0 0,0 0 0,1-1 0,-1 6 0,0 12 8,0-15-15,1 0 1,0 0 0,0 1 0,0-1 0,1 0 0,0 1 0,2 7-1,3-3 13,-4-9-12,-1-1 0,-1 1 1,1-1-1,0 1 1,0-1-1,0 1 1,-1-1-1,1 1 0,-1 0 1,1-1-1,-1 1 1,0 0-1,0 2 0,1-1 2,-1-1-1,0 1 1,1 0-1,-1-1 0,1 1 1,0-1-1,0 1 1,0-1-1,0 0 0,1 1 1,-1-1-1,0 0 1,1 0-1,2 3 0,7 12 18,-6-6-10,-4-9-9,0 0 0,0 0-1,0-1 1,0 1 0,0 0 0,0 0-1,0-1 1,1 1 0,-1 0 0,0-1-1,3 2 1,-1 0 9,0 0 0,0 0 1,0 1-1,0-1 0,-1 1 0,1-1 0,-1 1 0,0 0 0,2 5 1,16 23 95,-19-30-70,1 0 0,0 0 0,-1 1-1,1-1 1,-1 1 0,0-1 0,0 1-1,0-1 1,0 1 0,0-1 0,0 1-1,-1 0 1,1 0 0,-1-1 0,0 1-1,0 0 1,0 0 0,0-1 0,-1 4-1,1-1 4,0 0-1,0 1 1,0-1-1,-1 0 1,0 0-1,0 0 1,-3 9-1,3-13-40,0 1 0,0-1 0,0 1 0,0-1 0,0 1 0,0-1-1,0 0 1,-1 0 0,1 0 0,-1 0 0,1 0 0,-1 0 0,1 0 0,-1 0 0,1 0-1,-1-1 1,0 1 0,1 0 0,-1-1 0,0 0 0,0 1 0,1-1 0,-1 0-1,0 0 1,0 0 0,-1 0 0,-15 0-338,13 1 225,0-1 0,0 0 0,0 0 0,0 0 0,0 0 0,0-1 0,0 0 0,0 0 0,0 0 0,1-1 0,-1 1 0,0-1 0,-6-4 0,-9-19-694</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7:03.642"/>
    </inkml:context>
    <inkml:brush xml:id="br0">
      <inkml:brushProperty name="width" value="0.05" units="cm"/>
      <inkml:brushProperty name="height" value="0.05" units="cm"/>
    </inkml:brush>
  </inkml:definitions>
  <inkml:trace contextRef="#ctx0" brushRef="#br0">1 71 416,'-1'5'186,"1"0"0,0 0 0,1 1 0,-1-1 0,2 5-1,11 50 192,-7-47-273,-1-1 23,0 0 0,5 24 0,-9-31-112,0 2 16,1 1 1,0 0-1,1-1 0,-1 1 1,7 10-1,11 34 139,-11-25-121,-6-20-42,-1 0 0,1 0 0,-1 0 0,0 0 0,-1 0 0,0 1 0,0 12 0,-1-18-7,0-1 1,1 1 0,-1-1-1,0 1 1,0-1 0,1 1-1,-1-1 1,1 0 0,-1 1 0,1-1-1,-1 0 1,1 1 0,0-1-1,0 0 1,0 0 0,1 2-1,-1-2 0,0 0-1,0 0 0,-1 0 0,1 0 0,0 1 0,0-1 0,-1 0 1,1 0-1,-1 1 0,1-1 0,-1 0 0,0 1 0,1-1 1,-1 0-1,0 1 0,0 1 0,0-2 1,0 1 0,0-1 0,0 0 1,0 1-1,1-1 0,-1 0 0,0 1 0,1-1 0,-1 0 0,1 1 1,-1-1-1,1 0 0,0 0 0,-1 0 0,1 0 0,0 0 0,0 1 1,1 0-1,0 0 29,14-13 0,-3-18-42,-7-5 40,-2 26-19,-2 6-6,-1 0-1,0 0 0,1-1 1,-1 1-1,-1 0 1,1 0-1,0-1 0,0 1 1,-1-1-1,1 1 1,-1 0-1,0-4 0,0 1-2,1 1-1,-1-1 1,1 1-1,0-1 1,1 0-1,-1 1 1,3-5-1,-3 5 4,1 0-1,-1-1 1,1 1-1,-1 0 1,-1 0-1,1-1 1,0-4-1,11-116-22,-12 119 24,1 0-1,0 1 1,0-1-1,0 0 1,1 0-1,2-7 1,-2 9-2,0-1 0,-1 0 0,0 1-1,0-1 1,0 0 0,0-5 0,11-91-54,-12 84-940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7:08.369"/>
    </inkml:context>
    <inkml:brush xml:id="br0">
      <inkml:brushProperty name="width" value="0.05" units="cm"/>
      <inkml:brushProperty name="height" value="0.05" units="cm"/>
    </inkml:brush>
  </inkml:definitions>
  <inkml:trace contextRef="#ctx0" brushRef="#br0">2 43 352,'0'0'1123,"3"2"-995,0-1-88,-1 1 1,0 0-1,0 0 0,0 1 0,-1-1 0,1 0 0,-1 0 0,1 1 0,-1-1 0,1 1 0,-1 0 0,0-1 1,0 1-1,-1 0 0,1-1 0,-1 1 0,1 0 0,-1 3 0,3 64 576,-3-56-508,1-3-29,-1 1-1,2-1 0,-1 0 0,2 0 1,6 21-1,-7-24-68,-1 0-1,1 0 1,-1 0 0,-1 0-1,0 0 1,0 0-1,-2 10 1,1 15 17,2-12-14,0-13-10,-1 1 0,0-1 0,0 0 0,-1 1 0,0-1 1,-2 9-1,-4-3 3,6-12-2,0 0-1,0 0 0,0 0 0,0 1 1,0-1-1,0 0 0,1 1 1,-1-1-1,1 0 0,-1 5 0,-5 14 19,0-5-33,6-15-34,-3 0-6,2 0 25,1-1-1,-1 0 1,1 0-1,-1 0 1,1 1 0,-1-1-1,1 0 1,-1 0-1,1 0 1,-1 0 0,1 0-1,-1 0 1,1 0-1,-1 0 1,1 0 0,-1-1-1,1 1 1,-1 0-1,1 0 1,-1 0 0,1-1-1,-1 1 1,1 0-1,-1 0 1,1-1 0,-1 1-1,1 0 1,0-1-1,-1 1 1,1 0-1,0-1 1,-1 0 0,1 0 3,-1 0 0,1 0 0,0 0 0,0-1 0,-1 1 0,1 0 0,0 0 0,0 0 0,0 0 0,1-1 1,-1 1-1,0 0 0,0 0 0,1 0 0,-1 0 0,0 0 0,1 0 0,-1 0 0,1 0 0,0-2 0,2-1 9,-1-1 0,0 1 0,0-1 0,0 0 0,-1 0 0,0 0 0,0 0 0,0 0 0,0 0 0,-1-9 0,0 3 11,0 1 0,0 0 1,1 0-1,1 0 0,0 0 1,3-10-1,0-15 16,39-43-58,-44 77 45,1 0 1,-1 0-1,1 1 1,-1-1-1,1 0 0,-1 0 1,0 0-1,1 0 1,-1 1-1,0-1 1,0 0-1,0 0 0,1 0 1,-1 0-1,0 0 1,0 0-1,-1-1 1,2-6 4,4 1-2,0-6-3,-4 11-2,0 0 1,0 0 0,-1 0-1,1 0 1,0 0-1,1 0 1,-1 0-1,0 1 1,1-1-1,-1 0 1,1 1-1,-1-1 1,1 0-1,0 1 1,-1 0-1,1 0 1,0-1 0,0 1-1,0 0 1,0 0-1,2 0 1,0-1-1,-1 0 0,0 1 0,0-1 0,0-1 0,0 1 0,4-5 1,7-8 5,3-7 2,4-9 11,-18 27-20,0 1 0,0-1 0,0-1 0,0 1 0,-1 0 0,1-1 0,-1 1 0,0-1 0,-1 0-1,1 0 1,-1 0 0,0 0 0,0 0 0,0-5 0,-1 9 6,0 0 1,1 0-1,-1 1 1,0-1-1,0 0 0,0 0 1,1 1-1,-1-1 0,1 0 1,-1 1-1,0-1 1,1 0-1,-1 1 0,1-1 1,-1 0-1,1 1 1,0-1-1,-1 1 0,1-1 1,0 1-1,-1 0 1,1-1-1,0 1 0,-1-1 1,1 1-1,0 0 1,0 0-1,-1-1 0,1 1 1,0 0-1,0 0 1,1 0-1,-5 17 109,0-14-96,0-1 1,1 1-1,-1 1 1,1-1-1,0 0 1,0 0-1,0 1 1,0-1-1,1 1 1,-1 0-1,0 4 0,0 27 140,3-30-131,-1-1 0,0 1 1,0 0-1,0 0 0,-1 0 0,0 0 1,-1 5-1,-2 3 43,0 0 0,1 0 1,1 0-1,1 1 0,-1-1 0,2 17 1,0 95 179,0-75-2577,0-58 1856</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7:09.048"/>
    </inkml:context>
    <inkml:brush xml:id="br0">
      <inkml:brushProperty name="width" value="0.05" units="cm"/>
      <inkml:brushProperty name="height" value="0.05" units="cm"/>
    </inkml:brush>
  </inkml:definitions>
  <inkml:trace contextRef="#ctx0" brushRef="#br0">188 46 304,'0'0'139,"3"0"-22,10 0-5,-10 0 288,-3-1-396,0 0-1,0 0 0,1 1 0,-1-1 0,0 0 0,0 1 0,0-1 0,0 0 0,0 0 0,0 1 0,-1-1 0,1 0 0,0 0 0,0 1 0,0-1 0,-1 0 0,1 1 0,0-1 0,-1 0 0,1 1 0,-1-2 0,-5 1 2,6 1-4,-1-1-1,0 1 1,0 0 0,1 0 0,-1-1 0,0 1 0,1-1 0,-1 1 0,0 0 0,1-1-1,-1 1 1,1-1 0,-1 1 0,1-1 0,-1 0 0,1 1 0,-1-1 0,0-1 0,-2 1 22,0-1 0,0 1 0,0 0 0,0-1 0,0 2 0,0-1 0,0 0 0,-1 0 0,1 1 0,0 0 0,0 0 0,-1 0 0,1 0 0,0 0 0,-6 2 0,-10-1 163,12 0-158,0 0-1,1 1 1,-1 0-1,1 1 0,0-1 1,0 1-1,0 0 0,-9 7 1,2-3-10,10-5-15,1 0 0,-1 1 1,1-1-1,0 1 0,0 0 0,0-1 1,0 1-1,0 0 0,1 0 1,-1 0-1,1 0 0,0 0 1,0 1-1,0-1 0,0 0 1,0 1-1,1-1 0,-1 6 1,0 15 18,1 38-1,1-32 57,-1-25-69,1-1 1,-1 1 0,1-1 0,0 1 0,1-1 0,-1 1-1,1-1 1,0 0 0,0 0 0,0 0 0,6 8 0,3 8 13,-10-20-23,-1 1 1,1 0-1,-1 0 0,1-1 1,-1 1-1,1-1 0,0 1 1,-1-1-1,1 1 0,0-1 1,-1 1-1,1-1 0,0 1 0,0-1 1,0 0-1,-1 0 0,1 1 1,0-1-1,0 0 0,0 0 1,0 0-1,1 0 0,9 3 6,-3 2-5,-7-4 2,1 0 0,-1 0 0,1 0 1,-1 0-1,1 0 0,-1-1 0,1 1 1,-1 0-1,1-1 0,0 0 0,-1 1 0,1-1 1,2 0-1,0 1-3,28-4 24,-31 3-23,0 0 0,1 0 0,-1-1 1,0 1-1,0-1 0,1 1 0,-1-1 0,0 0 1,0 1-1,0-1 0,0 0 0,0 0 0,0 0 1,0 1-1,0-1 0,0 0 0,0-1 0,0 1 1,1-2-1,12-18-11,-12 19 10,0 0 0,0 0 0,-1 0 1,1 0-1,-1 0 0,1-1 1,-1 1-1,0 0 0,0-1 1,0 1-1,0-1 0,-1 0 1,1 1-1,0-1 0,-1-4 0,0 4 3,1 0-1,-1 0 1,0 0-1,1 0 1,0 1-1,0-1 1,0 0-1,0 0 1,2-3-1,-1 3-2,-1 0 1,0-1-1,1 1 0,-1 0 0,-1 0 0,1-1 1,0 1-1,-1 0 0,1-6 0,11-95 13,-12 94-31,1 6 21,-1 0 0,0 0 0,-1 0 0,1-1 0,-1 1 0,-1-7 0,1 10-20,1 0-1,-1 0 1,0 0 0,1 0-1,-1 0 1,0 0 0,0 0-1,0 0 1,1 0 0,-1 0-1,0 1 1,0-1 0,0 0-1,0 1 1,-1-1 0,1 1-1,0-1 1,0 1 0,0-1-1,0 1 1,-1 0 0,1 0-1,0 0 1,0-1 0,0 1-1,-1 0 1,-1 1 0,-5-5-369,3-1-2,-11 3-98</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7:09.529"/>
    </inkml:context>
    <inkml:brush xml:id="br0">
      <inkml:brushProperty name="width" value="0.05" units="cm"/>
      <inkml:brushProperty name="height" value="0.05" units="cm"/>
    </inkml:brush>
  </inkml:definitions>
  <inkml:trace contextRef="#ctx0" brushRef="#br0">130 1 192,'-11'0'196,"7"0"-84,0-1 0,0 1 0,0 0-1,0 1 1,0-1 0,0 1 0,0 0 0,-6 2-1,9-2-97,0 0-1,0 0 1,-1 0-1,1 0 1,0 0-1,0 0 1,0 1-1,0-1 1,1 0-1,-1 1 1,0-1-1,0 1 1,1-1-1,-1 1 1,1-1-1,-1 1 1,1-1-1,0 1 1,0 0-1,0-1 1,-1 1-1,2 0 0,-1-1 1,0 3-1,0 27 292,-1 0-1,-8 51 0,7-57-198,-1 13 31,-2-21-109,1 0 0,1 1 0,1-1 1,0 36-1,-10 25-644,12-77 194,-3-1-63,-13 0-76</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7:09.886"/>
    </inkml:context>
    <inkml:brush xml:id="br0">
      <inkml:brushProperty name="width" value="0.05" units="cm"/>
      <inkml:brushProperty name="height" value="0.05" units="cm"/>
    </inkml:brush>
  </inkml:definitions>
  <inkml:trace contextRef="#ctx0" brushRef="#br0">0 1 480,'0'0'913,"19"7"-833,0-7-48,-7 10 0,7-10 0,12 0-32,-19 0 16,19 0-16,-12 0 0,12 0-16,-19 0-64,7 0-112,-1 0-113,-5 7-95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7:10.257"/>
    </inkml:context>
    <inkml:brush xml:id="br0">
      <inkml:brushProperty name="width" value="0.05" units="cm"/>
      <inkml:brushProperty name="height" value="0.05" units="cm"/>
    </inkml:brush>
  </inkml:definitions>
  <inkml:trace contextRef="#ctx0" brushRef="#br0">1 128 432,'18'13'307,"-16"-11"-278,1 0 0,-1 0-1,1 0 1,-1-1 0,1 1 0,0-1 0,-1 0 0,1 0-1,5 1 1,-2 0-17,0-1 0,0 0 0,1 0 0,-1 0 0,1-1 1,-1 0-1,0-1 0,1 1 0,-1-1 0,0 0 0,1-1 0,-1 0 0,0 0 0,0 0 0,0 0 0,0-1 0,-1 0 0,1-1 0,-1 1 0,0-1 0,0 0 1,5-5-1,9-7 13,-16 15-21,1-2-1,-1 1 1,0 0 0,0 0 0,-1-1 0,1 0-1,0 1 1,-1-1 0,0 0 0,1-1 0,-1 1-1,0 0 1,-1 0 0,1-1 0,-1 1 0,1-1 0,-1 1-1,0-1 1,0-5 0,0 9-4,-1-1 1,0 0 0,0 0-1,0 0 1,1 0-1,-1 0 1,0 0-1,0 0 1,0 0-1,-1 1 1,1-1-1,0 0 1,0 0-1,0 0 1,-1 0-1,1 0 1,0 0-1,-1 1 1,1-1-1,-1 0 1,1 0-1,-1 1 1,1-1-1,-1 0 1,0 0-1,1 1 1,-1-1-1,0 1 1,1-1-1,-1 1 1,0-1-1,0 1 1,0-1-1,-1 0 1,-14-8 16,13 8 8,0 0 1,-1 1 0,1-1 0,0 1 0,-1-1 0,1 1-1,-1 0 1,1 0 0,-1 1 0,-4 0 0,0 0 26,7-1-47,-34 2 195,34-1-192,-1-1 0,1 0 1,-1 1-1,1 0 1,-1-1-1,1 1 1,0 0-1,-1-1 1,1 1-1,0 0 0,0 0 1,0 0-1,-1 0 1,1 0-1,0 0 1,0 1-1,1-1 0,-1 0 1,-1 3-1,-18 31 90,16-29-83,0 1-1,0-1 0,1 0 1,0 1-1,0 0 1,0 0-1,1 0 0,0 0 1,1 0-1,-2 12 0,3 77 333,1-91-338,0-1-1,0 1 1,0 0 0,0-1-1,1 1 1,0 0 0,0-1-1,0 0 1,1 0-1,-1 1 1,1-2 0,5 7-1,-5-9-16,0 1-1,0 0 0,0-1 1,1 0-1,-1 0 0,0 0 1,1 0-1,-1 0 1,1-1-1,-1 1 0,1-1 1,-1 0-1,6-1 0,-4 1-104,0 0-1,1-1 1,-1 0-1,0 0 0,1 0 1,-1-1-1,6-2 1,32-24-880,-23 11 182</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7:10.721"/>
    </inkml:context>
    <inkml:brush xml:id="br0">
      <inkml:brushProperty name="width" value="0.05" units="cm"/>
      <inkml:brushProperty name="height" value="0.05" units="cm"/>
    </inkml:brush>
  </inkml:definitions>
  <inkml:trace contextRef="#ctx0" brushRef="#br0">54 35 272,'0'0'1025,"0"19"-401,-6 6-356,-1 5-83,7-26-169,-1 0-1,1-1 1,-1 1-1,0-1 1,0 0-1,0 1 0,-3 5 1,2-6-11,1 1 1,-1-1 0,1 0-1,0 1 1,0-1-1,1 0 1,-1 7-1,1-8-3,-1 0 0,1 0 0,0 0 0,0 0 0,-1 0 0,1 0 0,-1 0 0,0 0 0,1-1-1,-1 1 1,0 0 0,0-1 0,-2 4 0,2-4-1,0 1 0,0-1 0,0 1 1,0-1-1,0 1 0,1 0 0,-1-1 0,1 1 0,-1 0 1,1-1-1,-1 1 0,1 0 0,0 3 0,0 9 37,0-11-12,0-6-34,-1-23-13,0 17-1,0 0 1,1 0-1,0 0 0,1 0 0,0 0 1,3-13-1,1 6-3,2 1-1,-1 0 1,2 0 0,9-15 0,-14 26 22,-1 0 1,1 1-1,0-1 1,0 1-1,0-1 1,1 1-1,-1 0 1,1 0-1,0 0 1,0 1-1,0 0 1,0-1-1,0 1 1,0 1-1,0-1 1,1 0-1,-1 1 1,1 0-1,-1 0 1,8 0-1,-8 2 21,-1 0 0,0 0-1,0 0 1,0 0 0,0 1 0,0 0-1,0-1 1,0 1 0,0 0 0,-1 0 0,1 1-1,-1-1 1,4 4 0,35 41 232,-35-39-197,0 0 31,-1 0 0,0 0 0,7 16 0,9 15 143,-18-31-237,0-1-1,-1 0 0,0 1 1,0-1-1,0 1 1,-1 0-1,-1-1 1,1 1-1,-1 0 0,0 0 1,-2 8-1,2 8-619,0-6-160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7:11.833"/>
    </inkml:context>
    <inkml:brush xml:id="br0">
      <inkml:brushProperty name="width" value="0.05" units="cm"/>
      <inkml:brushProperty name="height" value="0.05" units="cm"/>
    </inkml:brush>
  </inkml:definitions>
  <inkml:trace contextRef="#ctx0" brushRef="#br0">51 1 464,'0'0'320,"-3"12"78,1-9-372,0 1 1,0-1-1,0 1 1,1 0-1,-1 0 1,1 0-1,0 0 1,0 0-1,0 0 1,1 0-1,-1 0 1,1 0-1,1 8 1,0 44 133,0-21-35,-6 67 1,-10-53-93,13-43-28,-1 0 0,1 0 1,1 0-1,-1 0 0,1 1 0,-1 11 0,2 28 38,0-44-11,0-15-3,0 7-34,-1-12-24,1 0 1,1 0-1,0 0 0,2 0 1,0 0-1,7-22 1,1 10-36,31-70-100,-37 90 152,1-1 0,0 1 0,1 0 0,0 0 0,0 0-1,14-12 1,-19 20 14,0 0 0,0 1 0,1-1-1,-1 0 1,1 1 0,-1-1-1,1 1 1,0 0 0,-1 0-1,5-1 1,-5 1 2,-1 1-1,0 0 1,0 0-1,0 0 1,0 0 0,0 1-1,1-1 1,-1 0-1,0 0 1,0 1-1,0-1 1,0 1-1,0-1 1,0 1-1,0-1 1,0 1 0,0-1-1,0 1 1,0 0-1,0 0 1,-1 0-1,1-1 1,0 1-1,0 0 1,-1 0 0,1 0-1,-1 0 1,1 0-1,0 1 1,6 11 28,0 0 1,-1 0-1,-1 1 1,6 21 0,15 19-39,-7 41 12,-14-78-2,-3-11-15,0-1-1,0 0 1,-1 1 0,0-1-1,0 1 1,0 6 0,-1-5-64,1-1 1,0 0-1,0 0 0,0 0 1,3 9-1,-2-8-43,1 11-381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7:12.432"/>
    </inkml:context>
    <inkml:brush xml:id="br0">
      <inkml:brushProperty name="width" value="0.05" units="cm"/>
      <inkml:brushProperty name="height" value="0.05" units="cm"/>
    </inkml:brush>
  </inkml:definitions>
  <inkml:trace contextRef="#ctx0" brushRef="#br0">206 151 48,'6'-17'135,"-6"16"-130,1 0 0,0 0 0,0 0 0,-1 0 0,1 0 0,-1-1 0,1 1 0,-1 0 0,0 0 0,1-1 0,-1 1 0,0 0 0,0-2 0,1-13 25,-1 13-19,1 0-1,-1-1 1,0 1-1,0-1 1,0 1-1,0-1 1,-1 1-1,1-1 1,-1 1-1,0 0 1,0-1-1,0 1 1,0 0-1,-1 0 1,1 0-1,-1 0 1,-2-4-1,0 3 43,0 0 0,-1 1 0,1 0 0,-1 0 0,0 0 0,1 0 0,-1 1 0,0 0-1,-1 0 1,1 0 0,0 1 0,0-1 0,-1 1 0,1 0 0,-1 1 0,1 0 0,-9 0 0,13 0-46,-1 0 0,0 0 1,0 1-1,0-1 1,0 0-1,0 1 1,1 0-1,-1-1 0,0 1 1,1 0-1,-1 0 1,0 0-1,1 0 1,-1 0-1,1 0 0,-1 1 1,1-1-1,0 0 1,0 1-1,0-1 0,-1 1 1,1-1-1,1 1 1,-1 0-1,0-1 1,0 1-1,0 0 0,1 0 1,-1 0-1,1-1 1,0 1-1,-1 2 0,-1 9 62,1-1-1,0 1 0,2 22 0,0-16-41,-1 33 16,0-51-44,1 0 0,-1 0 1,1 0-1,0-1 1,-1 1-1,1 0 1,0 0-1,0 0 1,0-1-1,-1 1 0,1 0 1,0-1-1,0 1 1,0 0-1,0-1 1,0 0-1,0 1 0,0-1 1,0 1-1,0-1 1,0 0-1,0 0 1,1 0-1,-1 0 1,0 0-1,0 0 0,0 0 1,0 0-1,0 0 1,0 0-1,0 0 1,2-1-1,0 1 2,1-1 0,0 1 1,-1-1-1,1 1 0,-1-1 0,1 0 0,-1 0 1,0-1-1,1 1 0,4-4 0,7-7 6,-10 9-8,-1 0-1,-1 0 1,1-1 0,0 1-1,-1-1 1,6-7 0,-8 10 1,-1 0 0,1 0 0,-1-1 0,1 1 0,0 0 0,0 0 0,0 0 0,-1 0 0,1 0 1,0 0-1,0 0 0,0 1 0,1-1 0,-1 0 0,0 1 0,0-1 0,0 0 0,0 1 0,1-1 0,-1 1 1,0 0-1,1-1 0,-1 1 0,0 0 0,1 0 0,-1 0 0,2 0 0,-1 0 30,-2 5 34,1-1 1,-1 1 0,1-1 0,0 1-1,0-1 1,1 0 0,2 6 0,-3-6-5,1 0 0,-1 0 1,0 1-1,1-1 0,-2 0 0,1 1 1,0 4-1,-1 241 1962,-1-241-1998,0-1 0,0 1 0,-1 0 0,0-1 0,-1 0 0,-3 9 0,-7 27 24,11-35-34,0-1-1,-1 1 1,1-1 0,-2 0-1,1 0 1,-1 0-1,-8 11 1,10-16-41,0 1-1,-1-2 1,1 1 0,-1 0 0,0 0 0,0-1 0,0 0 0,0 1-1,0-1 1,0 0 0,-1-1 0,1 1 0,-1 0 0,1-1 0,-1 0 0,1 0-1,-1 0 1,0 0 0,0-1 0,-5 1 0,4-1-147,0 0 1,0 0 0,0-1-1,0 0 1,0 0-1,1 0 1,-1 0 0,0-1-1,0 1 1,1-1-1,-1-1 1,1 1 0,0-1-1,-1 1 1,1-1-1,1 0 1,-1-1-1,-4-3 1,-5-19-1313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2:31.896"/>
    </inkml:context>
    <inkml:brush xml:id="br0">
      <inkml:brushProperty name="width" value="0.05" units="cm"/>
      <inkml:brushProperty name="height" value="0.05" units="cm"/>
    </inkml:brush>
  </inkml:definitions>
  <inkml:trace contextRef="#ctx0" brushRef="#br0">24 0 992,'0'14'689,"-14"-6"-161,14 5 593,-10-13-369,20 0-1472,-10-13-129,14 5-111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7:13.034"/>
    </inkml:context>
    <inkml:brush xml:id="br0">
      <inkml:brushProperty name="width" value="0.05" units="cm"/>
      <inkml:brushProperty name="height" value="0.05" units="cm"/>
    </inkml:brush>
  </inkml:definitions>
  <inkml:trace contextRef="#ctx0" brushRef="#br0">208 92 208,'4'0'36,"0"1"-1,0 0 0,0-1 0,0 0 1,0 0-1,0 0 0,0-1 0,0 1 1,0-1-1,0 0 0,0 0 0,0-1 0,0 1 1,-1-1-1,1 1 0,0-1 0,-1-1 1,4-2-1,-6 3-25,0 0 0,0-1 1,-1 1-1,1 0 0,-1-1 1,0 1-1,0-1 0,0 1 1,0-1-1,0 1 0,0 0 1,-1-1-1,1 1 0,-1-1 1,-1-3-1,-47-14 185,41 17-141,-1 1 0,1 0 0,0 0 0,-1 1 0,1 0 0,-1 1 0,1 0 0,-1 0 0,1 1 0,-1 0 0,1 1 0,-1-1 0,1 1 0,-9 4 0,11-4-27,0 1 0,0-1 0,0 1 0,0 0 0,1 0 0,0 1 0,-1 0 0,1 0 0,1 0 0,-1 0 0,0 1 0,1 0 0,0 0 0,0 0 0,1 0 0,-1 0 0,1 1 0,0 0 0,-3 10 0,4-8-24,1-1 1,0 1-1,1 0 0,-1-1 1,1 1-1,2 8 0,-1 11 33,-1-24-37,0-1 0,0 1 0,0-1 0,0 1 0,1-1 0,-1 1 1,1-1-1,-1 1 0,1-1 0,0 0 0,0 1 0,0-1 0,0 0 0,1 0 1,-1 0-1,1 0 0,-1 0 0,1 0 0,0 0 0,-1 0 0,3 1 1,-1-1 0,1-1 0,-1 1 0,0-1 0,1 1 0,-1-1 1,1 0-1,-1-1 0,1 1 0,-1-1 0,1 1 0,-1-1 1,1 0-1,4-1 0,1 1-21,-1-2 0,1 1 0,-1-1 1,1-1-1,-1 1 0,0-1 0,0-1 0,0 0 0,-1 0 0,1 0 1,11-10-1,23-18-239,-36 29 236,0-1 0,0 0-1,-1-1 1,1 1 0,-1-1 0,0-1 0,-1 1 0,1 0-1,5-11 1,33-62-72,-42 95 702,0-5-499,0 0-1,-1 0 1,0 0 0,-3 21-1,0-21-68,0 1 0,1-1 0,1 1 0,0 17 0,1-27-53,0-1-1,0 1 1,0 0-1,1-1 1,0 1 0,-1 0-1,1-1 1,0 1-1,0-1 1,0 1-1,0-1 1,2 3-1,-2-4-22,0 0 0,0 0-1,0-1 1,0 1 0,0 0-1,0-1 1,0 1 0,0-1 0,0 1-1,1-1 1,-1 1 0,0-1-1,0 0 1,0 1 0,1-1 0,-1 0-1,0 0 1,0 0 0,1 0-1,-1 0 1,0 0 0,0-1 0,0 1-1,1 0 1,-1 0 0,0-1-1,2 0 1,15-8-583</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7:13.499"/>
    </inkml:context>
    <inkml:brush xml:id="br0">
      <inkml:brushProperty name="width" value="0.05" units="cm"/>
      <inkml:brushProperty name="height" value="0.05" units="cm"/>
    </inkml:brush>
  </inkml:definitions>
  <inkml:trace contextRef="#ctx0" brushRef="#br0">143 0 848,'0'1'41,"0"0"0,0 0 0,0 0 0,0 0 0,0 0 0,-1 0-1,1 0 1,0 0 0,-1 0 0,1 0 0,-1-1 0,1 1 0,-1 0 0,1 0-1,-1 0 1,0-1 0,1 1 0,-3 1 0,3-1-19,-1 0-1,0-1 1,0 1 0,1 0 0,-1 0-1,0 0 1,1 0 0,-1 0 0,0 0-1,1 0 1,0 0 0,-1 0-1,1 0 1,0 0 0,-1 0 0,1 0-1,0 0 1,0 0 0,0 2 0,-7 50 615,5-46-604,0 1 0,1-1 0,0 1 0,0-1-1,1 1 1,0 0 0,0-1 0,1 1 0,1 9-1,-1-13-30,0 0-1,0 0 1,1-1-1,-1 1 1,1 0-1,-1-1 1,1 1-1,0-1 1,0 0-1,1 0 1,-1 0-1,1 0 1,4 4-1,-3-5 1,0 0 0,0 0 0,0-1 0,0 1-1,1-1 1,-1 0 0,1-1 0,-1 1 0,1-1-1,-1 1 1,9-2 0,-12 1-4,0 0-1,1 0 1,-1 0-1,0 0 0,0 0 1,0 0-1,0 0 1,0 0-1,0 0 1,0-1-1,0 1 1,0 0-1,0-1 1,0 1-1,-1-1 1,1 1-1,0-1 1,0 0-1,0 1 1,0-1-1,-1 0 1,1 1-1,0-1 1,-1 0-1,1 0 1,0 0-1,-1 0 1,1 0-1,-1 0 0,0 1 1,1-1-1,0-2 1,9-14-107,33-26-158,-38 35 240,2-3-13,0 2 0,0-1 0,10-8 0,-15 12 555,-2 16-10,0-9-490,0 7 141,0-1 0,0 0 0,-1 0 0,0 0 1,0 0-1,-1 0 0,1 0 0,-2 0 0,-2 7 0,0-2 43,1 1 0,0 0 0,0 0 0,-3 26 0,-2 11 234,3-21-243,2-9 8,-1 0 0,-13 35 0,5-16-38,11-31-142,0 0-1,-1 0 1,0-1-1,-5 11 1,3-8-77,-1-1 1,0 0-1,-1 0 0,0-1 1,0 1-1,-1-1 0,0-1 1,-15 11-1,21-17-22,0-1 1,0 1 0,0-1-1,-1 0 1,1 1 0,0-1-1,0-1 1,-1 1-1,1 0 1,0 0 0,0-1-1,0 1 1,-1-1 0,1 0-1,0 0 1,-2-1-1,-5-1-281,3 2 107,0-1 0,0-1 1,1 1-1,-1-1 0,1 0 0,0 0 1,-1 0-1,2-1 0,-9-7 0,-18-17-993</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7:14.506"/>
    </inkml:context>
    <inkml:brush xml:id="br0">
      <inkml:brushProperty name="width" value="0.05" units="cm"/>
      <inkml:brushProperty name="height" value="0.05" units="cm"/>
    </inkml:brush>
  </inkml:definitions>
  <inkml:trace contextRef="#ctx0" brushRef="#br0">83 98 416,'0'-19'672,"0"-58"-474,-34 75 285,32 2-470,-16 2 121,11 10-50,2 1-48,3-7-20,-1-2-9,1 0-1,1 0 0,-1 1 1,0-1-1,1 1 1,0-1-1,0 1 0,0-1 1,1 1-1,0 0 1,-1-1-1,2 1 0,-1-1 1,0 1-1,1 0 1,2 7-1,6 4-3,2 0 0,0 0 0,0-1 0,23 22 0,-15-16-2,41 49 119,-57-67 8,-3 3 132,0-5-233,1 0 0,-1 0 1,0 1-1,0-1 0,0 0 0,0 0 0,0 0 1,0 0-1,0 0 0,0 0 0,-1 0 1,1 0-1,0 0 0,-1 0 0,1 0 0,0 0 1,-2 1-1,-5 1-32,-1-1 1,1 0-1,-1 0 1,0-1-1,1 0 0,-1 0 1,0-1-1,0 0 1,-14-2-1,-6 1-614,28 0 553,-1 1-1,1-1 1,0 0-1,-1 0 1,1 0-1,0 0 0,0 0 1,0 1-1,0-1 1,0 0-1,0 0 1,0 0-1,0 0 1,0 0-1,0 0 0,0 1 1,1-1-1,-1 0 1,0 0-1,1-1 1,9-14-455</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7:14.829"/>
    </inkml:context>
    <inkml:brush xml:id="br0">
      <inkml:brushProperty name="width" value="0.05" units="cm"/>
      <inkml:brushProperty name="height" value="0.05" units="cm"/>
    </inkml:brush>
  </inkml:definitions>
  <inkml:trace contextRef="#ctx0" brushRef="#br0">31 1 352,'0'0'384,"0"10"33,0-3-81,0 4 64,0-4 32,0 10-32,0 0-80,0 11-63,0-10-97,-12 10-64,-7-11-32,19 1-48,0-1-48,0-10-128,0 11-193</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7:15.187"/>
    </inkml:context>
    <inkml:brush xml:id="br0">
      <inkml:brushProperty name="width" value="0.05" units="cm"/>
      <inkml:brushProperty name="height" value="0.05" units="cm"/>
    </inkml:brush>
  </inkml:definitions>
  <inkml:trace contextRef="#ctx0" brushRef="#br0">1 1 688,'0'0'465,"0"10"-433,0 8-16,12-8-64,-12-3-161,19 3-175</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7:15.544"/>
    </inkml:context>
    <inkml:brush xml:id="br0">
      <inkml:brushProperty name="width" value="0.05" units="cm"/>
      <inkml:brushProperty name="height" value="0.05" units="cm"/>
    </inkml:brush>
  </inkml:definitions>
  <inkml:trace contextRef="#ctx0" brushRef="#br0">15 0 416,'3'3'58,"-1"-1"0,0 1 0,0 0 0,-1 0-1,1 0 1,0 0 0,-1 1 0,0-1 0,0 0 0,0 1 0,0-1-1,0 1 1,-1-1 0,1 5 0,-2 57 646,0-32-371,1-27-294,0 1 1,0-1-1,0 1 0,-1-1 1,0 1-1,0-1 0,-1 1 0,0-1 1,0 0-1,-5 10 0,1 6 36,-1-1-27,3-10-312,6-33-112,-1 8 335,1 1 0,1-1 0,0 1 1,1-1-1,0 1 0,1 0 0,8-13 1,-2-2 19,9-6-11,-19 32 34,0 1 0,0-1 0,0 1 0,0-1-1,0 1 1,1 0 0,-1-1 0,1 1 0,-1 0 0,1 0 0,-1 0 0,1 0-1,-1 0 1,1 0 0,0 1 0,2-2 0,-3 2 6,1 0 0,0 1 0,-1-1 0,1 0 1,-1 0-1,1 1 0,-1-1 0,1 1 0,-1-1 0,0 1 0,1 0 0,-1-1 1,0 1-1,1 0 0,-1 0 0,0 0 0,0 0 0,0 0 0,0 0 0,0 0 1,0 0-1,0 1 0,0-1 0,0 0 0,0 1 0,-1-1 0,1 0 0,-1 1 1,1-1-1,-1 1 0,1-1 0,-1 1 0,0 1 0,9 20 81,-1-8-47,-2 0-1,0 1 0,-1 0 1,4 24-1,3 7-5,-10-27-12,2 3-8,2-14-26,-5-7-22,0-1 0,0 1-1,0 0 1,0 0 0,0 0 0,0 0-1,-1-1 1,1 1 0,-1 0-1,1 0 1,-1 0 0,1 4 0,-1-4-358,0-6-82,0-13-86</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7:15.896"/>
    </inkml:context>
    <inkml:brush xml:id="br0">
      <inkml:brushProperty name="width" value="0.05" units="cm"/>
      <inkml:brushProperty name="height" value="0.05" units="cm"/>
    </inkml:brush>
  </inkml:definitions>
  <inkml:trace contextRef="#ctx0" brushRef="#br0">0 25 240,'0'-23'598,"0"22"-267,3 1-203,-2 0-118,-1-1 1,1 1-1,-1 0 1,1 0 0,-1 0-1,0 0 1,1 0-1,-1 0 1,1 0-1,-1 0 1,1 0 0,-1 0-1,1 0 1,-1 1-1,1-1 1,-1 0 0,1 0-1,-1 0 1,0 1-1,1-1 1,-1 0 0,1 0-1,-1 1 1,0-1-1,1 0 1,-1 1 0,0-1-1,1 0 1,-1 1-1,0-1 1,1 1-1,-1-1 1,0 0 0,0 1-1,0-1 1,0 1-1,1-1 1,-1 1 0,0-1-1,0 1 1,0-1-1,0 1 1,0-1 0,0 0-1,0 1 1,0 0-1,3 13 157,2 16 115,0 1 0,-2 0 0,-2-1 0,-3 51 0,0-9-25,2 325 330,3-382-566,2-14-33,-3-3 11,-1 1-1,0-1 0,1 0 0,-1 0 0,0 0 0,0 1 0,0-1 0,-1 0 1,1 0-1,0 0 0,0-4 0,11-51-11,19-74-65,-24 111 68,0 0 0,2 1 0,0 0 0,20-31 0,-26 46 6,1 1 0,-1 0 0,1 0 1,-1 0-1,1 0 0,0 0 0,0 1 1,0 0-1,0 0 0,1 0 0,-1 0 1,0 1-1,1-1 0,7 0 1,-10 2 4,0 0 0,1 1 1,-1-1-1,1 0 1,-1 1-1,0 0 1,1-1-1,-1 1 1,0 0-1,0 0 1,1 1-1,-1-1 1,0 0-1,0 1 1,0-1-1,-1 1 1,1-1-1,0 1 1,-1 0-1,1 0 1,-1 0-1,1 0 1,-1 0-1,2 3 1,1 4 32,0 1 0,-1-1 0,0 1 0,2 14 0,-2-11 23,-2-8-42,0 1 1,-1 0-1,1 0 0,-1 0 1,-1 7-1,0-8-13,1 0-1,0-1 1,0 1-1,0 0 0,1 0 1,-1 0-1,3 7 1,2 1-18,-3-7-76,0 0 1,0 0-1,-1 0 0,1 0 0,-1 0 1,-1 0-1,1 10 0,-1 7-788,0-13-166</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7:18.277"/>
    </inkml:context>
    <inkml:brush xml:id="br0">
      <inkml:brushProperty name="width" value="0.05" units="cm"/>
      <inkml:brushProperty name="height" value="0.05" units="cm"/>
    </inkml:brush>
  </inkml:definitions>
  <inkml:trace contextRef="#ctx0" brushRef="#br0">9 364 448,'-7'14'696,"5"-9"1026,12-3-813,-3-2-780,-2 0-2,-1 0-1,1 0 1,-1 0 0,1 0-1,-1-1 1,1 0 0,-1 0-1,1 0 1,-1 0 0,0-1-1,6-2 1,2-2-6,0-1 0,1 2-1,-1 0 1,1 1 0,0 0 0,1 1 0,14-2 0,-10 1-104,-1 0 0,0 0 0,20-9 0,198-89 47,-40 30-78,-109 43 36,81-15 12,-32 11-55,-109 27 22,0 1-1,0 1 1,0 1-1,44 2 1,-10-10-25,-57 11-149</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7:18.707"/>
    </inkml:context>
    <inkml:brush xml:id="br0">
      <inkml:brushProperty name="width" value="0.05" units="cm"/>
      <inkml:brushProperty name="height" value="0.05" units="cm"/>
    </inkml:brush>
  </inkml:definitions>
  <inkml:trace contextRef="#ctx0" brushRef="#br0">21 1 1505,'0'1'22,"0"-1"0,0 1 0,0-1 0,-1 1 0,1 0 0,0-1 0,-1 1 0,1-1 0,0 1 1,-1-1-1,1 1 0,-1-1 0,1 1 0,-1-1 0,1 0 0,-1 1 0,1-1 0,-1 0 0,1 1 0,-2-1 1,2 0-12,-1 1 1,0-1-1,1 0 1,-1 1-1,0-1 1,1 1-1,-1-1 1,0 1-1,1-1 1,-1 1 0,1-1-1,-1 1 1,1-1-1,-1 1 1,1 0-1,0-1 1,-1 1-1,1 0 1,0-1 0,-1 1-1,1 0 1,0-1-1,0 1 1,0 0-1,-1 0 1,1-1-1,0 1 1,0 0-1,0 0 1,0-1 0,1 1-1,-1 0 1,0 0-1,0-1 1,0 1-1,0 0 1,1 0-1,-1-1 1,0 1 0,1 0-1,-1-1 1,1 1-1,-1-1 1,1 1-1,0 0 1,3 4 30,1-1 0,0 1 0,-1-1 0,2-1 1,-1 1-1,0-1 0,1 0 0,-1 0 0,1 0 0,0-1 1,8 2-1,10 6 49,18 6 36,74 19 0,-27-9-111,-48-13-88,-9-3 286,0 1 1,-1 1 0,0 1 0,29 19 0,-53-28-68,0 0 0,-1 1 0,0 0-1,0 0 1,0 0 0,0 1 0,-1 0 0,0 0 0,0 0 0,-1 1 0,0 0 0,0-1 0,0 2-1,-1-1 1,0 0 0,-1 1 0,1-1 0,-1 1 0,-1-1 0,0 1 0,0 0 0,0 9 0,-1-8-68,-1-1 0,0 1 1,-1-1-1,0 1 0,0-1 1,-1 0-1,0 0 1,0 0-1,-7 12 0,-6 5 10,-26 34-1,15-24-50,8-10-569,-1-2-1,-2-1 1,0 0-1,-34 24 1,39-33-1190,0-6-96</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7:19.321"/>
    </inkml:context>
    <inkml:brush xml:id="br0">
      <inkml:brushProperty name="width" value="0.05" units="cm"/>
      <inkml:brushProperty name="height" value="0.05" units="cm"/>
    </inkml:brush>
  </inkml:definitions>
  <inkml:trace contextRef="#ctx0" brushRef="#br0">44 1 496,'-3'10'2848,"-6"60"-1809,9 177-839,-1-249-351,1 0-1,0 0 1,-1 0-1,0-1 0,1 1 1,-1 0-1,0 0 0,0 0 1,0 0-1,-3-3 0,-6-14-847,0 2 171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2:32.389"/>
    </inkml:context>
    <inkml:brush xml:id="br0">
      <inkml:brushProperty name="width" value="0.05" units="cm"/>
      <inkml:brushProperty name="height" value="0.05" units="cm"/>
    </inkml:brush>
  </inkml:definitions>
  <inkml:trace contextRef="#ctx0" brushRef="#br0">247 9 192,'0'0'579,"0"0"-555,0 0 1,0-1-1,0 1 0,0 0 1,0 0-1,0-1 0,0 1 1,0 0-1,0 0 0,0-1 1,0 1-1,0 0 0,0 0 1,0-1-1,0 1 0,0 0 1,0 0-1,0-1 0,0 1 1,0 0-1,0 0 0,0-1 0,-1 1 1,1 0-1,0 0 0,0-1 1,0 1-1,0 0 0,-1 0 1,1 0-1,0 0 0,0-1 1,-1 1-1,-7 0 75,0-1 1,0 2-1,1-1 1,-1 1-1,0 0 1,0 1-1,0 0 0,1 0 1,-1 1-1,1 0 1,0 0-1,0 0 1,0 1-1,-8 6 0,-8 6 93,19-14-156,0 1-1,0 0 1,0 0 0,1 0-1,-1 0 1,1 0-1,-1 1 1,-2 4 0,4-5-6,0-1 1,-1 1 0,1-1 0,-1 0-1,1 1 1,-1-1 0,-4 2 0,5-3-19,0 1 1,0-1 0,0 0 0,0 0-1,0 1 1,1-1 0,-1 1 0,0 0 0,1 0-1,0-1 1,-1 1 0,1 0 0,0 0-1,-1 3 1,-2 4 73,2 0-1,-1 0 1,1 1 0,1-1-1,0 1 1,0-1-1,1 1 1,0-1 0,0 1-1,3 13 1,-1-20-54,1 0-1,-1 0 1,0 0 0,1 0-1,0-1 1,0 1 0,0-1 0,0 0-1,0 0 1,4 3 0,6 4 94,-6-5-95,-1-1 0,1 1 1,0-1-1,0 0 0,0 0 1,0-1-1,0 0 0,1 0 0,12 1 1,66 1-148,-78-4-39,35-2-495,-41 2 528,-1 0 0,1-1 0,0 1-1,0 0 1,-1-1 0,1 0 0,0 1 0,-1-1-1,1 0 1,-1 0 0,1 0 0,-1 0-1,1 0 1,-1 0 0,1 0 0,-1 0-1,0-1 1,0 1 0,1-2 0,0-9-1033</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7:19.887"/>
    </inkml:context>
    <inkml:brush xml:id="br0">
      <inkml:brushProperty name="width" value="0.05" units="cm"/>
      <inkml:brushProperty name="height" value="0.05" units="cm"/>
    </inkml:brush>
  </inkml:definitions>
  <inkml:trace contextRef="#ctx0" brushRef="#br0">331 29 352,'1'0'20,"0"-1"0,0 1 1,0 0-1,0 0 0,0 0 0,0 0 0,0 0 0,0 0 0,0 0 0,0 0 1,0 0-1,0 0 0,0 1 0,0-1 0,0 0 0,0 1 0,0-1 0,0 0 1,0 1-1,0 0 0,0-1 0,0 1 0,-1-1 0,1 1 0,0 0 0,0 0 0,-1-1 1,1 1-1,0 0 0,-1 0 0,1 0 0,-1 0 0,1 0 0,0 2 0,0-3 20,0 0-1,-1 1 1,1-1-1,0 0 1,0 0-1,0 1 0,0-1 1,0 0-1,0 0 1,0 0-1,0 0 1,0 0-1,0-1 0,0 1 1,0 0-1,0 0 1,1-1-1,-2-1-26,1 1 0,-1-1 0,-1 1-1,1-1 1,0 1 0,0 0 0,-1-1 0,1 1-1,0-1 1,-1 1 0,1 0 0,-1-1-1,0 1 1,1 0 0,-1 0 0,0-1 0,0 1-1,0 0 1,0 0 0,0 0 0,-2-1 0,-29-10 368,31 12-369,-7-1 82,1 0 0,0 0 0,-1 1-1,1 0 1,0 1 0,-1 0 0,1 0 0,0 0-1,-1 1 1,1 0 0,0 0 0,0 1 0,1 0-1,-1 0 1,1 1 0,-1 0 0,1 0 0,-8 7 0,1-1 102,1 1 0,0 0 0,1 1 1,0 1-1,0 0 0,-15 27 0,13-18-58,1 0 1,1 1-1,0 1 0,-7 29 0,9-23-44,2-1 0,2 2 0,-4 54 0,8-51-45,0-19-31,1 1 1,1-1 0,0 0-1,1-1 1,0 1 0,7 22-1,0-8-28,-3-7 13,1 0 0,1-1 0,0 1 0,19 30 0,-12-31-6,17 27 14,-25-37-6,0 0 0,0-1 0,1 0-1,1-1 1,0 0 0,0 0-1,0-1 1,14 9 0,-18-13-5,-2-3-1,0 1-1,0 0 1,0-1 0,1 0-1,-1 0 1,0 0-1,1 0 1,-1 0 0,1-1-1,-1 0 1,1 1 0,3-2-1,46-3-4,-40 2-22,-1-1-1,0-1 1,0 0 0,0-1-1,0 0 1,-1-1 0,12-8-1,0-1-591,0-1-1,26-25 0,-20 7-635,-13-1-81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7:20.319"/>
    </inkml:context>
    <inkml:brush xml:id="br0">
      <inkml:brushProperty name="width" value="0.05" units="cm"/>
      <inkml:brushProperty name="height" value="0.05" units="cm"/>
    </inkml:brush>
  </inkml:definitions>
  <inkml:trace contextRef="#ctx0" brushRef="#br0">1 18 496,'0'0'641,"0"7"-129,12-7-176,19 0 32,0 0-80,6 0 16,7 0-96,-13 0-63,19 0-17,-7-7-80,7-3 0,-19 3-176,0 7-353,0 0-399,0 0-1137</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7:20.985"/>
    </inkml:context>
    <inkml:brush xml:id="br0">
      <inkml:brushProperty name="width" value="0.05" units="cm"/>
      <inkml:brushProperty name="height" value="0.05" units="cm"/>
    </inkml:brush>
  </inkml:definitions>
  <inkml:trace contextRef="#ctx0" brushRef="#br0">83 1 688,'0'0'494,"-3"0"-75,2 0-363,0 0-1,-1 0 1,1 1 0,0-1 0,0 0-1,0 1 1,0-1 0,0 1 0,0-1 0,0 1-1,0-1 1,0 1 0,0 0 0,1 0 0,-1-1-1,0 1 1,0 0 0,1 0 0,-1 0 0,0 0-1,1 0 1,-1 0 0,0 1 0,-13 34 1006,3-6-683,5-13-206,2 0 1,-1 0 0,2 0 0,0 1-1,1-1 1,1 19 0,-4 19 122,2-5-147,3 66 0,1-45-316,12 53-3274,-13-105 2315</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7:21.358"/>
    </inkml:context>
    <inkml:brush xml:id="br0">
      <inkml:brushProperty name="width" value="0.05" units="cm"/>
      <inkml:brushProperty name="height" value="0.05" units="cm"/>
    </inkml:brush>
  </inkml:definitions>
  <inkml:trace contextRef="#ctx0" brushRef="#br0">0 5 848,'0'0'1041,"2"0"-876,105-2 68,-34-1-228,0 4 0,94 13 0,-121-8-31,-23-4 14,41 11 0,-58-12 20,1 1 0,-1 0-1,0 1 1,0 0 0,-1 0 0,1 0-1,0 0 1,-1 1 0,0 0 0,0 0-1,5 6 1,-6-6 62,-1 0 0,0 0-1,0 0 1,0 1 0,-1-1-1,1 1 1,-1 0 0,0 0 0,0 0-1,-1 0 1,0 0 0,1 0 0,-2 0-1,1 0 1,-1 0 0,1 1-1,-1-1 1,-1 0 0,1 0 0,-1 1-1,-2 7 1,-11 21 342,12-31-389,0 1 0,0-1 0,0 1 0,1-1 0,0 1-1,-1 0 1,1 0 0,1-1 0,-1 1 0,0 6 0,1 129-561,0-138 496,0-1 1,0 1-1,0-1 1,0 1 0,0-1-1,0 1 1,0-1-1,1 1 1,-1-1 0,0 1-1,0-1 1,0 1 0,1-1-1,-1 1 1,0-1-1,0 1 1,1-1 0,-1 0-1,1 1 1,-1-1 0,0 0-1,1 1 1,-1-1-1,1 0 1,-1 1 0,0-1-1,1 0 1,-1 0 0,1 1-1,-1-1 1,1 0-1,-1 0 1,1 0 0,0 0-1,-1 0 1,1 0 0,-1 0-1,1 0 1,-1 0-1,1 0 1,-1 0 0,1 0-1,-1 0 1,1 0 0,-1 0-1,1 0 1,-1-1-1,1 1 1,-1 0 0,1 0-1,-1-1 1,1 1 0,-1 0-1,1-1 1,9-8-776</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7:21.729"/>
    </inkml:context>
    <inkml:brush xml:id="br0">
      <inkml:brushProperty name="width" value="0.05" units="cm"/>
      <inkml:brushProperty name="height" value="0.05" units="cm"/>
    </inkml:brush>
  </inkml:definitions>
  <inkml:trace contextRef="#ctx0" brushRef="#br0">13 206 1056,'-12'0'305,"12"7"-81</inkml:trace>
  <inkml:trace contextRef="#ctx0" brushRef="#br0" timeOffset="1">206 178 784,'12'0'689,"7"-17"-625,-7-1-48,7-17-32,-1-3-80,13 3-112,-18 0-193</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7:22.377"/>
    </inkml:context>
    <inkml:brush xml:id="br0">
      <inkml:brushProperty name="width" value="0.05" units="cm"/>
      <inkml:brushProperty name="height" value="0.05" units="cm"/>
    </inkml:brush>
  </inkml:definitions>
  <inkml:trace contextRef="#ctx0" brushRef="#br0">44 8 320,'0'0'905,"0"3"-676,-12 84 438,12-83-651,-1 0 0,1 0 0,-1 0 0,0 0 0,0 0 0,0 0 0,-4 7 0,4-7-5,-1-1 0,1 1 0,0 0 0,0 0 0,0 0 0,0 0 0,0 8 0,-11 85 101,13-77-112,-1-20 0,0 0 0,0 0 0,0 0 0,0 0 0,0 0 0,0 0 0,0 0 0,0 1 0,1-1 0,-1 0 0,0 0 0,0 0 0,0 0 0,0 0 0,0 0 0,0 0 0,0 0 0,0 0 0,0 1 0,0-1 0,0 0 0,0 0 0,0 0 0,1 0 0,-1 0 0,0 0 0,0 0 0,0 0 0,0 0 0,0 0 0,0 0 0,0 0 0,0 0 0,1 0 0,-1 0 0,0 0 0,0 0 0,0 0 0,0 0 0,0 0 0,0 0 0,0 0 0,1 0 0,-1 0 0,0 0 0,0 0 0,0 0 0,0 0 0,0 0 0,0 0 0,0 0 0,0 0 0,1 0 0,-1 0 0,0 0 0,0-1 0,0 1 0,14-26-4,-4 6-3,53-77-41,-52 78 45,1 1-1,1 1 1,1 0-1,0 0 1,32-27-1,-44 43 6,-1-1-1,1 1 1,-1-1-1,1 1 0,-1 0 1,1-1-1,0 1 1,0 0-1,-1 0 1,1 0-1,0 0 1,0 1-1,0-1 1,0 1-1,0-1 1,0 1-1,0-1 1,0 1-1,0 0 1,0 0-1,0 0 1,1 0-1,-1 0 0,0 1 1,0-1-1,4 2 1,-5-1 5,1 1 1,0-1-1,-1 1 0,1-1 0,-1 1 1,1 0-1,-1 0 0,0 0 1,1 0-1,-1 0 0,0 0 1,0 0-1,-1 0 0,1 0 1,0 0-1,-1 0 0,1 1 1,-1-1-1,0 0 0,0 0 1,0 1-1,0 1 0,0 208-1405,0-209 235</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7:22.804"/>
    </inkml:context>
    <inkml:brush xml:id="br0">
      <inkml:brushProperty name="width" value="0.05" units="cm"/>
      <inkml:brushProperty name="height" value="0.05" units="cm"/>
    </inkml:brush>
  </inkml:definitions>
  <inkml:trace contextRef="#ctx0" brushRef="#br0">100 0 432,'0'0'843,"-3"3"-576,0 1-230,1-1 1,-1 1-1,1-1 1,-1 1-1,1 0 0,0 0 1,1 0-1,-1 0 1,1 1-1,0-1 0,0 0 1,0 1-1,0 5 1,-2 68 137,3-57-124,-3 42 144,-15 82-1,0 0 132,14-103-237,-3 56 59,7-80-137,-2-1-1,0 1 1,-1-1 0,-5 18 0,4 10 0,4-29 7,1-14-8,-1-5 1,1-8-14,0 0-1,1 0 1,1-1-1,0 1 1,7-18-1,2-6-50,2-10 7,27-59-1,-31 84 39,0 1 0,0 0 0,2 1 0,1 0 0,17-19 0,-26 33 10,0-1 0,1 1 0,-1 0 0,1 0-1,0 1 1,1-1 0,-1 1 0,0 0 0,1 0 0,10-3-1,-15 6 9,1 0-1,-1-1 0,1 1 1,-1 0-1,1 0 0,-1 0 0,1 0 1,-1 0-1,0 1 0,1-1 1,-1 0-1,1 1 0,-1-1 0,0 1 1,1-1-1,-1 1 0,0 0 1,3 1-1,-2 0 12,-1 0 1,1 0-1,0 0 0,-1 0 1,0 0-1,1 0 0,-1 1 1,0-1-1,0 0 0,0 1 1,-1-1-1,1 1 1,0-1-1,-1 4 0,7 29 181,-2-14-51,-1 1 0,1 38 0,-5 135-662,0-150-582</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7:49.338"/>
    </inkml:context>
    <inkml:brush xml:id="br0">
      <inkml:brushProperty name="width" value="0.05" units="cm"/>
      <inkml:brushProperty name="height" value="0.05" units="cm"/>
    </inkml:brush>
  </inkml:definitions>
  <inkml:trace contextRef="#ctx0" brushRef="#br0">312 71 576,'-10'-1'539,"0"-11"-206,9 11-282,-1-1 0,1 0 1,0 0-1,-1 1 0,1-1 1,-1 1-1,1 0 0,-1-1 1,1 1-1,-1 0 0,0 0 1,0 0-1,-3-1 0,-16-11 281,19 11-292,-1 1-1,1-1 1,0 1 0,0-1 0,-1 1 0,1 0-1,-1-1 1,1 1 0,-1 1 0,1-1 0,-1 0-1,0 1 1,1-1 0,-5 0 0,-36-2 572,30 1-358,-1 0 1,1 1-1,-21 2 0,32-1-224,-1 0 0,0 1 0,0-1 0,1 1 0,-1 0-1,0 0 1,1 0 0,-1 0 0,1 0 0,-1 0 0,1 1 0,-1-1-1,1 1 1,0 0 0,0 0 0,0 0 0,0 0 0,0 0 0,0 0-1,1 0 1,-3 5 0,-9 15 66,10-18-94,1 0 0,-1 0 1,1 0-1,0 0 0,1 1 0,-1-1 1,1 0-1,-1 1 0,1-1 0,1 1 1,-2 8-1,2-4-19,0-4 14,0 0 1,0 1-1,0-1 0,1 0 0,-1 0 0,1 0 0,0 0 1,1 0-1,-1 0 0,1 0 0,4 7 0,22 37-5,-19-31 6,0 0-1,1-1 0,1-1 1,1 0-1,0 0 0,1-1 1,1-1-1,25 21 0,-5-7 45,51 55 0,-51-48 8,51 41 0,-80-73-41,-1 1-1,1 1 1,-1-1-1,0 0 1,-1 1 0,1 0-1,5 10 1,15 20 144,-21-30-62,-1 0 0,0 0 1,0 0-1,0 0 0,-1 0 1,1 0-1,-1 0 1,0 1-1,-1-1 0,1 0 1,-1 1-1,0-1 0,-1 0 1,-1 8-1,2 9 446,-1-20-511,0 1-1,0-1 1,0 1 0,0-1-1,0 1 1,0-1-1,-1 0 1,1 0 0,-1 0-1,1 0 1,-1 0-1,0 0 1,0 0 0,-2 1-1,-1 1-13,1 0-1,0-1 1,-1 0-1,0 0 1,0 0-1,-5 2 0,-55 13-80,59-16-556,-1 0-1,0 0 1,0-1-1,0 0 1,0 0-1,0-1 1,0 0-1,-14-2 1,18-3-1843</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7:49.830"/>
    </inkml:context>
    <inkml:brush xml:id="br0">
      <inkml:brushProperty name="width" value="0.05" units="cm"/>
      <inkml:brushProperty name="height" value="0.05" units="cm"/>
    </inkml:brush>
  </inkml:definitions>
  <inkml:trace contextRef="#ctx0" brushRef="#br0">19 0 592,'-1'0'31,"0"0"0,1 0 0,-1 0 0,0 0 0,1 0 0,-1 0 0,0 0-1,0 0 1,1 0 0,-1 1 0,0-1 0,0 0 0,1 0 0,-1 1 0,0-1 0,1 0 0,-1 1-1,1-1 1,-1 1 0,0-1 0,1 1 0,-1-1 0,0 2 0,-1 17 691,2-9-590,0 271 100,0-280-595</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7:50.170"/>
    </inkml:context>
    <inkml:brush xml:id="br0">
      <inkml:brushProperty name="width" value="0.05" units="cm"/>
      <inkml:brushProperty name="height" value="0.05" units="cm"/>
    </inkml:brush>
  </inkml:definitions>
  <inkml:trace contextRef="#ctx0" brushRef="#br0">19 0 768,'-18'0'561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2:33.252"/>
    </inkml:context>
    <inkml:brush xml:id="br0">
      <inkml:brushProperty name="width" value="0.05" units="cm"/>
      <inkml:brushProperty name="height" value="0.05" units="cm"/>
    </inkml:brush>
  </inkml:definitions>
  <inkml:trace contextRef="#ctx0" brushRef="#br0">63 1 400,'-1'0'59,"0"1"-1,0-1 0,0 1 1,0-1-1,-1 1 0,1 0 1,0-1-1,0 1 0,1 0 1,-1 0-1,0 0 0,0 0 1,0 0-1,1 0 0,-1 0 0,0 0 1,1 0-1,-1 0 0,0 2 1,-7 9 572,7-11-523,-1 0 0,1 1 0,0-1 0,0 0 0,0 1 0,0-1-1,1 1 1,-1-1 0,0 1 0,0-1 0,1 1 0,-1-1 0,1 1 0,0 0-1,-1-1 1,1 1 0,0 0 0,0 0 0,0-1 0,0 1 0,0 0 0,1 1-1,-1 208 3124,-5-165-3229,2-25-1097,1 1-3342,0-42 3031,-10 6 944</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7:50.510"/>
    </inkml:context>
    <inkml:brush xml:id="br0">
      <inkml:brushProperty name="width" value="0.05" units="cm"/>
      <inkml:brushProperty name="height" value="0.05" units="cm"/>
    </inkml:brush>
  </inkml:definitions>
  <inkml:trace contextRef="#ctx0" brushRef="#br0">0 0 720,'0'237'1124,"1"-248"-1139,0 1 1,0 0-1,1 0 1,0 0-1,0 0 1,2 0-1,-1 1 1,1-1-1,0 1 1,1 0 0,0 0-1,8-10 1,-11 16 9,1-4 2,1 1 0,-1 1 0,1-1 0,0 1 0,1-1 0,8-7 0,-9 11 18,-1 0-1,1 0 0,-1 0 1,1 1-1,0-1 0,0 1 0,0 0 1,-1 0-1,1 1 0,0-1 0,0 1 1,0 0-1,5 0 0,-7 0 6,0 1-1,0-1 0,0 0 1,-1 1-1,1-1 1,0 1-1,0 0 0,-1 0 1,1-1-1,0 1 1,-1 0-1,1 0 0,-1 1 1,1-1-1,-1 0 0,0 0 1,1 1-1,-1-1 1,0 1-1,0-1 0,0 1 1,0-1-1,0 1 1,0 0-1,0 0 0,-1-1 1,1 1-1,0 2 1,8 14 113,-5-9-77,0-1 0,-1 1 0,0 0 0,3 15 0,3 7-2,-3 4-24,-6-32-31,0 1 1,1-1 0,-1 1-1,1 0 1,0-1-1,0 1 1,2 5 0,-2-8-78,-1 0 1,1 0-1,-1 0 0,0 1 1,0-1-1,1 0 1,-1 0-1,0 1 1,0-1-1,0 0 1,0 0-1,0 1 0,-1 1 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8:02.425"/>
    </inkml:context>
    <inkml:brush xml:id="br0">
      <inkml:brushProperty name="width" value="0.05" units="cm"/>
      <inkml:brushProperty name="height" value="0.05" units="cm"/>
    </inkml:brush>
  </inkml:definitions>
  <inkml:trace contextRef="#ctx0" brushRef="#br0">2695 119 384,'-24'-10'197,"-9"-4"210,-1 1 0,0 2 0,-62-12 0,84 21-341,-194-24 1093,138 17-935,44 6-24,-44-2 0,3 5 137,-187 4 321,187 0-551,-120 23-1,75-1 333,-193 74 0,195-59-233,-114 51-6,136-55-186,44-20 21,-49 28 1,54-24-23,2 3-1,1 1 1,0 1-1,-43 45 1,57-48-14,0 0 1,2 1-1,1 1 1,1 1-1,0 0 0,-22 57 1,-1 14-13,10-28 9,3 1 0,-21 93 1,23-62-1,-12 73 5,34-148-12,1 0-1,1 0 1,1 0-1,9 47 1,-1-3 15,-7-56-6,1 0 1,0 0-1,1-1 0,0 0 1,12 24-1,39 61-12,-38-70 11,-1-1 7,-1 0-4,1-1-1,1 0 1,32 34 0,31 25 6,4-5 0,116 87 0,-153-131-2,34 24 3,-16-19-30,22 16 40,153 74 0,96 5 23,-261-111 3,1-4 1,128 20-1,-147-34-15,516 74 97,-161-19 344,-372-57-378,72-2-1,-14 0-28,666 12 458,-659-15-392,253-27 13,-223 12-98,111-20 99,0-8-79,-84 12-44,-53 8 80,149-52 0,-8-26 61,-139 52-107,-65 31 7,-1-3 0,-1-1 0,54-37 0,-56 28 107,-28 22-116,-1-1 0,-1 0 0,22-22 0,150-171 245,-176 193-301,-1 0 0,0 0-1,0-1 1,-1 0-1,-1-1 1,7-18 0,1-1 26,-8 15-9,-1 1-1,0-1 1,-1 0-1,-1 0 0,0 0 1,-2-1-1,0 1 1,-2-17-1,2-9 1,-1 26-9,-1 1-1,0-1 1,-1 0 0,0 1 0,-2-1-1,0 1 1,0 0 0,-15-26 0,-1 4 11,-1 1 0,-32-38 0,33 49 14,-27-24 1,3 3 4,-80-71-70,-75-69 45,137 126 10,45 41-14,0 1 1,-30-21 0,-344-242 411,326 232-398,35 25 14,-2 1-1,0 1 1,-55-27-1,57 35 45,-43-30-1,8 5 134,-2 1-27,-103-75-1,133 84-111,-1 3-1,-2 1 0,0 1 1,-83-32-1,53 24 60,56 23-73,-2 2 0,-18-8-1,8 6-2,-39-20 1,-6-3 34,-34-2-6,-33-13 183,93 29 355,-84-19 0,99 29-222,17 6-290,-1 0-1,1 0 1,-29 2-1,25 1-56,0-2-1,-20-2 1,-30-4 57,-1 2 0,-84 7 1,50-1-88,-305-1 164,231 0-9112,130 0 5779</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8:03.725"/>
    </inkml:context>
    <inkml:brush xml:id="br0">
      <inkml:brushProperty name="width" value="0.05" units="cm"/>
      <inkml:brushProperty name="height" value="0.05" units="cm"/>
    </inkml:brush>
  </inkml:definitions>
  <inkml:trace contextRef="#ctx0" brushRef="#br0">410 0 192,'0'0'2302,"0"12"-1632,1 19 763,0-21-1086,0 1 0,-1-1 1,0 0-1,-1 0 0,0 0 0,-3 12 0,-22 64 822,24-78-1065,0 0 0,-1-1 0,0 1 0,0-1 1,-9 14-1,8-14-12,0 0 1,0 1-1,1-1 0,0 1 1,-4 15-1,0 3 81,-2 0 1,-1 0 0,-1-1-1,-28 47 1,-12 26-116,45-86-66,0-1 1,-15 20-1,14-22 8,0 1-1,0 1 1,-5 13 0,-3 6-18,-24 39 1,24-45-137,1 1 0,-11 28 0,15-29-88,-6 23-717,12-9-2740,4-23 1892</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8:09.945"/>
    </inkml:context>
    <inkml:brush xml:id="br0">
      <inkml:brushProperty name="width" value="0.05" units="cm"/>
      <inkml:brushProperty name="height" value="0.05" units="cm"/>
    </inkml:brush>
  </inkml:definitions>
  <inkml:trace contextRef="#ctx0" brushRef="#br0">0 623 384,'4'-5'38,"1"0"0,-2 0 0,1-1-1,0 1 1,-1-1 0,0 0 0,-1 0 0,1 0-1,-1-1 1,2-9 0,8-18 18,-6 15-23,9-37 0,-7 25-27,-3 4-4,6-16 10,-6 30-6,0-1 1,-1-1-1,-1 1 0,2-16 1,6-27 38,-2 27-34,-4 17 7,-1-1 0,-1 1 0,0-1 0,1-23 1,-3 32-3,0 0 1,0 0 0,0 1-1,1-1 1,-1 0 0,1 1 0,0 0-1,0-1 1,1 1 0,-1 0-1,7-7 1,-7 8 4,2-4 27,1 3 229,3 13-164,-7-9-119,5 21 236,-1-17-188,-4-3-32,-1 0-1,1-1 1,0 1-1,0 0 1,-1-1-1,1 1 0,0 0 1,-1 0-1,1 0 1,-1 0-1,1 0 1,-1-1-1,1 1 1,-1 0-1,1 0 1,-1 0-1,0 0 1,0 0-1,0 1 0,0-1 1,1 1-1,4 33 199,-3-28-143,0 1-1,-1-1 1,0 1 0,0 8-1,0-9-15,-1 0 0,2 0-1,-1 0 1,4 10 0,-3-10 3,0 1 0,0-1 0,-1 1 0,2 11 1,-3-4 5,2 0 1,0 0 0,1 0-1,6 18 1,-5-20-43,-1 1 1,0 0 0,-1 0-1,1 16 1,9 43-4,-12-71-13,0 1 0,1-1 0,-1 0 0,1 1 0,-1-1 0,1 0 0,0 0 0,0 1 0,0-1 0,2 4 0,-2-4 1,1 0-1,-1 0 1,0 1 0,0-1 0,0 0-1,-1 1 1,1-1 0,0 1 0,-1-1-1,1 6 1,-1-8 0,0 0 0,0 0 0,0 0 0,0 1 0,0-1 0,0 0 0,0 0 0,0 0 0,0 0 0,0 0 0,0 0 0,0 0-1,1 1 1,-1-1 0,0 0 0,0 0 0,0 0 0,0 0 0,0 0 0,0 0 0,1 0 0,-1 0 0,0 0 0,0 0 0,0 0 0,0 0 0,0 0 0,0 0 0,1 1 0,-1-1 0,0 0 0,0 0 0,0 0 0,0-1 0,0 1 0,1 0 0,-1 0-1,0 0 1,0 0 0,0 0 0,0 0 0,0 0 0,1 0 0,-1 0 0,0 0 0,0 0 0,0 0 0,0 0 0,0 0 0,0-1 0,0 1 0,1 0 0,-1 0 0,0 0 0,0 0 0,0 0 0,0-1 0,9-8 18,1-18-29,0 0 1,-3 0 0,0 0-1,5-51 1,-9 63 5,11-26-24,-2 8 16,-7 10 11,22-78-6,-25 62-33,-2 40 40,0 0 1,0 0-1,0 0 1,0 0-1,1 0 1,-1 0-1,0-1 1,1 1-1,-1 0 1,0 0-1,1 0 1,-1 0-1,1-1 1,-1 1-1,1 0 1,-1-1-1,1 1 1,1 0-1,-1 0 1,0 0-1,0 0 1,0 0 0,-1 1-1,1-1 1,0 0 0,0 0-1,-1 0 1,1 1 0,-1-1-1,1 0 1,-1 0-1,1 1 1,-1-1 0,0 0-1,0 1 1,0-1 0,0 3-1,3 41 75,1-1 0,19 83 0,-11-71-44,4-1-24,-12-45 1,-1 1 1,0-1-1,-1 0 0,0 1 0,1 13 0,-3-22-82,0 0 0,1 0 0,-1 0-1,1-1 1,-1 1 0,1 0-1,0 0 1,0-1 0,0 1 0,0 0-1,0-1 1,0 1 0,0-1-1,0 1 1,1-1 0,-1 0 0,0 1-1,1-1 1,-1 0 0,1 0-1,0 0 1,-1 0 0,1 0 0,0-1-1,2 2 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8:10.611"/>
    </inkml:context>
    <inkml:brush xml:id="br0">
      <inkml:brushProperty name="width" value="0.05" units="cm"/>
      <inkml:brushProperty name="height" value="0.05" units="cm"/>
    </inkml:brush>
  </inkml:definitions>
  <inkml:trace contextRef="#ctx0" brushRef="#br0">195 123 176,'1'0'16,"0"0"0,-1-1 0,1 1-1,0 0 1,0 0 0,-1-1 0,1 1 0,-1-1-1,1 1 1,0 0 0,-1-1 0,1 1 0,-1-1 0,1 1-1,-1-1 1,1 0 0,-1 1 0,0-1 0,1 1-1,-1-1 1,0 0 0,1 1 0,-1-1 0,0 0-1,0 0 1,1 1 0,-1-1 0,0 0 0,0 1 0,0-1-1,0 0 1,0-1 0,-1-35 62,1 21-56,0 14-15,0 1 0,0-1 0,-1 0 1,1 0-1,0 0 0,-1 0 0,1 1 0,-1-1 1,0 0-1,1 0 0,-1 1 0,0-1 0,0 0 1,0 1-1,0-1 0,0 1 0,-1-1 0,1 1 1,0 0-1,-1 0 0,1-1 0,-1 1 0,1 0 1,-1 0-1,0 0 0,1 1 0,-1-1 0,-3-1 1,-2 0 120,-1 0 0,0 1 1,0 0-1,0 0 0,-13 1 1,16 1-87,1 0 1,-1 1-1,1-1 1,-1 1-1,1 0 1,0 1-1,0-1 1,0 1-1,0 0 1,0 0-1,-4 4 1,3-2 12,2-3-32,1 1 0,0-1 0,-1 1-1,1 0 1,0 0 0,1 0 0,-1 0 0,1 0-1,-1 0 1,0 5 0,-10 17 49,9-22-67,0 1 0,1 0 0,0-1 0,0 1 0,0 0 0,1 0 0,-1 1 0,1-1 0,0 0 0,0 0 0,0 1 0,1-1 0,0 0 0,0 1-1,0-1 1,0 5 0,3 8 1,0 0 0,10 30-1,-8-32-4,-2-4 2,2 0 0,-1 0 1,1-1-1,1 0 1,0 0-1,0 0 0,1-1 1,0 0-1,1 0 1,14 12-1,-6-9-1,0 0-1,-1 1 1,-1 0-1,13 17 1,-26-29-3,0 0 0,0 0 0,0 0 0,0 0 0,0 0 0,0 0 0,0 0 0,0 0 0,1 0 0,-1 0 0,0-1 0,0 1 0,1 0 0,-1-1 0,1 1 0,-1-1-1,2 1 1,5 1 9,-5-1 8,-2 1-1,-1-1 0,0 1 0,0-1 0,0 1 0,0-1 0,0 1 0,0 0 0,0-1 0,0 1 0,0-1 0,-1 1 0,1-1 0,-1 1 0,1-1 0,-1 1 0,0-1 0,0 0 0,1 1 0,-1-1 0,0 0 0,0 1 0,-2 1 0,0-2-26,1 0 0,-1 1 0,1-1 0,-1 0 0,0 0 0,0 0-1,1-1 1,-1 1 0,0-1 0,0 1 0,0-1 0,-5 0-1,-37 0-932,17 0 264</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8:11.179"/>
    </inkml:context>
    <inkml:brush xml:id="br0">
      <inkml:brushProperty name="width" value="0.05" units="cm"/>
      <inkml:brushProperty name="height" value="0.05" units="cm"/>
    </inkml:brush>
  </inkml:definitions>
  <inkml:trace contextRef="#ctx0" brushRef="#br0">394 46 112,'-3'0'75,"-7"-1"-54,0 0 1,0-1-1,0 0 0,0 0 1,1-2-1,-12-4 1,11 4 49,-1 0-1,0 1 1,1 0 0,-1 0 0,0 1 0,-16-1-1,-6 2 179,23 0-180,0 0 0,1 1 0,-1 0 0,0 0 0,0 1 0,1 1 0,-1-1 0,1 1 0,-10 4 0,18-5-62,-3 0 6,0 1 1,0 0-1,0 0 0,1 1 0,-1-1 1,1 1-1,0 0 0,0 0 0,0 0 1,0 0-1,0 0 0,1 0 0,-4 7 1,-7 7 4,12-16-17,-1 1-1,1-1 1,0 1 0,0 0 0,-1-1 0,1 1 0,0 0 0,0 0 0,1 0 0,-1-1 0,0 1 0,1 0 0,-1 0 0,1 0 0,-1 0 0,1 4 0,-1 12 6,1-14-4,-1-1 0,1 1 0,0-1 0,0 1 0,0 0 0,0-1-1,1 1 1,-1-1 0,1 0 0,0 1 0,0-1 0,0 1 0,1-1 0,-1 0-1,1 0 1,3 6 0,22 27 67,-21-28-54,-1 0 1,1 0-1,0-1 0,1 0 1,0 0-1,11 9 0,-4-5 13,0 0 0,-1 1 0,0 1 0,21 26-1,-24-24 74,-8-14-62,-1 1 0,0 0 0,1 0 0,-1 0-1,0 0 1,0 0 0,0 0 0,-1 0 0,1 1 0,-1-1 0,1 0-1,-1 0 1,1 1 0,-1-1 0,0 0 0,0 0 0,0 1 0,-1 3-1,1 52 506,-1-56-546,0 0 1,0-1 0,1 0 0,-1 1-1,0-1 1,0 1 0,-1-1-1,1 0 1,0 0 0,0 0 0,-1 0-1,1 0 1,0 0 0,-1 0-1,1 0 1,-1 0 0,0 0 0,1-1-1,-1 1 1,-2 0 0,-38 12-482,37-13 324,-1 1 0,0-1 0,0 0 0,0-1 0,0 1 0,0-1 0,0 0 0,0 0 0,1-1 1,-7-2-1,-9-7-507</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8:11.950"/>
    </inkml:context>
    <inkml:brush xml:id="br0">
      <inkml:brushProperty name="width" value="0.05" units="cm"/>
      <inkml:brushProperty name="height" value="0.05" units="cm"/>
    </inkml:brush>
  </inkml:definitions>
  <inkml:trace contextRef="#ctx0" brushRef="#br0">1 24 368,'5'8'1150,"-1"-3"-1068,0 1-1,0 0 1,0 0 0,4 11-1,41 112 1232,-46-91-1037,-1-12-115,1-6-4,1-1 0,1 1 0,11 26-1,5 24 24,-13-43-165,5 44 17,-10-49-19,-3-21-12,0-1 0,0 1-1,0-1 1,0 1 0,0-1 0,-1 1 0,1-1 0,0 1 0,0-1-1,1 1 1,-1-1 0,0 1 0,0-1 0,0 1 0,0-1-1,0 1 1,1-1 0,-1 1 0,0-1 0,0 1 0,1-1 0,-1 1-1,0-1 1,1 1 0,-1-1 0,0 0 0,1 1 0,-1-1-1,1 0 1,-1 1 0,0-1 0,1 0 0,-1 0 0,1 1-1,-1-1 1,1 0 0,-1 0 0,1 0 0,-1 0 0,1 1 0,-1-1-1,1 0 1,0 0 0,-1 0 0,1 0 0,-1 0 0,2-1-1,1 1 24,-3-4-10,0 0 0,0 0 0,0 0 0,1 0-1,-1 0 1,1 1 0,0-1 0,1 0 0,-1 0-1,1 1 1,-1-1 0,1 0 0,4-5 0,5-13 6,-3-2 4,19-43 13,-18 48-40,0-1-1,-1 0 1,-1 0-1,-1-1 0,6-36 1,-9 39-44,2-1 1,6-18-1,-6 23-153,-1 1 1,0-1 0,-1 0-1,0 0 1,0-18-1,-3-5-675,0 2-61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8:13.687"/>
    </inkml:context>
    <inkml:brush xml:id="br0">
      <inkml:brushProperty name="width" value="0.05" units="cm"/>
      <inkml:brushProperty name="height" value="0.05" units="cm"/>
    </inkml:brush>
  </inkml:definitions>
  <inkml:trace contextRef="#ctx0" brushRef="#br0">2133 441 304,'1'0'40,"0"0"-1,1 1 1,-1-1 0,0-1-1,0 1 1,0 0-1,0 0 1,1 0-1,-1-1 1,0 1 0,0 0-1,0-1 1,0 1-1,0-1 1,0 1 0,0-1-1,0 0 1,0 1-1,0-1 1,0 0 0,0 0-1,0 0 1,-1 0-1,1 0 1,0 0 0,-1 0-1,1 0 1,0 0-1,0-1 1,0-3 143,-1 1 0,1-1 0,-1 1-1,1-1 1,-1 1 0,-1-8 0,0-6 174,1 14-297,0 1-1,-1-1 0,0 1 0,0-1 0,0 1 1,0-1-1,0 1 0,0 0 0,-1 0 0,0-1 0,1 1 1,-1 0-1,-5-5 0,-37-34 316,19 20-327,10 9 3,-1 1 0,0 0 1,-1 1-1,0 0 1,-1 2-1,-19-8 0,-121-40 183,117 43-216,-71-13 0,32 9 9,24 4 70,-1 3 1,-1 2-1,-98-2 0,58 9 217,29 0 32,-79 7 0,124 0-325,0 0 0,1 1 0,-39 16 1,30-11 119,-43 11 1,63-19-113,0 0 0,0 0-1,0 1 1,0 0-1,1 1 1,0 0-1,0 1 1,0 0-1,-9 8 1,2-1 33,1-2 1,-31 15-1,27-16 176,1 2-1,-30 21 0,14-7-45,23-18-161,0 1-1,1 1 1,-20 18 0,24-18-9,0-1 1,-1 0 0,-18 15 0,17-14-24,-1 0 0,2 1 1,-1 0-1,1 1 0,-13 23 1,-3 2 12,25-37-12,-10 13-3,0 1-1,1 0 1,0 1 0,2-1-1,0 1 1,0 1-1,-4 16 1,2 7 12,-18 46 1,25-76-10,0-1 0,1 1 1,0-1-1,0 1 0,1 0 1,2 15-1,0 7-32,-2 366 83,1-383-59,0 0 0,2 1 1,0-1-1,0-1 0,6 15 1,10 42 50,-14-50-44,1 0 1,1-1-1,1 0 0,0 0 0,2-1 0,0 0 1,13 17-1,-7-9-1,26 54 0,-31-58 0,1-1 0,1 0 1,1-1-1,1 0 1,21 21-1,5 9 28,-15-19-15,1 0 0,1-3 0,2 0 0,1-2 0,50 33 0,-15-15 71,136 65-1,-170-96-52,1-2 0,57 11 1,-23-6 34,-6-2-28,0-3 1,108 7-1,127-15 75,-172-4-62,-15-3-27,161-28-1,-169 7-14,-35 7-3,-42 12-16,-1-2 0,0 0 1,36-19-1,-13 5 0,-36 17 10,0 0-1,0-1 0,-1 0 1,9-8-1,21-13-5,56-41 21,-79 56-16,-6 4-3,-1 0-1,-1-1 0,12-15 0,9-9 61,-16 17-40,0-1 0,0-1 0,16-31 0,-6 9 8,18-49-6,-29 70-17,-1-1 1,-1-1-1,0 0 1,-2-1 0,0 1-1,4-24 1,-11 31-12,2 0 0,0 1 0,9-25 0,-7 24 18,-2-1-1,0 0 1,0 0 0,-1 0-1,-1 0 1,-1 0 0,-2-30 0,1-1 4,0 19-8,0 1 0,-2-1 1,-1 1-1,-1 0 0,-1 0 1,-19-48-1,11 32-5,8 25 8,0 0 1,-1 0-1,-11-20 1,3 14 15,9 14-19,0 1 0,1-1 0,0 0 1,-4-12-1,2 4-14,-1 1 1,-10-17 0,-11-25 26,21 41-10,0 0-1,-1 0 1,-1 1 0,-1 0-1,-23-27 1,-74-63 2,77 81 1,-1 0 0,-2 3 1,0 1-1,-1 1 1,-65-26-1,-15 8 14,-10-4-41,63 29 0,18 5 25,33 6 5,-173-49-731,150 39-452,0-2 0,1-1 0,-38-23-1,38 14-406</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7:55.799"/>
    </inkml:context>
    <inkml:brush xml:id="br0">
      <inkml:brushProperty name="width" value="0.05" units="cm"/>
      <inkml:brushProperty name="height" value="0.05" units="cm"/>
    </inkml:brush>
  </inkml:definitions>
  <inkml:trace contextRef="#ctx0" brushRef="#br0">1 16 288,'0'-15'1254,"0"27"209,2 26-58,40 61 118,-37-86-1362,0 0 0,-1 0 0,-1 1 0,0 0 0,1 20-1,5 22 249,1-7-175,-2 0-1,-2 1 1,-2 68-1,-4-65-145,0-52-120,0-12-888,1 6 886,0 0 0,0 0 0,0 0 0,1 0 0,-1 0 0,1 1 1,3-6-1,-2 4-9,0 0-1,-1 0 1,0 0 0,0 0 0,0-1 0,-1 1 0,1-11-1,-2 13 15,1 0-1,0 0 0,-1 0 1,1 0-1,0 0 0,1 0 1,-1 0-1,1 1 0,0-1 1,-1 0-1,2 1 0,-1 0 1,0-1-1,4-2 0,-2 1-15,0 0-1,-1-1 0,0 1 0,0-1 0,3-6 0,-5 8 32,1 0-1,-1 0 1,1 1-1,0-1 1,0 0-1,1 1 1,-1-1-1,1 1 1,0 0 0,0 0-1,0 0 1,0 0-1,0 1 1,7-5-1,-4 4 12,0 1 0,0-1 0,0 1 0,0 1 0,0-1 0,0 1-1,1 0 1,-1 0 0,12 1 0,-15 1 7,-1 0 1,1 0-1,0 0 0,0 0 1,0 0-1,-1 1 0,1-1 1,-1 1-1,1 0 1,-1 0-1,0 0 0,0 0 1,3 3-1,19 14 55,-18-16-30,-1 1 0,1 0 0,0 0 0,-1 0 1,0 1-1,0-1 0,8 12 0,-3-5 58,2 3 43,-6-9-59,0 1 0,0 0 0,-1 1 0,0-1 1,-1 1-1,1 0 0,5 13 0,-9-15-31,1 0-1,0-1 1,0 1 0,0-1-1,6 7 1,-6-8-28,-1 0-1,1-1 1,0 1 0,-1 0 0,1 0 0,-1 0-1,0 0 1,0 0 0,0 0 0,0 1 0,-1-1-1,1 0 1,-1 4 0,0-4-7,0 1 0,1-1 0,0 0 0,-1 1 0,1-1 0,0 0 0,1 1-1,1 2 1,-2-2-10,1-1-1,-1 1 1,1 0-1,-1 0 1,0 0-1,-1-1 1,1 1-1,0 5 1,-1 32-1609</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6:17:56.497"/>
    </inkml:context>
    <inkml:brush xml:id="br0">
      <inkml:brushProperty name="width" value="0.05" units="cm"/>
      <inkml:brushProperty name="height" value="0.05" units="cm"/>
    </inkml:brush>
  </inkml:definitions>
  <inkml:trace contextRef="#ctx0" brushRef="#br0">1 7 240,'0'0'3658,"3"0"-3141,345 0 4523,-129-7-4349,-203 7-545,2 0-2254,-8 0-3467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01E51-F0D7-4CCA-8A78-9770C78E6CA5}" type="datetimeFigureOut">
              <a:rPr lang="vi-VN" smtClean="0"/>
              <a:t>06/06/2022</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9CF8A-6F0D-4A81-9239-E2648E66C7A2}" type="slidenum">
              <a:rPr lang="vi-VN" smtClean="0"/>
              <a:t>‹#›</a:t>
            </a:fld>
            <a:endParaRPr lang="vi-VN"/>
          </a:p>
        </p:txBody>
      </p:sp>
    </p:spTree>
    <p:extLst>
      <p:ext uri="{BB962C8B-B14F-4D97-AF65-F5344CB8AC3E}">
        <p14:creationId xmlns:p14="http://schemas.microsoft.com/office/powerpoint/2010/main" val="1010114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Data Model - a group of conceptual tools that describes data, its relationships and semantics. It also consists of the consistency constraints that the data adheres to.</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dirty="0"/>
              <a:t>Muốn giải quyết 1 dự án thì chúng ta cần hiểu quy trình vận hành thực tế của dự án, Tham quan cửa hàng, phỏng vấn (cấp cao, các cấp dưới, nhân viên, khách hàng), làm việc cùng nhân sự.</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dirty="0"/>
              <a:t>=&gt; Thu thập được các chứng từ =&gt; Hiểu được quy trình vận hành.  </a:t>
            </a:r>
            <a:endParaRPr lang="en-US" sz="1200" dirty="0"/>
          </a:p>
          <a:p>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5</a:t>
            </a:fld>
            <a:endParaRPr lang="vi-VN"/>
          </a:p>
        </p:txBody>
      </p:sp>
    </p:spTree>
    <p:extLst>
      <p:ext uri="{BB962C8B-B14F-4D97-AF65-F5344CB8AC3E}">
        <p14:creationId xmlns:p14="http://schemas.microsoft.com/office/powerpoint/2010/main" val="677560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r>
              <a:rPr lang="vi-VN" dirty="0"/>
              <a:t>Thuộc tính:</a:t>
            </a:r>
          </a:p>
          <a:p>
            <a:pPr marL="0" indent="0">
              <a:buFontTx/>
              <a:buNone/>
            </a:pPr>
            <a:r>
              <a:rPr lang="vi-VN" dirty="0"/>
              <a:t>+ Thuộc tính định danh (Khóa): Primary key.</a:t>
            </a:r>
          </a:p>
          <a:p>
            <a:pPr marL="0" indent="0">
              <a:buFontTx/>
              <a:buNone/>
            </a:pPr>
            <a:r>
              <a:rPr lang="vi-VN" dirty="0"/>
              <a:t>	* Thuộc tính khóa chính thỏa các điều kiện sau:</a:t>
            </a:r>
          </a:p>
          <a:p>
            <a:pPr marL="0" indent="0">
              <a:buFontTx/>
              <a:buNone/>
            </a:pPr>
            <a:r>
              <a:rPr lang="vi-VN" dirty="0"/>
              <a:t>		* Tồn tại duy nhất (xét trên goc nhìn giá trị dữ liệu)</a:t>
            </a:r>
          </a:p>
          <a:p>
            <a:pPr marL="0" indent="0">
              <a:buFontTx/>
              <a:buNone/>
            </a:pPr>
            <a:r>
              <a:rPr lang="vi-VN" dirty="0"/>
              <a:t>		*  </a:t>
            </a:r>
          </a:p>
          <a:p>
            <a:pPr marL="0" indent="0">
              <a:buFontTx/>
              <a:buNone/>
            </a:pPr>
            <a:r>
              <a:rPr lang="vi-VN" dirty="0"/>
              <a:t>+ Các thuộc tính còn lại (Ko là khóa):</a:t>
            </a:r>
          </a:p>
          <a:p>
            <a:pPr marL="0" indent="0">
              <a:buFontTx/>
              <a:buNone/>
            </a:pPr>
            <a:r>
              <a:rPr lang="vi-VN" dirty="0"/>
              <a:t>	* Các thuộc tính không khóa phải phụ thuộc hàm đầy đủ vào khóa </a:t>
            </a:r>
          </a:p>
          <a:p>
            <a:pPr marL="171450" indent="-171450">
              <a:buFontTx/>
              <a:buChar char="-"/>
            </a:pPr>
            <a:r>
              <a:rPr lang="vi-VN" dirty="0"/>
              <a:t>Mối quan hệ (liên kết):</a:t>
            </a:r>
          </a:p>
          <a:p>
            <a:pPr marL="0" indent="0">
              <a:buFontTx/>
              <a:buNone/>
            </a:pPr>
            <a:r>
              <a:rPr lang="vi-VN" dirty="0"/>
              <a:t>	+ Mối quan hệ 1-1(bình đẳng)</a:t>
            </a:r>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	+ Mối quan hệ 1-N(phân cấp, cha/con)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a:t>
            </a:r>
            <a:r>
              <a:rPr lang="vi-VN" dirty="0"/>
              <a:t>Mối quan hệ N-N</a:t>
            </a:r>
            <a:endParaRPr lang="en-US" dirty="0"/>
          </a:p>
          <a:p>
            <a:pPr marL="0" indent="0">
              <a:buFontTx/>
              <a:buNone/>
            </a:pPr>
            <a:endParaRPr lang="vi-VN" dirty="0"/>
          </a:p>
          <a:p>
            <a:pPr marL="0" indent="0">
              <a:buFontTx/>
              <a:buNone/>
            </a:pPr>
            <a:r>
              <a:rPr lang="vi-VN" dirty="0"/>
              <a:t>- Đọc mối quan hệ :</a:t>
            </a:r>
          </a:p>
          <a:p>
            <a:pPr marL="0" indent="0">
              <a:buFontTx/>
              <a:buNone/>
            </a:pPr>
            <a:r>
              <a:rPr lang="vi-VN" dirty="0"/>
              <a:t>+ Đọc tên thực thể bắt đầu.</a:t>
            </a:r>
          </a:p>
          <a:p>
            <a:pPr marL="0" indent="0">
              <a:buFontTx/>
              <a:buNone/>
            </a:pPr>
            <a:r>
              <a:rPr lang="vi-VN" dirty="0"/>
              <a:t>+ Đọc động từ mối quan hệ </a:t>
            </a:r>
          </a:p>
          <a:p>
            <a:pPr marL="0" indent="0">
              <a:buFontTx/>
              <a:buNone/>
            </a:pPr>
            <a:r>
              <a:rPr lang="vi-VN" dirty="0"/>
              <a:t>+ Đọc bằng số (..)</a:t>
            </a:r>
          </a:p>
          <a:p>
            <a:pPr marL="0" indent="0">
              <a:buFontTx/>
              <a:buNone/>
            </a:pPr>
            <a:r>
              <a:rPr lang="vi-VN" dirty="0"/>
              <a:t>+ Đọc tên thực thể kết thúc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32</a:t>
            </a:fld>
            <a:endParaRPr lang="en-US"/>
          </a:p>
        </p:txBody>
      </p:sp>
    </p:spTree>
    <p:extLst>
      <p:ext uri="{BB962C8B-B14F-4D97-AF65-F5344CB8AC3E}">
        <p14:creationId xmlns:p14="http://schemas.microsoft.com/office/powerpoint/2010/main" val="12784879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1 cha có thể có nhiều con </a:t>
            </a:r>
          </a:p>
          <a:p>
            <a:endParaRPr lang="en-US"/>
          </a:p>
        </p:txBody>
      </p:sp>
      <p:sp>
        <p:nvSpPr>
          <p:cNvPr id="4" name="Slide Number Placeholder 3"/>
          <p:cNvSpPr>
            <a:spLocks noGrp="1"/>
          </p:cNvSpPr>
          <p:nvPr>
            <p:ph type="sldNum" sz="quarter" idx="5"/>
          </p:nvPr>
        </p:nvSpPr>
        <p:spPr/>
        <p:txBody>
          <a:bodyPr/>
          <a:lstStyle/>
          <a:p>
            <a:fld id="{B049CF8A-6F0D-4A81-9239-E2648E66C7A2}" type="slidenum">
              <a:rPr lang="vi-VN" smtClean="0"/>
              <a:t>33</a:t>
            </a:fld>
            <a:endParaRPr lang="vi-VN"/>
          </a:p>
        </p:txBody>
      </p:sp>
    </p:spTree>
    <p:extLst>
      <p:ext uri="{BB962C8B-B14F-4D97-AF65-F5344CB8AC3E}">
        <p14:creationId xmlns:p14="http://schemas.microsoft.com/office/powerpoint/2010/main" val="381939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Liên kết nhiều nhiều luôn luôn phát sinh danh sách các thuộc tính cho mối quan hệ.</a:t>
            </a:r>
          </a:p>
          <a:p>
            <a:r>
              <a:rPr lang="vi-VN" dirty="0"/>
              <a:t>Thực tế khi triển khai liên kết nhiều nhiều sẽ được tách ra thành 2 cái liên kết 1 chiều.</a:t>
            </a:r>
          </a:p>
          <a:p>
            <a:endParaRPr lang="en-US" dirty="0"/>
          </a:p>
        </p:txBody>
      </p:sp>
      <p:sp>
        <p:nvSpPr>
          <p:cNvPr id="4" name="Slide Number Placeholder 3"/>
          <p:cNvSpPr>
            <a:spLocks noGrp="1"/>
          </p:cNvSpPr>
          <p:nvPr>
            <p:ph type="sldNum" sz="quarter" idx="5"/>
          </p:nvPr>
        </p:nvSpPr>
        <p:spPr/>
        <p:txBody>
          <a:bodyPr/>
          <a:lstStyle/>
          <a:p>
            <a:fld id="{B049CF8A-6F0D-4A81-9239-E2648E66C7A2}" type="slidenum">
              <a:rPr lang="vi-VN" smtClean="0"/>
              <a:t>34</a:t>
            </a:fld>
            <a:endParaRPr lang="vi-VN"/>
          </a:p>
        </p:txBody>
      </p:sp>
    </p:spTree>
    <p:extLst>
      <p:ext uri="{BB962C8B-B14F-4D97-AF65-F5344CB8AC3E}">
        <p14:creationId xmlns:p14="http://schemas.microsoft.com/office/powerpoint/2010/main" val="1741256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Đầu 1 là thực thể tĩnh còn đầu nhiều là thực thể động </a:t>
            </a:r>
          </a:p>
          <a:p>
            <a:r>
              <a:rPr lang="vi-VN" dirty="0"/>
              <a:t>C1: nhập tập hợp khóa ngoại thành khó chính </a:t>
            </a:r>
          </a:p>
          <a:p>
            <a:r>
              <a:rPr lang="vi-VN" dirty="0"/>
              <a:t>C2: Phát sinh thuọc tính mới làm khóa chính </a:t>
            </a:r>
          </a:p>
        </p:txBody>
      </p:sp>
      <p:sp>
        <p:nvSpPr>
          <p:cNvPr id="4" name="Slide Number Placeholder 3"/>
          <p:cNvSpPr>
            <a:spLocks noGrp="1"/>
          </p:cNvSpPr>
          <p:nvPr>
            <p:ph type="sldNum" sz="quarter" idx="5"/>
          </p:nvPr>
        </p:nvSpPr>
        <p:spPr/>
        <p:txBody>
          <a:bodyPr/>
          <a:lstStyle/>
          <a:p>
            <a:fld id="{B049CF8A-6F0D-4A81-9239-E2648E66C7A2}" type="slidenum">
              <a:rPr lang="vi-VN" smtClean="0"/>
              <a:t>35</a:t>
            </a:fld>
            <a:endParaRPr lang="vi-VN"/>
          </a:p>
        </p:txBody>
      </p:sp>
    </p:spTree>
    <p:extLst>
      <p:ext uri="{BB962C8B-B14F-4D97-AF65-F5344CB8AC3E}">
        <p14:creationId xmlns:p14="http://schemas.microsoft.com/office/powerpoint/2010/main" val="4073620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36</a:t>
            </a:fld>
            <a:endParaRPr lang="en-US"/>
          </a:p>
        </p:txBody>
      </p:sp>
    </p:spTree>
    <p:extLst>
      <p:ext uri="{BB962C8B-B14F-4D97-AF65-F5344CB8AC3E}">
        <p14:creationId xmlns:p14="http://schemas.microsoft.com/office/powerpoint/2010/main" val="3548414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37</a:t>
            </a:fld>
            <a:endParaRPr lang="en-US"/>
          </a:p>
        </p:txBody>
      </p:sp>
    </p:spTree>
    <p:extLst>
      <p:ext uri="{BB962C8B-B14F-4D97-AF65-F5344CB8AC3E}">
        <p14:creationId xmlns:p14="http://schemas.microsoft.com/office/powerpoint/2010/main" val="2188524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38</a:t>
            </a:fld>
            <a:endParaRPr lang="en-US"/>
          </a:p>
        </p:txBody>
      </p:sp>
    </p:spTree>
    <p:extLst>
      <p:ext uri="{BB962C8B-B14F-4D97-AF65-F5344CB8AC3E}">
        <p14:creationId xmlns:p14="http://schemas.microsoft.com/office/powerpoint/2010/main" val="2354235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39</a:t>
            </a:fld>
            <a:endParaRPr lang="en-US"/>
          </a:p>
        </p:txBody>
      </p:sp>
    </p:spTree>
    <p:extLst>
      <p:ext uri="{BB962C8B-B14F-4D97-AF65-F5344CB8AC3E}">
        <p14:creationId xmlns:p14="http://schemas.microsoft.com/office/powerpoint/2010/main" val="19609605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40</a:t>
            </a:fld>
            <a:endParaRPr lang="en-US"/>
          </a:p>
        </p:txBody>
      </p:sp>
    </p:spTree>
    <p:extLst>
      <p:ext uri="{BB962C8B-B14F-4D97-AF65-F5344CB8AC3E}">
        <p14:creationId xmlns:p14="http://schemas.microsoft.com/office/powerpoint/2010/main" val="1719932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41</a:t>
            </a:fld>
            <a:endParaRPr lang="en-US"/>
          </a:p>
        </p:txBody>
      </p:sp>
    </p:spTree>
    <p:extLst>
      <p:ext uri="{BB962C8B-B14F-4D97-AF65-F5344CB8AC3E}">
        <p14:creationId xmlns:p14="http://schemas.microsoft.com/office/powerpoint/2010/main" val="3186535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49CF8A-6F0D-4A81-9239-E2648E66C7A2}" type="slidenum">
              <a:rPr lang="vi-VN" smtClean="0"/>
              <a:t>8</a:t>
            </a:fld>
            <a:endParaRPr lang="vi-VN"/>
          </a:p>
        </p:txBody>
      </p:sp>
    </p:spTree>
    <p:extLst>
      <p:ext uri="{BB962C8B-B14F-4D97-AF65-F5344CB8AC3E}">
        <p14:creationId xmlns:p14="http://schemas.microsoft.com/office/powerpoint/2010/main" val="27776554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42</a:t>
            </a:fld>
            <a:endParaRPr lang="en-US"/>
          </a:p>
        </p:txBody>
      </p:sp>
    </p:spTree>
    <p:extLst>
      <p:ext uri="{BB962C8B-B14F-4D97-AF65-F5344CB8AC3E}">
        <p14:creationId xmlns:p14="http://schemas.microsoft.com/office/powerpoint/2010/main" val="18534960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43</a:t>
            </a:fld>
            <a:endParaRPr lang="en-US"/>
          </a:p>
        </p:txBody>
      </p:sp>
    </p:spTree>
    <p:extLst>
      <p:ext uri="{BB962C8B-B14F-4D97-AF65-F5344CB8AC3E}">
        <p14:creationId xmlns:p14="http://schemas.microsoft.com/office/powerpoint/2010/main" val="8311705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44</a:t>
            </a:fld>
            <a:endParaRPr lang="en-US"/>
          </a:p>
        </p:txBody>
      </p:sp>
    </p:spTree>
    <p:extLst>
      <p:ext uri="{BB962C8B-B14F-4D97-AF65-F5344CB8AC3E}">
        <p14:creationId xmlns:p14="http://schemas.microsoft.com/office/powerpoint/2010/main" val="24534066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endParaRPr lang="en-US" sz="1200" b="0" i="0" u="none" strike="noStrike"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8C7C2A9-DAE5-4834-AD17-5D407558D5C5}" type="slidenum">
              <a:rPr lang="en-US" smtClean="0"/>
              <a:pPr/>
              <a:t>45</a:t>
            </a:fld>
            <a:endParaRPr lang="en-US"/>
          </a:p>
        </p:txBody>
      </p:sp>
    </p:spTree>
    <p:extLst>
      <p:ext uri="{BB962C8B-B14F-4D97-AF65-F5344CB8AC3E}">
        <p14:creationId xmlns:p14="http://schemas.microsoft.com/office/powerpoint/2010/main" val="15384402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46</a:t>
            </a:fld>
            <a:endParaRPr lang="en-US"/>
          </a:p>
        </p:txBody>
      </p:sp>
    </p:spTree>
    <p:extLst>
      <p:ext uri="{BB962C8B-B14F-4D97-AF65-F5344CB8AC3E}">
        <p14:creationId xmlns:p14="http://schemas.microsoft.com/office/powerpoint/2010/main" val="16353049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47</a:t>
            </a:fld>
            <a:endParaRPr lang="en-US"/>
          </a:p>
        </p:txBody>
      </p:sp>
    </p:spTree>
    <p:extLst>
      <p:ext uri="{BB962C8B-B14F-4D97-AF65-F5344CB8AC3E}">
        <p14:creationId xmlns:p14="http://schemas.microsoft.com/office/powerpoint/2010/main" val="31352896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49</a:t>
            </a:fld>
            <a:endParaRPr lang="en-US"/>
          </a:p>
        </p:txBody>
      </p:sp>
    </p:spTree>
    <p:extLst>
      <p:ext uri="{BB962C8B-B14F-4D97-AF65-F5344CB8AC3E}">
        <p14:creationId xmlns:p14="http://schemas.microsoft.com/office/powerpoint/2010/main" val="7678708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50</a:t>
            </a:fld>
            <a:endParaRPr lang="en-US"/>
          </a:p>
        </p:txBody>
      </p:sp>
    </p:spTree>
    <p:extLst>
      <p:ext uri="{BB962C8B-B14F-4D97-AF65-F5344CB8AC3E}">
        <p14:creationId xmlns:p14="http://schemas.microsoft.com/office/powerpoint/2010/main" val="4117833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51</a:t>
            </a:fld>
            <a:endParaRPr lang="en-US"/>
          </a:p>
        </p:txBody>
      </p:sp>
    </p:spTree>
    <p:extLst>
      <p:ext uri="{BB962C8B-B14F-4D97-AF65-F5344CB8AC3E}">
        <p14:creationId xmlns:p14="http://schemas.microsoft.com/office/powerpoint/2010/main" val="6089739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52</a:t>
            </a:fld>
            <a:endParaRPr lang="en-US"/>
          </a:p>
        </p:txBody>
      </p:sp>
    </p:spTree>
    <p:extLst>
      <p:ext uri="{BB962C8B-B14F-4D97-AF65-F5344CB8AC3E}">
        <p14:creationId xmlns:p14="http://schemas.microsoft.com/office/powerpoint/2010/main" val="3425195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Tên thực thể phải là danh từ ko thể là động từ </a:t>
            </a:r>
          </a:p>
          <a:p>
            <a:r>
              <a:rPr lang="vi-VN" dirty="0"/>
              <a:t>Thuộc tính là đặc trưng là thường nằm trong thực thể </a:t>
            </a:r>
          </a:p>
          <a:p>
            <a:endParaRPr lang="en-US" dirty="0"/>
          </a:p>
        </p:txBody>
      </p:sp>
      <p:sp>
        <p:nvSpPr>
          <p:cNvPr id="4" name="Slide Number Placeholder 3"/>
          <p:cNvSpPr>
            <a:spLocks noGrp="1"/>
          </p:cNvSpPr>
          <p:nvPr>
            <p:ph type="sldNum" sz="quarter" idx="5"/>
          </p:nvPr>
        </p:nvSpPr>
        <p:spPr/>
        <p:txBody>
          <a:bodyPr/>
          <a:lstStyle/>
          <a:p>
            <a:fld id="{B049CF8A-6F0D-4A81-9239-E2648E66C7A2}" type="slidenum">
              <a:rPr lang="vi-VN" smtClean="0"/>
              <a:t>9</a:t>
            </a:fld>
            <a:endParaRPr lang="vi-VN"/>
          </a:p>
        </p:txBody>
      </p:sp>
    </p:spTree>
    <p:extLst>
      <p:ext uri="{BB962C8B-B14F-4D97-AF65-F5344CB8AC3E}">
        <p14:creationId xmlns:p14="http://schemas.microsoft.com/office/powerpoint/2010/main" val="26300074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baseline="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53</a:t>
            </a:fld>
            <a:endParaRPr lang="en-US"/>
          </a:p>
        </p:txBody>
      </p:sp>
    </p:spTree>
    <p:extLst>
      <p:ext uri="{BB962C8B-B14F-4D97-AF65-F5344CB8AC3E}">
        <p14:creationId xmlns:p14="http://schemas.microsoft.com/office/powerpoint/2010/main" val="25869558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54</a:t>
            </a:fld>
            <a:endParaRPr lang="en-US"/>
          </a:p>
        </p:txBody>
      </p:sp>
    </p:spTree>
    <p:extLst>
      <p:ext uri="{BB962C8B-B14F-4D97-AF65-F5344CB8AC3E}">
        <p14:creationId xmlns:p14="http://schemas.microsoft.com/office/powerpoint/2010/main" val="20905921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55</a:t>
            </a:fld>
            <a:endParaRPr lang="en-US"/>
          </a:p>
        </p:txBody>
      </p:sp>
    </p:spTree>
    <p:extLst>
      <p:ext uri="{BB962C8B-B14F-4D97-AF65-F5344CB8AC3E}">
        <p14:creationId xmlns:p14="http://schemas.microsoft.com/office/powerpoint/2010/main" val="21319647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56</a:t>
            </a:fld>
            <a:endParaRPr lang="en-US"/>
          </a:p>
        </p:txBody>
      </p:sp>
    </p:spTree>
    <p:extLst>
      <p:ext uri="{BB962C8B-B14F-4D97-AF65-F5344CB8AC3E}">
        <p14:creationId xmlns:p14="http://schemas.microsoft.com/office/powerpoint/2010/main" val="28234135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57</a:t>
            </a:fld>
            <a:endParaRPr lang="en-US"/>
          </a:p>
        </p:txBody>
      </p:sp>
    </p:spTree>
    <p:extLst>
      <p:ext uri="{BB962C8B-B14F-4D97-AF65-F5344CB8AC3E}">
        <p14:creationId xmlns:p14="http://schemas.microsoft.com/office/powerpoint/2010/main" val="5401905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58</a:t>
            </a:fld>
            <a:endParaRPr lang="en-US"/>
          </a:p>
        </p:txBody>
      </p:sp>
    </p:spTree>
    <p:extLst>
      <p:ext uri="{BB962C8B-B14F-4D97-AF65-F5344CB8AC3E}">
        <p14:creationId xmlns:p14="http://schemas.microsoft.com/office/powerpoint/2010/main" val="2631880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Thuộc tính nằm trong thực thể </a:t>
            </a:r>
          </a:p>
        </p:txBody>
      </p:sp>
      <p:sp>
        <p:nvSpPr>
          <p:cNvPr id="4" name="Slide Number Placeholder 3"/>
          <p:cNvSpPr>
            <a:spLocks noGrp="1"/>
          </p:cNvSpPr>
          <p:nvPr>
            <p:ph type="sldNum" sz="quarter" idx="5"/>
          </p:nvPr>
        </p:nvSpPr>
        <p:spPr/>
        <p:txBody>
          <a:bodyPr/>
          <a:lstStyle/>
          <a:p>
            <a:fld id="{B049CF8A-6F0D-4A81-9239-E2648E66C7A2}" type="slidenum">
              <a:rPr lang="vi-VN" smtClean="0"/>
              <a:t>10</a:t>
            </a:fld>
            <a:endParaRPr lang="vi-VN"/>
          </a:p>
        </p:txBody>
      </p:sp>
    </p:spTree>
    <p:extLst>
      <p:ext uri="{BB962C8B-B14F-4D97-AF65-F5344CB8AC3E}">
        <p14:creationId xmlns:p14="http://schemas.microsoft.com/office/powerpoint/2010/main" val="2957815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Liên kết (mối quan hệ): nên là động từ</a:t>
            </a:r>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Thực thể tĩnh: chính ban đầu.</a:t>
            </a:r>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Thực thể động: phát sinh, sinh ra bởi các mối quan hệ giữa các thực thể tĩnh. </a:t>
            </a:r>
          </a:p>
          <a:p>
            <a:r>
              <a:rPr lang="vi-VN"/>
              <a:t>Khi phân tích một vấn đề: Cần xác định các thực thể tĩnh, từ đó đưa ra các thực thể động.</a:t>
            </a:r>
            <a:endParaRPr lang="en-US" dirty="0"/>
          </a:p>
        </p:txBody>
      </p:sp>
      <p:sp>
        <p:nvSpPr>
          <p:cNvPr id="4" name="Slide Number Placeholder 3"/>
          <p:cNvSpPr>
            <a:spLocks noGrp="1"/>
          </p:cNvSpPr>
          <p:nvPr>
            <p:ph type="sldNum" sz="quarter" idx="5"/>
          </p:nvPr>
        </p:nvSpPr>
        <p:spPr/>
        <p:txBody>
          <a:bodyPr/>
          <a:lstStyle/>
          <a:p>
            <a:fld id="{B049CF8A-6F0D-4A81-9239-E2648E66C7A2}" type="slidenum">
              <a:rPr lang="vi-VN" smtClean="0"/>
              <a:t>11</a:t>
            </a:fld>
            <a:endParaRPr lang="vi-VN"/>
          </a:p>
        </p:txBody>
      </p:sp>
    </p:spTree>
    <p:extLst>
      <p:ext uri="{BB962C8B-B14F-4D97-AF65-F5344CB8AC3E}">
        <p14:creationId xmlns:p14="http://schemas.microsoft.com/office/powerpoint/2010/main" val="2441500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15</a:t>
            </a:fld>
            <a:endParaRPr lang="en-US"/>
          </a:p>
        </p:txBody>
      </p:sp>
    </p:spTree>
    <p:extLst>
      <p:ext uri="{BB962C8B-B14F-4D97-AF65-F5344CB8AC3E}">
        <p14:creationId xmlns:p14="http://schemas.microsoft.com/office/powerpoint/2010/main" val="2610642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16</a:t>
            </a:fld>
            <a:endParaRPr lang="en-US"/>
          </a:p>
        </p:txBody>
      </p:sp>
    </p:spTree>
    <p:extLst>
      <p:ext uri="{BB962C8B-B14F-4D97-AF65-F5344CB8AC3E}">
        <p14:creationId xmlns:p14="http://schemas.microsoft.com/office/powerpoint/2010/main" val="2559883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17</a:t>
            </a:fld>
            <a:endParaRPr lang="en-US"/>
          </a:p>
        </p:txBody>
      </p:sp>
    </p:spTree>
    <p:extLst>
      <p:ext uri="{BB962C8B-B14F-4D97-AF65-F5344CB8AC3E}">
        <p14:creationId xmlns:p14="http://schemas.microsoft.com/office/powerpoint/2010/main" val="2575848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18</a:t>
            </a:fld>
            <a:endParaRPr lang="en-US"/>
          </a:p>
        </p:txBody>
      </p:sp>
    </p:spTree>
    <p:extLst>
      <p:ext uri="{BB962C8B-B14F-4D97-AF65-F5344CB8AC3E}">
        <p14:creationId xmlns:p14="http://schemas.microsoft.com/office/powerpoint/2010/main" val="26313269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17251" y="618656"/>
            <a:ext cx="8282866" cy="3706456"/>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17251" y="4455621"/>
            <a:ext cx="8282865"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C022CA-6D7F-4C79-B302-BC1F36FF8E62}" type="datetime1">
              <a:rPr lang="vi-VN" smtClean="0"/>
              <a:t>06/06/2022</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a:extLst>
              <a:ext uri="{FF2B5EF4-FFF2-40B4-BE49-F238E27FC236}">
                <a16:creationId xmlns:a16="http://schemas.microsoft.com/office/drawing/2014/main" id="{A0963C1F-7CE9-4F9E-B7FD-0800F8B125E4}"/>
              </a:ext>
            </a:extLst>
          </p:cNvPr>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3001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24EE98-758A-4360-A8B0-01A8C7074446}" type="datetime1">
              <a:rPr lang="vi-VN" smtClean="0"/>
              <a:t>06/06/2022</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20256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5A7C4C-06DE-429E-940C-8256FAFF9B82}" type="datetime1">
              <a:rPr lang="vi-VN" smtClean="0"/>
              <a:t>06/06/2022</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427953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391400" cy="563563"/>
          </a:xfrm>
        </p:spPr>
        <p:txBody>
          <a:bodyPr/>
          <a:lstStyle/>
          <a:p>
            <a:r>
              <a:rPr lang="en-US"/>
              <a:t>Click to edit Master title style</a:t>
            </a:r>
          </a:p>
        </p:txBody>
      </p:sp>
      <p:sp>
        <p:nvSpPr>
          <p:cNvPr id="3" name="Table Placeholder 2"/>
          <p:cNvSpPr>
            <a:spLocks noGrp="1"/>
          </p:cNvSpPr>
          <p:nvPr>
            <p:ph type="tbl" idx="1"/>
          </p:nvPr>
        </p:nvSpPr>
        <p:spPr>
          <a:xfrm>
            <a:off x="457200" y="1228725"/>
            <a:ext cx="8229600" cy="5095875"/>
          </a:xfrm>
        </p:spPr>
        <p:txBody>
          <a:bodyPr/>
          <a:lstStyle/>
          <a:p>
            <a:pPr lvl="0"/>
            <a:endParaRPr lang="en-US" noProof="0"/>
          </a:p>
        </p:txBody>
      </p:sp>
      <p:sp>
        <p:nvSpPr>
          <p:cNvPr id="4" name="Rectangle 4"/>
          <p:cNvSpPr>
            <a:spLocks noGrp="1" noChangeArrowheads="1"/>
          </p:cNvSpPr>
          <p:nvPr>
            <p:ph type="dt" sz="half" idx="10"/>
          </p:nvPr>
        </p:nvSpPr>
        <p:spPr>
          <a:xfrm>
            <a:off x="457200" y="6400800"/>
            <a:ext cx="2133600" cy="320675"/>
          </a:xfrm>
          <a:prstGeom prst="rect">
            <a:avLst/>
          </a:prstGeom>
          <a:ln/>
        </p:spPr>
        <p:txBody>
          <a:bodyPr/>
          <a:lstStyle>
            <a:lvl1pPr>
              <a:defRPr/>
            </a:lvl1pPr>
          </a:lstStyle>
          <a:p>
            <a:pPr>
              <a:defRPr/>
            </a:pPr>
            <a:endParaRPr lang="en-SG"/>
          </a:p>
        </p:txBody>
      </p:sp>
      <p:sp>
        <p:nvSpPr>
          <p:cNvPr id="5" name="Rectangle 5"/>
          <p:cNvSpPr>
            <a:spLocks noGrp="1" noChangeArrowheads="1"/>
          </p:cNvSpPr>
          <p:nvPr>
            <p:ph type="ftr" sz="quarter" idx="11"/>
          </p:nvPr>
        </p:nvSpPr>
        <p:spPr>
          <a:xfrm>
            <a:off x="3124200" y="6400800"/>
            <a:ext cx="2895600" cy="320675"/>
          </a:xfrm>
          <a:prstGeom prst="rect">
            <a:avLst/>
          </a:prstGeom>
          <a:ln/>
        </p:spPr>
        <p:txBody>
          <a:bodyPr/>
          <a:lstStyle>
            <a:lvl1pPr>
              <a:defRPr/>
            </a:lvl1pPr>
          </a:lstStyle>
          <a:p>
            <a:pPr>
              <a:defRPr/>
            </a:pPr>
            <a:endParaRPr lang="en-SG"/>
          </a:p>
        </p:txBody>
      </p:sp>
      <p:sp>
        <p:nvSpPr>
          <p:cNvPr id="6" name="Rectangle 6"/>
          <p:cNvSpPr>
            <a:spLocks noGrp="1" noChangeArrowheads="1"/>
          </p:cNvSpPr>
          <p:nvPr>
            <p:ph type="sldNum" sz="quarter" idx="12"/>
          </p:nvPr>
        </p:nvSpPr>
        <p:spPr>
          <a:xfrm>
            <a:off x="6553200" y="6400800"/>
            <a:ext cx="2133600" cy="320675"/>
          </a:xfrm>
          <a:prstGeom prst="rect">
            <a:avLst/>
          </a:prstGeom>
          <a:ln/>
        </p:spPr>
        <p:txBody>
          <a:bodyPr/>
          <a:lstStyle>
            <a:lvl1pPr>
              <a:defRPr/>
            </a:lvl1pPr>
          </a:lstStyle>
          <a:p>
            <a:pPr>
              <a:defRPr/>
            </a:pPr>
            <a:fld id="{E1977CEC-245A-470B-BDE6-06619DDAAC9E}" type="slidenum">
              <a:rPr lang="en-SG"/>
              <a:pPr>
                <a:defRPr/>
              </a:pPr>
              <a:t>‹#›</a:t>
            </a:fld>
            <a:endParaRPr lang="en-SG"/>
          </a:p>
        </p:txBody>
      </p:sp>
    </p:spTree>
    <p:extLst>
      <p:ext uri="{BB962C8B-B14F-4D97-AF65-F5344CB8AC3E}">
        <p14:creationId xmlns:p14="http://schemas.microsoft.com/office/powerpoint/2010/main" val="459052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260C-6D91-444D-A403-0669E519D3B0}"/>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966C3D63-86C6-46E7-B509-1208D0B3F02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3EF6FF1E-437C-42D1-AB7F-611226B9386A}"/>
              </a:ext>
            </a:extLst>
          </p:cNvPr>
          <p:cNvSpPr>
            <a:spLocks noGrp="1"/>
          </p:cNvSpPr>
          <p:nvPr>
            <p:ph type="dt" sz="half" idx="10"/>
          </p:nvPr>
        </p:nvSpPr>
        <p:spPr/>
        <p:txBody>
          <a:bodyPr/>
          <a:lstStyle/>
          <a:p>
            <a:fld id="{A2656726-2D53-474C-A63A-9B9FE4C3C2A9}" type="datetime1">
              <a:rPr lang="vi-VN" smtClean="0"/>
              <a:t>06/06/2022</a:t>
            </a:fld>
            <a:endParaRPr lang="vi-VN"/>
          </a:p>
        </p:txBody>
      </p:sp>
      <p:sp>
        <p:nvSpPr>
          <p:cNvPr id="5" name="Footer Placeholder 4">
            <a:extLst>
              <a:ext uri="{FF2B5EF4-FFF2-40B4-BE49-F238E27FC236}">
                <a16:creationId xmlns:a16="http://schemas.microsoft.com/office/drawing/2014/main" id="{2837942B-5C43-46CF-8963-BEF960CC6F86}"/>
              </a:ext>
            </a:extLst>
          </p:cNvPr>
          <p:cNvSpPr>
            <a:spLocks noGrp="1"/>
          </p:cNvSpPr>
          <p:nvPr>
            <p:ph type="ftr" sz="quarter" idx="11"/>
          </p:nvPr>
        </p:nvSpPr>
        <p:spPr/>
        <p:txBody>
          <a:bodyPr/>
          <a:lstStyle/>
          <a:p>
            <a:r>
              <a:rPr lang="vi-VN"/>
              <a:t>High-Level Database Model</a:t>
            </a:r>
          </a:p>
        </p:txBody>
      </p:sp>
      <p:sp>
        <p:nvSpPr>
          <p:cNvPr id="6" name="Slide Number Placeholder 5">
            <a:extLst>
              <a:ext uri="{FF2B5EF4-FFF2-40B4-BE49-F238E27FC236}">
                <a16:creationId xmlns:a16="http://schemas.microsoft.com/office/drawing/2014/main" id="{3C7BEAA7-F8BC-422F-8041-0BC9D2CDC73B}"/>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714057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F081D-D324-4D9D-80E1-E264DFB96C91}"/>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B2837334-3AA3-45DA-808F-A8D1009061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26EBF502-D222-4164-9EFA-BCEC3B7D4EFD}"/>
              </a:ext>
            </a:extLst>
          </p:cNvPr>
          <p:cNvSpPr>
            <a:spLocks noGrp="1"/>
          </p:cNvSpPr>
          <p:nvPr>
            <p:ph type="dt" sz="half" idx="10"/>
          </p:nvPr>
        </p:nvSpPr>
        <p:spPr/>
        <p:txBody>
          <a:bodyPr/>
          <a:lstStyle/>
          <a:p>
            <a:fld id="{CB016374-5694-4399-A12D-17E2439BE279}" type="datetime1">
              <a:rPr lang="vi-VN" smtClean="0"/>
              <a:t>06/06/2022</a:t>
            </a:fld>
            <a:endParaRPr lang="vi-VN"/>
          </a:p>
        </p:txBody>
      </p:sp>
      <p:sp>
        <p:nvSpPr>
          <p:cNvPr id="5" name="Footer Placeholder 4">
            <a:extLst>
              <a:ext uri="{FF2B5EF4-FFF2-40B4-BE49-F238E27FC236}">
                <a16:creationId xmlns:a16="http://schemas.microsoft.com/office/drawing/2014/main" id="{12170A66-57DC-4301-A3E5-2DD6EE57EE72}"/>
              </a:ext>
            </a:extLst>
          </p:cNvPr>
          <p:cNvSpPr>
            <a:spLocks noGrp="1"/>
          </p:cNvSpPr>
          <p:nvPr>
            <p:ph type="ftr" sz="quarter" idx="11"/>
          </p:nvPr>
        </p:nvSpPr>
        <p:spPr/>
        <p:txBody>
          <a:bodyPr/>
          <a:lstStyle/>
          <a:p>
            <a:r>
              <a:rPr lang="vi-VN"/>
              <a:t>High-Level Database Model</a:t>
            </a:r>
          </a:p>
        </p:txBody>
      </p:sp>
      <p:sp>
        <p:nvSpPr>
          <p:cNvPr id="6" name="Slide Number Placeholder 5">
            <a:extLst>
              <a:ext uri="{FF2B5EF4-FFF2-40B4-BE49-F238E27FC236}">
                <a16:creationId xmlns:a16="http://schemas.microsoft.com/office/drawing/2014/main" id="{E2AB9BCA-96A4-47B9-9890-D6D1DE2073C5}"/>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812877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03D25-2D02-495E-BEAB-16C4A7C8590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F5741B6F-707E-4AC7-A0EC-4244C179357E}"/>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CA0BFE-5259-496A-9E4D-5914EC92E6D3}"/>
              </a:ext>
            </a:extLst>
          </p:cNvPr>
          <p:cNvSpPr>
            <a:spLocks noGrp="1"/>
          </p:cNvSpPr>
          <p:nvPr>
            <p:ph type="dt" sz="half" idx="10"/>
          </p:nvPr>
        </p:nvSpPr>
        <p:spPr/>
        <p:txBody>
          <a:bodyPr/>
          <a:lstStyle/>
          <a:p>
            <a:fld id="{CE5E4FFC-6BA1-4A01-A828-6887D1F756C3}" type="datetime1">
              <a:rPr lang="vi-VN" smtClean="0"/>
              <a:t>06/06/2022</a:t>
            </a:fld>
            <a:endParaRPr lang="vi-VN"/>
          </a:p>
        </p:txBody>
      </p:sp>
      <p:sp>
        <p:nvSpPr>
          <p:cNvPr id="5" name="Footer Placeholder 4">
            <a:extLst>
              <a:ext uri="{FF2B5EF4-FFF2-40B4-BE49-F238E27FC236}">
                <a16:creationId xmlns:a16="http://schemas.microsoft.com/office/drawing/2014/main" id="{80374619-E29D-48AD-97A8-8B9A8A2D4497}"/>
              </a:ext>
            </a:extLst>
          </p:cNvPr>
          <p:cNvSpPr>
            <a:spLocks noGrp="1"/>
          </p:cNvSpPr>
          <p:nvPr>
            <p:ph type="ftr" sz="quarter" idx="11"/>
          </p:nvPr>
        </p:nvSpPr>
        <p:spPr/>
        <p:txBody>
          <a:bodyPr/>
          <a:lstStyle/>
          <a:p>
            <a:r>
              <a:rPr lang="vi-VN"/>
              <a:t>High-Level Database Model</a:t>
            </a:r>
          </a:p>
        </p:txBody>
      </p:sp>
      <p:sp>
        <p:nvSpPr>
          <p:cNvPr id="6" name="Slide Number Placeholder 5">
            <a:extLst>
              <a:ext uri="{FF2B5EF4-FFF2-40B4-BE49-F238E27FC236}">
                <a16:creationId xmlns:a16="http://schemas.microsoft.com/office/drawing/2014/main" id="{FBFE99F0-F9B7-4B8A-947A-8D0ACD95B704}"/>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3008865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BEB0-2F21-4186-BE23-208752144D59}"/>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6E648267-6BCA-4F48-85AC-DBC76B305DC2}"/>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8C922280-BED6-4524-A534-2CF91989B87D}"/>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114224E6-0AD5-4591-B1EB-A97E207EC641}"/>
              </a:ext>
            </a:extLst>
          </p:cNvPr>
          <p:cNvSpPr>
            <a:spLocks noGrp="1"/>
          </p:cNvSpPr>
          <p:nvPr>
            <p:ph type="dt" sz="half" idx="10"/>
          </p:nvPr>
        </p:nvSpPr>
        <p:spPr/>
        <p:txBody>
          <a:bodyPr/>
          <a:lstStyle/>
          <a:p>
            <a:fld id="{76048D62-B6E9-45CF-B3C0-C11933203B01}" type="datetime1">
              <a:rPr lang="vi-VN" smtClean="0"/>
              <a:t>06/06/2022</a:t>
            </a:fld>
            <a:endParaRPr lang="vi-VN"/>
          </a:p>
        </p:txBody>
      </p:sp>
      <p:sp>
        <p:nvSpPr>
          <p:cNvPr id="6" name="Footer Placeholder 5">
            <a:extLst>
              <a:ext uri="{FF2B5EF4-FFF2-40B4-BE49-F238E27FC236}">
                <a16:creationId xmlns:a16="http://schemas.microsoft.com/office/drawing/2014/main" id="{3C305E3D-BE7C-461C-91D6-9DF2C17DD887}"/>
              </a:ext>
            </a:extLst>
          </p:cNvPr>
          <p:cNvSpPr>
            <a:spLocks noGrp="1"/>
          </p:cNvSpPr>
          <p:nvPr>
            <p:ph type="ftr" sz="quarter" idx="11"/>
          </p:nvPr>
        </p:nvSpPr>
        <p:spPr/>
        <p:txBody>
          <a:bodyPr/>
          <a:lstStyle/>
          <a:p>
            <a:r>
              <a:rPr lang="vi-VN"/>
              <a:t>High-Level Database Model</a:t>
            </a:r>
          </a:p>
        </p:txBody>
      </p:sp>
      <p:sp>
        <p:nvSpPr>
          <p:cNvPr id="7" name="Slide Number Placeholder 6">
            <a:extLst>
              <a:ext uri="{FF2B5EF4-FFF2-40B4-BE49-F238E27FC236}">
                <a16:creationId xmlns:a16="http://schemas.microsoft.com/office/drawing/2014/main" id="{D842273E-DBBF-476A-A799-832E5B6A3433}"/>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2108355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850B-5078-4801-9B40-07131C1A94E1}"/>
              </a:ext>
            </a:extLst>
          </p:cNvPr>
          <p:cNvSpPr>
            <a:spLocks noGrp="1"/>
          </p:cNvSpPr>
          <p:nvPr>
            <p:ph type="title"/>
          </p:nvPr>
        </p:nvSpPr>
        <p:spPr>
          <a:xfrm>
            <a:off x="630238" y="365125"/>
            <a:ext cx="78867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D7174C1E-C023-4CD9-877C-60C0F14464C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FDA38B-5FFA-427E-91ED-9030C65BA90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CDDFCFBB-889E-46A2-BFCD-5CE64A937F8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686DEF-6DDA-494B-9E25-6ABCADEEDA68}"/>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65AE9C47-A193-4BF9-A8BD-52AA5CF7DFD7}"/>
              </a:ext>
            </a:extLst>
          </p:cNvPr>
          <p:cNvSpPr>
            <a:spLocks noGrp="1"/>
          </p:cNvSpPr>
          <p:nvPr>
            <p:ph type="dt" sz="half" idx="10"/>
          </p:nvPr>
        </p:nvSpPr>
        <p:spPr/>
        <p:txBody>
          <a:bodyPr/>
          <a:lstStyle/>
          <a:p>
            <a:fld id="{42657630-4837-45A5-BE0E-4B0E9671AB31}" type="datetime1">
              <a:rPr lang="vi-VN" smtClean="0"/>
              <a:t>06/06/2022</a:t>
            </a:fld>
            <a:endParaRPr lang="vi-VN"/>
          </a:p>
        </p:txBody>
      </p:sp>
      <p:sp>
        <p:nvSpPr>
          <p:cNvPr id="8" name="Footer Placeholder 7">
            <a:extLst>
              <a:ext uri="{FF2B5EF4-FFF2-40B4-BE49-F238E27FC236}">
                <a16:creationId xmlns:a16="http://schemas.microsoft.com/office/drawing/2014/main" id="{625D76D2-0E60-46FF-A2F8-D1375CCA8995}"/>
              </a:ext>
            </a:extLst>
          </p:cNvPr>
          <p:cNvSpPr>
            <a:spLocks noGrp="1"/>
          </p:cNvSpPr>
          <p:nvPr>
            <p:ph type="ftr" sz="quarter" idx="11"/>
          </p:nvPr>
        </p:nvSpPr>
        <p:spPr/>
        <p:txBody>
          <a:bodyPr/>
          <a:lstStyle/>
          <a:p>
            <a:r>
              <a:rPr lang="vi-VN"/>
              <a:t>High-Level Database Model</a:t>
            </a:r>
          </a:p>
        </p:txBody>
      </p:sp>
      <p:sp>
        <p:nvSpPr>
          <p:cNvPr id="9" name="Slide Number Placeholder 8">
            <a:extLst>
              <a:ext uri="{FF2B5EF4-FFF2-40B4-BE49-F238E27FC236}">
                <a16:creationId xmlns:a16="http://schemas.microsoft.com/office/drawing/2014/main" id="{76B6C5D7-7363-4F73-9428-2D937F095111}"/>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1336279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8DB37-0225-41D1-BBBA-DB795928554F}"/>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923B30D0-CE14-4FC9-8DE3-8CFAF13E2721}"/>
              </a:ext>
            </a:extLst>
          </p:cNvPr>
          <p:cNvSpPr>
            <a:spLocks noGrp="1"/>
          </p:cNvSpPr>
          <p:nvPr>
            <p:ph type="dt" sz="half" idx="10"/>
          </p:nvPr>
        </p:nvSpPr>
        <p:spPr/>
        <p:txBody>
          <a:bodyPr/>
          <a:lstStyle/>
          <a:p>
            <a:fld id="{1E41567A-A364-4FD9-A630-0C300E667FA7}" type="datetime1">
              <a:rPr lang="vi-VN" smtClean="0"/>
              <a:t>06/06/2022</a:t>
            </a:fld>
            <a:endParaRPr lang="vi-VN"/>
          </a:p>
        </p:txBody>
      </p:sp>
      <p:sp>
        <p:nvSpPr>
          <p:cNvPr id="4" name="Footer Placeholder 3">
            <a:extLst>
              <a:ext uri="{FF2B5EF4-FFF2-40B4-BE49-F238E27FC236}">
                <a16:creationId xmlns:a16="http://schemas.microsoft.com/office/drawing/2014/main" id="{68E2968E-7B21-4BD6-AD60-E7A6E36077BE}"/>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F0637E1D-71C6-4E4B-9C59-0ADB3F0572D3}"/>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4075646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E0527-D346-4765-99B9-778BAC9C6C58}"/>
              </a:ext>
            </a:extLst>
          </p:cNvPr>
          <p:cNvSpPr>
            <a:spLocks noGrp="1"/>
          </p:cNvSpPr>
          <p:nvPr>
            <p:ph type="dt" sz="half" idx="10"/>
          </p:nvPr>
        </p:nvSpPr>
        <p:spPr/>
        <p:txBody>
          <a:bodyPr/>
          <a:lstStyle/>
          <a:p>
            <a:fld id="{A59C8DF3-FCE9-4FF6-B388-D6057642AFBC}" type="datetime1">
              <a:rPr lang="vi-VN" smtClean="0"/>
              <a:t>06/06/2022</a:t>
            </a:fld>
            <a:endParaRPr lang="vi-VN"/>
          </a:p>
        </p:txBody>
      </p:sp>
      <p:sp>
        <p:nvSpPr>
          <p:cNvPr id="3" name="Footer Placeholder 2">
            <a:extLst>
              <a:ext uri="{FF2B5EF4-FFF2-40B4-BE49-F238E27FC236}">
                <a16:creationId xmlns:a16="http://schemas.microsoft.com/office/drawing/2014/main" id="{1B21FA91-7401-4066-87B1-4FE49BEED622}"/>
              </a:ext>
            </a:extLst>
          </p:cNvPr>
          <p:cNvSpPr>
            <a:spLocks noGrp="1"/>
          </p:cNvSpPr>
          <p:nvPr>
            <p:ph type="ftr" sz="quarter" idx="11"/>
          </p:nvPr>
        </p:nvSpPr>
        <p:spPr/>
        <p:txBody>
          <a:bodyPr/>
          <a:lstStyle/>
          <a:p>
            <a:r>
              <a:rPr lang="vi-VN"/>
              <a:t>High-Level Database Model</a:t>
            </a:r>
          </a:p>
        </p:txBody>
      </p:sp>
      <p:sp>
        <p:nvSpPr>
          <p:cNvPr id="4" name="Slide Number Placeholder 3">
            <a:extLst>
              <a:ext uri="{FF2B5EF4-FFF2-40B4-BE49-F238E27FC236}">
                <a16:creationId xmlns:a16="http://schemas.microsoft.com/office/drawing/2014/main" id="{168C18D9-3F10-4BCA-A882-3B4313FE393F}"/>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138357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5925" y="286605"/>
            <a:ext cx="7936637" cy="840859"/>
          </a:xfrm>
        </p:spPr>
        <p:txBody>
          <a:bodyPr/>
          <a:lstStyle/>
          <a:p>
            <a:r>
              <a:rPr lang="en-US" dirty="0"/>
              <a:t>Click to edit Master title style</a:t>
            </a:r>
          </a:p>
        </p:txBody>
      </p:sp>
      <p:sp>
        <p:nvSpPr>
          <p:cNvPr id="3" name="Content Placeholder 2"/>
          <p:cNvSpPr>
            <a:spLocks noGrp="1"/>
          </p:cNvSpPr>
          <p:nvPr>
            <p:ph idx="1"/>
          </p:nvPr>
        </p:nvSpPr>
        <p:spPr>
          <a:xfrm>
            <a:off x="585924" y="1127464"/>
            <a:ext cx="7936637" cy="50691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60B65B8-2D5C-4E71-92A5-D4481BA218F5}" type="datetime1">
              <a:rPr lang="vi-VN" smtClean="0"/>
              <a:t>06/06/2022</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0169050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0BDE1-5E1F-4A48-ADD3-3C0E5D0EBEB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DBC275A8-EE9C-43C8-9DEA-6EE6A8631EA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F113615B-EF48-4FE0-91E6-CDC26E98DCB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05A9F0-9885-4462-B26E-5B8B341DDDA1}"/>
              </a:ext>
            </a:extLst>
          </p:cNvPr>
          <p:cNvSpPr>
            <a:spLocks noGrp="1"/>
          </p:cNvSpPr>
          <p:nvPr>
            <p:ph type="dt" sz="half" idx="10"/>
          </p:nvPr>
        </p:nvSpPr>
        <p:spPr/>
        <p:txBody>
          <a:bodyPr/>
          <a:lstStyle/>
          <a:p>
            <a:fld id="{CE600D11-95DB-42AC-9FD2-75F01ACA69AE}" type="datetime1">
              <a:rPr lang="vi-VN" smtClean="0"/>
              <a:t>06/06/2022</a:t>
            </a:fld>
            <a:endParaRPr lang="vi-VN"/>
          </a:p>
        </p:txBody>
      </p:sp>
      <p:sp>
        <p:nvSpPr>
          <p:cNvPr id="6" name="Footer Placeholder 5">
            <a:extLst>
              <a:ext uri="{FF2B5EF4-FFF2-40B4-BE49-F238E27FC236}">
                <a16:creationId xmlns:a16="http://schemas.microsoft.com/office/drawing/2014/main" id="{A694F0DA-0843-4801-A927-5F9F1EF6B9FF}"/>
              </a:ext>
            </a:extLst>
          </p:cNvPr>
          <p:cNvSpPr>
            <a:spLocks noGrp="1"/>
          </p:cNvSpPr>
          <p:nvPr>
            <p:ph type="ftr" sz="quarter" idx="11"/>
          </p:nvPr>
        </p:nvSpPr>
        <p:spPr/>
        <p:txBody>
          <a:bodyPr/>
          <a:lstStyle/>
          <a:p>
            <a:r>
              <a:rPr lang="vi-VN"/>
              <a:t>High-Level Database Model</a:t>
            </a:r>
          </a:p>
        </p:txBody>
      </p:sp>
      <p:sp>
        <p:nvSpPr>
          <p:cNvPr id="7" name="Slide Number Placeholder 6">
            <a:extLst>
              <a:ext uri="{FF2B5EF4-FFF2-40B4-BE49-F238E27FC236}">
                <a16:creationId xmlns:a16="http://schemas.microsoft.com/office/drawing/2014/main" id="{DFF2C100-5FC5-421C-8B7C-7C00C30A08B7}"/>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328508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4AED-8398-4584-9EA1-853B49A9291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1048F468-01E5-4157-B783-CB38B6AE561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C97B0CD7-0B7D-4FE0-B0F0-5AE5EAACB03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DF6C08-5B08-41F5-A597-FD1E536D6F86}"/>
              </a:ext>
            </a:extLst>
          </p:cNvPr>
          <p:cNvSpPr>
            <a:spLocks noGrp="1"/>
          </p:cNvSpPr>
          <p:nvPr>
            <p:ph type="dt" sz="half" idx="10"/>
          </p:nvPr>
        </p:nvSpPr>
        <p:spPr/>
        <p:txBody>
          <a:bodyPr/>
          <a:lstStyle/>
          <a:p>
            <a:fld id="{ABEA82DD-F524-4602-90A2-A7B45DE0B68C}" type="datetime1">
              <a:rPr lang="vi-VN" smtClean="0"/>
              <a:t>06/06/2022</a:t>
            </a:fld>
            <a:endParaRPr lang="vi-VN"/>
          </a:p>
        </p:txBody>
      </p:sp>
      <p:sp>
        <p:nvSpPr>
          <p:cNvPr id="6" name="Footer Placeholder 5">
            <a:extLst>
              <a:ext uri="{FF2B5EF4-FFF2-40B4-BE49-F238E27FC236}">
                <a16:creationId xmlns:a16="http://schemas.microsoft.com/office/drawing/2014/main" id="{29D53899-E647-4F96-B715-6E61E3E22C95}"/>
              </a:ext>
            </a:extLst>
          </p:cNvPr>
          <p:cNvSpPr>
            <a:spLocks noGrp="1"/>
          </p:cNvSpPr>
          <p:nvPr>
            <p:ph type="ftr" sz="quarter" idx="11"/>
          </p:nvPr>
        </p:nvSpPr>
        <p:spPr/>
        <p:txBody>
          <a:bodyPr/>
          <a:lstStyle/>
          <a:p>
            <a:r>
              <a:rPr lang="vi-VN"/>
              <a:t>High-Level Database Model</a:t>
            </a:r>
          </a:p>
        </p:txBody>
      </p:sp>
      <p:sp>
        <p:nvSpPr>
          <p:cNvPr id="7" name="Slide Number Placeholder 6">
            <a:extLst>
              <a:ext uri="{FF2B5EF4-FFF2-40B4-BE49-F238E27FC236}">
                <a16:creationId xmlns:a16="http://schemas.microsoft.com/office/drawing/2014/main" id="{D436FDDC-CF70-440B-96E6-294AE010D128}"/>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0139882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A67B-0E68-49E6-A922-1106C5C8B2AE}"/>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888DE827-56D7-4E34-A3E3-5A0D052152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8C96F05C-D234-43BB-8D2E-55A5A20695EC}"/>
              </a:ext>
            </a:extLst>
          </p:cNvPr>
          <p:cNvSpPr>
            <a:spLocks noGrp="1"/>
          </p:cNvSpPr>
          <p:nvPr>
            <p:ph type="dt" sz="half" idx="10"/>
          </p:nvPr>
        </p:nvSpPr>
        <p:spPr/>
        <p:txBody>
          <a:bodyPr/>
          <a:lstStyle/>
          <a:p>
            <a:fld id="{75366AF3-65D2-4455-84DC-F8B956C5D1E7}" type="datetime1">
              <a:rPr lang="vi-VN" smtClean="0"/>
              <a:t>06/06/2022</a:t>
            </a:fld>
            <a:endParaRPr lang="vi-VN"/>
          </a:p>
        </p:txBody>
      </p:sp>
      <p:sp>
        <p:nvSpPr>
          <p:cNvPr id="5" name="Footer Placeholder 4">
            <a:extLst>
              <a:ext uri="{FF2B5EF4-FFF2-40B4-BE49-F238E27FC236}">
                <a16:creationId xmlns:a16="http://schemas.microsoft.com/office/drawing/2014/main" id="{52B727A1-6C2F-4086-BB74-CBC0A959B40A}"/>
              </a:ext>
            </a:extLst>
          </p:cNvPr>
          <p:cNvSpPr>
            <a:spLocks noGrp="1"/>
          </p:cNvSpPr>
          <p:nvPr>
            <p:ph type="ftr" sz="quarter" idx="11"/>
          </p:nvPr>
        </p:nvSpPr>
        <p:spPr/>
        <p:txBody>
          <a:bodyPr/>
          <a:lstStyle/>
          <a:p>
            <a:r>
              <a:rPr lang="vi-VN"/>
              <a:t>High-Level Database Model</a:t>
            </a:r>
          </a:p>
        </p:txBody>
      </p:sp>
      <p:sp>
        <p:nvSpPr>
          <p:cNvPr id="6" name="Slide Number Placeholder 5">
            <a:extLst>
              <a:ext uri="{FF2B5EF4-FFF2-40B4-BE49-F238E27FC236}">
                <a16:creationId xmlns:a16="http://schemas.microsoft.com/office/drawing/2014/main" id="{2955736D-E31C-4D50-9633-ECEE31565339}"/>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40465757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0735CA-E449-4277-BEEB-9130E4045B7A}"/>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DB1CE4C0-F014-49F4-B454-E305CF6EDC74}"/>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5B2DA4F8-55BC-4400-B78A-47F453275390}"/>
              </a:ext>
            </a:extLst>
          </p:cNvPr>
          <p:cNvSpPr>
            <a:spLocks noGrp="1"/>
          </p:cNvSpPr>
          <p:nvPr>
            <p:ph type="dt" sz="half" idx="10"/>
          </p:nvPr>
        </p:nvSpPr>
        <p:spPr/>
        <p:txBody>
          <a:bodyPr/>
          <a:lstStyle/>
          <a:p>
            <a:fld id="{1143B64C-6ECA-41C7-94C3-50B9902579B6}" type="datetime1">
              <a:rPr lang="vi-VN" smtClean="0"/>
              <a:t>06/06/2022</a:t>
            </a:fld>
            <a:endParaRPr lang="vi-VN"/>
          </a:p>
        </p:txBody>
      </p:sp>
      <p:sp>
        <p:nvSpPr>
          <p:cNvPr id="5" name="Footer Placeholder 4">
            <a:extLst>
              <a:ext uri="{FF2B5EF4-FFF2-40B4-BE49-F238E27FC236}">
                <a16:creationId xmlns:a16="http://schemas.microsoft.com/office/drawing/2014/main" id="{1D14A164-16E1-487E-AF07-E336D38DCF50}"/>
              </a:ext>
            </a:extLst>
          </p:cNvPr>
          <p:cNvSpPr>
            <a:spLocks noGrp="1"/>
          </p:cNvSpPr>
          <p:nvPr>
            <p:ph type="ftr" sz="quarter" idx="11"/>
          </p:nvPr>
        </p:nvSpPr>
        <p:spPr/>
        <p:txBody>
          <a:bodyPr/>
          <a:lstStyle/>
          <a:p>
            <a:r>
              <a:rPr lang="vi-VN"/>
              <a:t>High-Level Database Model</a:t>
            </a:r>
          </a:p>
        </p:txBody>
      </p:sp>
      <p:sp>
        <p:nvSpPr>
          <p:cNvPr id="6" name="Slide Number Placeholder 5">
            <a:extLst>
              <a:ext uri="{FF2B5EF4-FFF2-40B4-BE49-F238E27FC236}">
                <a16:creationId xmlns:a16="http://schemas.microsoft.com/office/drawing/2014/main" id="{59C26855-FA71-4BEE-8F01-B8451B2AE15C}"/>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3942267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A8951-20BB-402A-95C4-09141AB451B6}" type="datetime1">
              <a:rPr lang="vi-VN" smtClean="0"/>
              <a:t>06/06/2022</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a:extLst>
              <a:ext uri="{FF2B5EF4-FFF2-40B4-BE49-F238E27FC236}">
                <a16:creationId xmlns:a16="http://schemas.microsoft.com/office/drawing/2014/main" id="{96DB7A77-F6F6-43E1-AF5E-6D9EF7D9A774}"/>
              </a:ext>
            </a:extLst>
          </p:cNvPr>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132544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13382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7433A5-4C32-4174-AB62-8C9D14271B56}" type="datetime1">
              <a:rPr lang="vi-VN" smtClean="0"/>
              <a:t>06/06/2022</a:t>
            </a:fld>
            <a:endParaRPr lang="vi-VN"/>
          </a:p>
        </p:txBody>
      </p:sp>
      <p:sp>
        <p:nvSpPr>
          <p:cNvPr id="6" name="Footer Placeholder 5"/>
          <p:cNvSpPr>
            <a:spLocks noGrp="1"/>
          </p:cNvSpPr>
          <p:nvPr>
            <p:ph type="ftr" sz="quarter" idx="11"/>
          </p:nvPr>
        </p:nvSpPr>
        <p:spPr/>
        <p:txBody>
          <a:bodyPr/>
          <a:lstStyle/>
          <a:p>
            <a:r>
              <a:rPr lang="vi-VN"/>
              <a:t>High-Level Database Model</a:t>
            </a:r>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553920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7A27E5-605E-42A1-9F90-8AC7724C2E2B}" type="datetime1">
              <a:rPr lang="vi-VN" smtClean="0"/>
              <a:t>06/06/2022</a:t>
            </a:fld>
            <a:endParaRPr lang="vi-VN"/>
          </a:p>
        </p:txBody>
      </p:sp>
      <p:sp>
        <p:nvSpPr>
          <p:cNvPr id="8" name="Footer Placeholder 7"/>
          <p:cNvSpPr>
            <a:spLocks noGrp="1"/>
          </p:cNvSpPr>
          <p:nvPr>
            <p:ph type="ftr" sz="quarter" idx="11"/>
          </p:nvPr>
        </p:nvSpPr>
        <p:spPr/>
        <p:txBody>
          <a:bodyPr/>
          <a:lstStyle/>
          <a:p>
            <a:r>
              <a:rPr lang="vi-VN"/>
              <a:t>High-Level Database Model</a:t>
            </a:r>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541054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B3123D-281C-4239-83E2-FD673896089A}" type="datetime1">
              <a:rPr lang="vi-VN" smtClean="0"/>
              <a:t>06/06/2022</a:t>
            </a:fld>
            <a:endParaRPr lang="vi-VN"/>
          </a:p>
        </p:txBody>
      </p:sp>
      <p:sp>
        <p:nvSpPr>
          <p:cNvPr id="4" name="Footer Placeholder 3"/>
          <p:cNvSpPr>
            <a:spLocks noGrp="1"/>
          </p:cNvSpPr>
          <p:nvPr>
            <p:ph type="ftr" sz="quarter" idx="11"/>
          </p:nvPr>
        </p:nvSpPr>
        <p:spPr/>
        <p:txBody>
          <a:bodyPr/>
          <a:lstStyle/>
          <a:p>
            <a:r>
              <a:rPr lang="vi-VN"/>
              <a:t>High-Level Database Model</a:t>
            </a:r>
          </a:p>
        </p:txBody>
      </p:sp>
      <p:sp>
        <p:nvSpPr>
          <p:cNvPr id="5" name="Slide Number Placeholder 4"/>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581663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481822-121B-4E01-9A6C-823F38E3ECB8}" type="datetime1">
              <a:rPr lang="vi-VN" smtClean="0"/>
              <a:t>06/06/2022</a:t>
            </a:fld>
            <a:endParaRPr lang="vi-VN"/>
          </a:p>
        </p:txBody>
      </p:sp>
      <p:sp>
        <p:nvSpPr>
          <p:cNvPr id="8" name="Footer Placeholder 7"/>
          <p:cNvSpPr>
            <a:spLocks noGrp="1"/>
          </p:cNvSpPr>
          <p:nvPr>
            <p:ph type="ftr" sz="quarter" idx="11"/>
          </p:nvPr>
        </p:nvSpPr>
        <p:spPr/>
        <p:txBody>
          <a:bodyPr/>
          <a:lstStyle>
            <a:lvl1pPr>
              <a:defRPr>
                <a:solidFill>
                  <a:srgbClr val="FFFFFF"/>
                </a:solidFill>
              </a:defRPr>
            </a:lvl1pPr>
          </a:lstStyle>
          <a:p>
            <a:r>
              <a:rPr lang="vi-VN"/>
              <a:t>High-Level Database Model</a:t>
            </a:r>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67348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EF66C2C-A93F-4CD7-A05C-1845480FC009}" type="datetime1">
              <a:rPr lang="vi-VN" smtClean="0"/>
              <a:t>06/06/2022</a:t>
            </a:fld>
            <a:endParaRPr lang="vi-V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vi-VN"/>
              <a:t>High-Level Database Model</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2FDD2D-D1AD-4AA7-93C2-8410BB90945D}" type="slidenum">
              <a:rPr lang="vi-VN" smtClean="0"/>
              <a:t>‹#›</a:t>
            </a:fld>
            <a:endParaRPr lang="vi-VN"/>
          </a:p>
        </p:txBody>
      </p:sp>
    </p:spTree>
    <p:extLst>
      <p:ext uri="{BB962C8B-B14F-4D97-AF65-F5344CB8AC3E}">
        <p14:creationId xmlns:p14="http://schemas.microsoft.com/office/powerpoint/2010/main" val="2955978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DFEB45-924A-43BC-B08B-EA367A9840FD}" type="datetime1">
              <a:rPr lang="vi-VN" smtClean="0"/>
              <a:t>06/06/2022</a:t>
            </a:fld>
            <a:endParaRPr lang="vi-VN"/>
          </a:p>
        </p:txBody>
      </p:sp>
      <p:sp>
        <p:nvSpPr>
          <p:cNvPr id="6" name="Footer Placeholder 5"/>
          <p:cNvSpPr>
            <a:spLocks noGrp="1"/>
          </p:cNvSpPr>
          <p:nvPr>
            <p:ph type="ftr" sz="quarter" idx="11"/>
          </p:nvPr>
        </p:nvSpPr>
        <p:spPr/>
        <p:txBody>
          <a:bodyPr/>
          <a:lstStyle/>
          <a:p>
            <a:r>
              <a:rPr lang="vi-VN"/>
              <a:t>High-Level Database Model</a:t>
            </a:r>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60644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03683" y="259972"/>
            <a:ext cx="7963268" cy="89412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3683" y="1153605"/>
            <a:ext cx="7963268" cy="5081615"/>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B69A5E3-926B-4E06-8EAA-E272D0D2AEC0}" type="datetime1">
              <a:rPr lang="vi-VN" smtClean="0"/>
              <a:t>06/06/2022</a:t>
            </a:fld>
            <a:endParaRPr lang="vi-V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vi-VN"/>
              <a:t>High-Level Database Model</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C2FDD2D-D1AD-4AA7-93C2-8410BB90945D}" type="slidenum">
              <a:rPr lang="vi-VN" smtClean="0"/>
              <a:t>‹#›</a:t>
            </a:fld>
            <a:endParaRPr lang="vi-VN"/>
          </a:p>
        </p:txBody>
      </p:sp>
      <p:cxnSp>
        <p:nvCxnSpPr>
          <p:cNvPr id="10" name="Straight Connector 9"/>
          <p:cNvCxnSpPr/>
          <p:nvPr/>
        </p:nvCxnSpPr>
        <p:spPr>
          <a:xfrm>
            <a:off x="934143" y="1154091"/>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logo.png">
            <a:extLst>
              <a:ext uri="{FF2B5EF4-FFF2-40B4-BE49-F238E27FC236}">
                <a16:creationId xmlns:a16="http://schemas.microsoft.com/office/drawing/2014/main" id="{385FDECA-9367-45BB-913D-DF7A0DC13504}"/>
              </a:ext>
            </a:extLst>
          </p:cNvPr>
          <p:cNvPicPr>
            <a:picLocks noChangeAspect="1"/>
          </p:cNvPicPr>
          <p:nvPr userDrawn="1"/>
        </p:nvPicPr>
        <p:blipFill>
          <a:blip r:embed="rId14"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39049583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96" r:id="rId12"/>
  </p:sldLayoutIdLst>
  <p:hf hdr="0" dt="0"/>
  <p:txStyles>
    <p:titleStyle>
      <a:lvl1pPr algn="l"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CE7B9F-26D5-4444-AE5D-B20B8BA832CF}"/>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062FB625-4EEF-46EF-86B2-C48FE15F0BF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D35115BF-9B45-454F-8345-BC02FB17C302}"/>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4034C-292E-4908-9229-A686C812A2B9}" type="datetime1">
              <a:rPr lang="vi-VN" smtClean="0"/>
              <a:t>06/06/2022</a:t>
            </a:fld>
            <a:endParaRPr lang="vi-VN"/>
          </a:p>
        </p:txBody>
      </p:sp>
      <p:sp>
        <p:nvSpPr>
          <p:cNvPr id="5" name="Footer Placeholder 4">
            <a:extLst>
              <a:ext uri="{FF2B5EF4-FFF2-40B4-BE49-F238E27FC236}">
                <a16:creationId xmlns:a16="http://schemas.microsoft.com/office/drawing/2014/main" id="{A3B92D67-82DF-4348-9420-8F1B539414B7}"/>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High-Level Database Model</a:t>
            </a:r>
          </a:p>
        </p:txBody>
      </p:sp>
      <p:sp>
        <p:nvSpPr>
          <p:cNvPr id="6" name="Slide Number Placeholder 5">
            <a:extLst>
              <a:ext uri="{FF2B5EF4-FFF2-40B4-BE49-F238E27FC236}">
                <a16:creationId xmlns:a16="http://schemas.microsoft.com/office/drawing/2014/main" id="{7D39FE53-A050-4B80-B789-6B45435F6E44}"/>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2AEC34-6AEC-4A4E-B012-939E5E79DC73}" type="slidenum">
              <a:rPr lang="vi-VN" smtClean="0"/>
              <a:pPr/>
              <a:t>‹#›</a:t>
            </a:fld>
            <a:endParaRPr lang="vi-VN" dirty="0"/>
          </a:p>
        </p:txBody>
      </p:sp>
    </p:spTree>
    <p:extLst>
      <p:ext uri="{BB962C8B-B14F-4D97-AF65-F5344CB8AC3E}">
        <p14:creationId xmlns:p14="http://schemas.microsoft.com/office/powerpoint/2010/main" val="26273992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17" Type="http://schemas.openxmlformats.org/officeDocument/2006/relationships/customXml" Target="../ink/ink89.xml"/><Relationship Id="rId21" Type="http://schemas.openxmlformats.org/officeDocument/2006/relationships/customXml" Target="../ink/ink40.xml"/><Relationship Id="rId42" Type="http://schemas.openxmlformats.org/officeDocument/2006/relationships/customXml" Target="../ink/ink51.xml"/><Relationship Id="rId63" Type="http://schemas.openxmlformats.org/officeDocument/2006/relationships/customXml" Target="../ink/ink62.xml"/><Relationship Id="rId84" Type="http://schemas.openxmlformats.org/officeDocument/2006/relationships/image" Target="../media/image75.png"/><Relationship Id="rId138" Type="http://schemas.openxmlformats.org/officeDocument/2006/relationships/image" Target="../media/image102.png"/><Relationship Id="rId159" Type="http://schemas.openxmlformats.org/officeDocument/2006/relationships/customXml" Target="../ink/ink110.xml"/><Relationship Id="rId170" Type="http://schemas.openxmlformats.org/officeDocument/2006/relationships/image" Target="../media/image118.png"/><Relationship Id="rId107" Type="http://schemas.openxmlformats.org/officeDocument/2006/relationships/customXml" Target="../ink/ink84.xml"/><Relationship Id="rId11" Type="http://schemas.openxmlformats.org/officeDocument/2006/relationships/customXml" Target="../ink/ink35.xml"/><Relationship Id="rId32" Type="http://schemas.openxmlformats.org/officeDocument/2006/relationships/image" Target="../media/image50.png"/><Relationship Id="rId53" Type="http://schemas.openxmlformats.org/officeDocument/2006/relationships/customXml" Target="../ink/ink57.xml"/><Relationship Id="rId74" Type="http://schemas.openxmlformats.org/officeDocument/2006/relationships/image" Target="../media/image70.png"/><Relationship Id="rId128" Type="http://schemas.openxmlformats.org/officeDocument/2006/relationships/image" Target="../media/image97.png"/><Relationship Id="rId149" Type="http://schemas.openxmlformats.org/officeDocument/2006/relationships/customXml" Target="../ink/ink105.xml"/><Relationship Id="rId5" Type="http://schemas.openxmlformats.org/officeDocument/2006/relationships/customXml" Target="../ink/ink32.xml"/><Relationship Id="rId95" Type="http://schemas.openxmlformats.org/officeDocument/2006/relationships/customXml" Target="../ink/ink78.xml"/><Relationship Id="rId160" Type="http://schemas.openxmlformats.org/officeDocument/2006/relationships/image" Target="../media/image113.png"/><Relationship Id="rId181" Type="http://schemas.openxmlformats.org/officeDocument/2006/relationships/customXml" Target="../ink/ink121.xml"/><Relationship Id="rId22" Type="http://schemas.openxmlformats.org/officeDocument/2006/relationships/image" Target="../media/image45.png"/><Relationship Id="rId43" Type="http://schemas.openxmlformats.org/officeDocument/2006/relationships/image" Target="../media/image55.png"/><Relationship Id="rId64" Type="http://schemas.openxmlformats.org/officeDocument/2006/relationships/image" Target="../media/image65.png"/><Relationship Id="rId118" Type="http://schemas.openxmlformats.org/officeDocument/2006/relationships/image" Target="../media/image92.png"/><Relationship Id="rId139" Type="http://schemas.openxmlformats.org/officeDocument/2006/relationships/customXml" Target="../ink/ink100.xml"/><Relationship Id="rId85" Type="http://schemas.openxmlformats.org/officeDocument/2006/relationships/customXml" Target="../ink/ink73.xml"/><Relationship Id="rId150" Type="http://schemas.openxmlformats.org/officeDocument/2006/relationships/image" Target="../media/image108.png"/><Relationship Id="rId171" Type="http://schemas.openxmlformats.org/officeDocument/2006/relationships/customXml" Target="../ink/ink116.xml"/><Relationship Id="rId12" Type="http://schemas.openxmlformats.org/officeDocument/2006/relationships/image" Target="../media/image40.png"/><Relationship Id="rId33" Type="http://schemas.openxmlformats.org/officeDocument/2006/relationships/customXml" Target="../ink/ink46.xml"/><Relationship Id="rId108" Type="http://schemas.openxmlformats.org/officeDocument/2006/relationships/image" Target="../media/image87.png"/><Relationship Id="rId129" Type="http://schemas.openxmlformats.org/officeDocument/2006/relationships/customXml" Target="../ink/ink95.xml"/><Relationship Id="rId54" Type="http://schemas.openxmlformats.org/officeDocument/2006/relationships/image" Target="../media/image60.png"/><Relationship Id="rId75" Type="http://schemas.openxmlformats.org/officeDocument/2006/relationships/customXml" Target="../ink/ink68.xml"/><Relationship Id="rId96" Type="http://schemas.openxmlformats.org/officeDocument/2006/relationships/image" Target="../media/image81.png"/><Relationship Id="rId140" Type="http://schemas.openxmlformats.org/officeDocument/2006/relationships/image" Target="../media/image103.png"/><Relationship Id="rId161" Type="http://schemas.openxmlformats.org/officeDocument/2006/relationships/customXml" Target="../ink/ink111.xml"/><Relationship Id="rId182" Type="http://schemas.openxmlformats.org/officeDocument/2006/relationships/image" Target="../media/image124.png"/><Relationship Id="rId6" Type="http://schemas.openxmlformats.org/officeDocument/2006/relationships/image" Target="../media/image37.png"/><Relationship Id="rId23" Type="http://schemas.openxmlformats.org/officeDocument/2006/relationships/customXml" Target="../ink/ink41.xml"/><Relationship Id="rId119" Type="http://schemas.openxmlformats.org/officeDocument/2006/relationships/customXml" Target="../ink/ink90.xml"/><Relationship Id="rId44" Type="http://schemas.openxmlformats.org/officeDocument/2006/relationships/customXml" Target="../ink/ink52.xml"/><Relationship Id="rId65" Type="http://schemas.openxmlformats.org/officeDocument/2006/relationships/customXml" Target="../ink/ink63.xml"/><Relationship Id="rId86" Type="http://schemas.openxmlformats.org/officeDocument/2006/relationships/image" Target="../media/image76.png"/><Relationship Id="rId130" Type="http://schemas.openxmlformats.org/officeDocument/2006/relationships/image" Target="../media/image98.png"/><Relationship Id="rId151" Type="http://schemas.openxmlformats.org/officeDocument/2006/relationships/customXml" Target="../ink/ink106.xml"/><Relationship Id="rId172" Type="http://schemas.openxmlformats.org/officeDocument/2006/relationships/image" Target="../media/image119.png"/><Relationship Id="rId13" Type="http://schemas.openxmlformats.org/officeDocument/2006/relationships/customXml" Target="../ink/ink36.xml"/><Relationship Id="rId18" Type="http://schemas.openxmlformats.org/officeDocument/2006/relationships/image" Target="../media/image43.png"/><Relationship Id="rId39" Type="http://schemas.openxmlformats.org/officeDocument/2006/relationships/customXml" Target="../ink/ink49.xml"/><Relationship Id="rId109" Type="http://schemas.openxmlformats.org/officeDocument/2006/relationships/customXml" Target="../ink/ink85.xml"/><Relationship Id="rId34" Type="http://schemas.openxmlformats.org/officeDocument/2006/relationships/image" Target="../media/image51.png"/><Relationship Id="rId50" Type="http://schemas.openxmlformats.org/officeDocument/2006/relationships/customXml" Target="../ink/ink55.xml"/><Relationship Id="rId55" Type="http://schemas.openxmlformats.org/officeDocument/2006/relationships/customXml" Target="../ink/ink58.xml"/><Relationship Id="rId76" Type="http://schemas.openxmlformats.org/officeDocument/2006/relationships/image" Target="../media/image71.png"/><Relationship Id="rId97" Type="http://schemas.openxmlformats.org/officeDocument/2006/relationships/customXml" Target="../ink/ink79.xml"/><Relationship Id="rId104" Type="http://schemas.openxmlformats.org/officeDocument/2006/relationships/image" Target="../media/image85.png"/><Relationship Id="rId120" Type="http://schemas.openxmlformats.org/officeDocument/2006/relationships/image" Target="../media/image93.png"/><Relationship Id="rId125" Type="http://schemas.openxmlformats.org/officeDocument/2006/relationships/customXml" Target="../ink/ink93.xml"/><Relationship Id="rId141" Type="http://schemas.openxmlformats.org/officeDocument/2006/relationships/customXml" Target="../ink/ink101.xml"/><Relationship Id="rId146" Type="http://schemas.openxmlformats.org/officeDocument/2006/relationships/image" Target="../media/image106.png"/><Relationship Id="rId167" Type="http://schemas.openxmlformats.org/officeDocument/2006/relationships/customXml" Target="../ink/ink114.xml"/><Relationship Id="rId7" Type="http://schemas.openxmlformats.org/officeDocument/2006/relationships/customXml" Target="../ink/ink33.xml"/><Relationship Id="rId71" Type="http://schemas.openxmlformats.org/officeDocument/2006/relationships/customXml" Target="../ink/ink66.xml"/><Relationship Id="rId92" Type="http://schemas.openxmlformats.org/officeDocument/2006/relationships/image" Target="../media/image79.png"/><Relationship Id="rId162" Type="http://schemas.openxmlformats.org/officeDocument/2006/relationships/image" Target="../media/image114.png"/><Relationship Id="rId183" Type="http://schemas.openxmlformats.org/officeDocument/2006/relationships/customXml" Target="../ink/ink122.xml"/><Relationship Id="rId2" Type="http://schemas.openxmlformats.org/officeDocument/2006/relationships/notesSlide" Target="../notesSlides/notesSlide4.xml"/><Relationship Id="rId29" Type="http://schemas.openxmlformats.org/officeDocument/2006/relationships/customXml" Target="../ink/ink44.xml"/><Relationship Id="rId24" Type="http://schemas.openxmlformats.org/officeDocument/2006/relationships/image" Target="../media/image46.png"/><Relationship Id="rId40" Type="http://schemas.openxmlformats.org/officeDocument/2006/relationships/customXml" Target="../ink/ink50.xml"/><Relationship Id="rId45" Type="http://schemas.openxmlformats.org/officeDocument/2006/relationships/image" Target="../media/image56.png"/><Relationship Id="rId66" Type="http://schemas.openxmlformats.org/officeDocument/2006/relationships/image" Target="../media/image66.png"/><Relationship Id="rId87" Type="http://schemas.openxmlformats.org/officeDocument/2006/relationships/customXml" Target="../ink/ink74.xml"/><Relationship Id="rId110" Type="http://schemas.openxmlformats.org/officeDocument/2006/relationships/image" Target="../media/image88.png"/><Relationship Id="rId115" Type="http://schemas.openxmlformats.org/officeDocument/2006/relationships/customXml" Target="../ink/ink88.xml"/><Relationship Id="rId131" Type="http://schemas.openxmlformats.org/officeDocument/2006/relationships/customXml" Target="../ink/ink96.xml"/><Relationship Id="rId136" Type="http://schemas.openxmlformats.org/officeDocument/2006/relationships/image" Target="../media/image101.png"/><Relationship Id="rId157" Type="http://schemas.openxmlformats.org/officeDocument/2006/relationships/customXml" Target="../ink/ink109.xml"/><Relationship Id="rId178" Type="http://schemas.openxmlformats.org/officeDocument/2006/relationships/image" Target="../media/image122.png"/><Relationship Id="rId61" Type="http://schemas.openxmlformats.org/officeDocument/2006/relationships/customXml" Target="../ink/ink61.xml"/><Relationship Id="rId82" Type="http://schemas.openxmlformats.org/officeDocument/2006/relationships/image" Target="../media/image74.png"/><Relationship Id="rId152" Type="http://schemas.openxmlformats.org/officeDocument/2006/relationships/image" Target="../media/image109.png"/><Relationship Id="rId173" Type="http://schemas.openxmlformats.org/officeDocument/2006/relationships/customXml" Target="../ink/ink117.xml"/><Relationship Id="rId19" Type="http://schemas.openxmlformats.org/officeDocument/2006/relationships/customXml" Target="../ink/ink39.xml"/><Relationship Id="rId14" Type="http://schemas.openxmlformats.org/officeDocument/2006/relationships/image" Target="../media/image41.png"/><Relationship Id="rId30" Type="http://schemas.openxmlformats.org/officeDocument/2006/relationships/image" Target="../media/image49.png"/><Relationship Id="rId35" Type="http://schemas.openxmlformats.org/officeDocument/2006/relationships/customXml" Target="../ink/ink47.xml"/><Relationship Id="rId56" Type="http://schemas.openxmlformats.org/officeDocument/2006/relationships/image" Target="../media/image61.png"/><Relationship Id="rId77" Type="http://schemas.openxmlformats.org/officeDocument/2006/relationships/customXml" Target="../ink/ink69.xml"/><Relationship Id="rId100" Type="http://schemas.openxmlformats.org/officeDocument/2006/relationships/image" Target="../media/image83.png"/><Relationship Id="rId105" Type="http://schemas.openxmlformats.org/officeDocument/2006/relationships/customXml" Target="../ink/ink83.xml"/><Relationship Id="rId126" Type="http://schemas.openxmlformats.org/officeDocument/2006/relationships/image" Target="../media/image96.png"/><Relationship Id="rId147" Type="http://schemas.openxmlformats.org/officeDocument/2006/relationships/customXml" Target="../ink/ink104.xml"/><Relationship Id="rId168" Type="http://schemas.openxmlformats.org/officeDocument/2006/relationships/image" Target="../media/image117.png"/><Relationship Id="rId8" Type="http://schemas.openxmlformats.org/officeDocument/2006/relationships/image" Target="../media/image38.png"/><Relationship Id="rId51" Type="http://schemas.openxmlformats.org/officeDocument/2006/relationships/customXml" Target="../ink/ink56.xml"/><Relationship Id="rId72" Type="http://schemas.openxmlformats.org/officeDocument/2006/relationships/image" Target="../media/image69.png"/><Relationship Id="rId93" Type="http://schemas.openxmlformats.org/officeDocument/2006/relationships/customXml" Target="../ink/ink77.xml"/><Relationship Id="rId98" Type="http://schemas.openxmlformats.org/officeDocument/2006/relationships/image" Target="../media/image82.png"/><Relationship Id="rId121" Type="http://schemas.openxmlformats.org/officeDocument/2006/relationships/customXml" Target="../ink/ink91.xml"/><Relationship Id="rId142" Type="http://schemas.openxmlformats.org/officeDocument/2006/relationships/image" Target="../media/image104.png"/><Relationship Id="rId163" Type="http://schemas.openxmlformats.org/officeDocument/2006/relationships/customXml" Target="../ink/ink112.xml"/><Relationship Id="rId184" Type="http://schemas.openxmlformats.org/officeDocument/2006/relationships/image" Target="../media/image125.png"/><Relationship Id="rId3" Type="http://schemas.openxmlformats.org/officeDocument/2006/relationships/customXml" Target="../ink/ink31.xml"/><Relationship Id="rId25" Type="http://schemas.openxmlformats.org/officeDocument/2006/relationships/customXml" Target="../ink/ink42.xml"/><Relationship Id="rId46" Type="http://schemas.openxmlformats.org/officeDocument/2006/relationships/customXml" Target="../ink/ink53.xml"/><Relationship Id="rId67" Type="http://schemas.openxmlformats.org/officeDocument/2006/relationships/customXml" Target="../ink/ink64.xml"/><Relationship Id="rId116" Type="http://schemas.openxmlformats.org/officeDocument/2006/relationships/image" Target="../media/image91.png"/><Relationship Id="rId137" Type="http://schemas.openxmlformats.org/officeDocument/2006/relationships/customXml" Target="../ink/ink99.xml"/><Relationship Id="rId158" Type="http://schemas.openxmlformats.org/officeDocument/2006/relationships/image" Target="../media/image112.png"/><Relationship Id="rId20" Type="http://schemas.openxmlformats.org/officeDocument/2006/relationships/image" Target="../media/image44.png"/><Relationship Id="rId41" Type="http://schemas.openxmlformats.org/officeDocument/2006/relationships/image" Target="../media/image54.png"/><Relationship Id="rId62" Type="http://schemas.openxmlformats.org/officeDocument/2006/relationships/image" Target="../media/image64.png"/><Relationship Id="rId83" Type="http://schemas.openxmlformats.org/officeDocument/2006/relationships/customXml" Target="../ink/ink72.xml"/><Relationship Id="rId88" Type="http://schemas.openxmlformats.org/officeDocument/2006/relationships/image" Target="../media/image77.png"/><Relationship Id="rId111" Type="http://schemas.openxmlformats.org/officeDocument/2006/relationships/customXml" Target="../ink/ink86.xml"/><Relationship Id="rId132" Type="http://schemas.openxmlformats.org/officeDocument/2006/relationships/image" Target="../media/image99.png"/><Relationship Id="rId153" Type="http://schemas.openxmlformats.org/officeDocument/2006/relationships/customXml" Target="../ink/ink107.xml"/><Relationship Id="rId174" Type="http://schemas.openxmlformats.org/officeDocument/2006/relationships/image" Target="../media/image120.png"/><Relationship Id="rId179" Type="http://schemas.openxmlformats.org/officeDocument/2006/relationships/customXml" Target="../ink/ink120.xml"/><Relationship Id="rId15" Type="http://schemas.openxmlformats.org/officeDocument/2006/relationships/customXml" Target="../ink/ink37.xml"/><Relationship Id="rId36" Type="http://schemas.openxmlformats.org/officeDocument/2006/relationships/image" Target="../media/image52.png"/><Relationship Id="rId57" Type="http://schemas.openxmlformats.org/officeDocument/2006/relationships/customXml" Target="../ink/ink59.xml"/><Relationship Id="rId106" Type="http://schemas.openxmlformats.org/officeDocument/2006/relationships/image" Target="../media/image86.png"/><Relationship Id="rId127" Type="http://schemas.openxmlformats.org/officeDocument/2006/relationships/customXml" Target="../ink/ink94.xml"/><Relationship Id="rId10" Type="http://schemas.openxmlformats.org/officeDocument/2006/relationships/image" Target="../media/image39.png"/><Relationship Id="rId31" Type="http://schemas.openxmlformats.org/officeDocument/2006/relationships/customXml" Target="../ink/ink45.xml"/><Relationship Id="rId52" Type="http://schemas.openxmlformats.org/officeDocument/2006/relationships/image" Target="../media/image59.png"/><Relationship Id="rId73" Type="http://schemas.openxmlformats.org/officeDocument/2006/relationships/customXml" Target="../ink/ink67.xml"/><Relationship Id="rId78" Type="http://schemas.openxmlformats.org/officeDocument/2006/relationships/image" Target="../media/image72.png"/><Relationship Id="rId94" Type="http://schemas.openxmlformats.org/officeDocument/2006/relationships/image" Target="../media/image80.png"/><Relationship Id="rId99" Type="http://schemas.openxmlformats.org/officeDocument/2006/relationships/customXml" Target="../ink/ink80.xml"/><Relationship Id="rId101" Type="http://schemas.openxmlformats.org/officeDocument/2006/relationships/customXml" Target="../ink/ink81.xml"/><Relationship Id="rId122" Type="http://schemas.openxmlformats.org/officeDocument/2006/relationships/image" Target="../media/image94.png"/><Relationship Id="rId143" Type="http://schemas.openxmlformats.org/officeDocument/2006/relationships/customXml" Target="../ink/ink102.xml"/><Relationship Id="rId148" Type="http://schemas.openxmlformats.org/officeDocument/2006/relationships/image" Target="../media/image107.png"/><Relationship Id="rId164" Type="http://schemas.openxmlformats.org/officeDocument/2006/relationships/image" Target="../media/image115.png"/><Relationship Id="rId169" Type="http://schemas.openxmlformats.org/officeDocument/2006/relationships/customXml" Target="../ink/ink115.xml"/><Relationship Id="rId185" Type="http://schemas.openxmlformats.org/officeDocument/2006/relationships/customXml" Target="../ink/ink123.xml"/><Relationship Id="rId4" Type="http://schemas.openxmlformats.org/officeDocument/2006/relationships/image" Target="../media/image36.png"/><Relationship Id="rId9" Type="http://schemas.openxmlformats.org/officeDocument/2006/relationships/customXml" Target="../ink/ink34.xml"/><Relationship Id="rId180" Type="http://schemas.openxmlformats.org/officeDocument/2006/relationships/image" Target="../media/image123.png"/><Relationship Id="rId26" Type="http://schemas.openxmlformats.org/officeDocument/2006/relationships/image" Target="../media/image47.png"/><Relationship Id="rId47" Type="http://schemas.openxmlformats.org/officeDocument/2006/relationships/image" Target="../media/image57.png"/><Relationship Id="rId68" Type="http://schemas.openxmlformats.org/officeDocument/2006/relationships/image" Target="../media/image67.png"/><Relationship Id="rId89" Type="http://schemas.openxmlformats.org/officeDocument/2006/relationships/customXml" Target="../ink/ink75.xml"/><Relationship Id="rId112" Type="http://schemas.openxmlformats.org/officeDocument/2006/relationships/image" Target="../media/image89.png"/><Relationship Id="rId133" Type="http://schemas.openxmlformats.org/officeDocument/2006/relationships/customXml" Target="../ink/ink97.xml"/><Relationship Id="rId154" Type="http://schemas.openxmlformats.org/officeDocument/2006/relationships/image" Target="../media/image110.png"/><Relationship Id="rId175" Type="http://schemas.openxmlformats.org/officeDocument/2006/relationships/customXml" Target="../ink/ink118.xml"/><Relationship Id="rId16" Type="http://schemas.openxmlformats.org/officeDocument/2006/relationships/image" Target="../media/image42.png"/><Relationship Id="rId37" Type="http://schemas.openxmlformats.org/officeDocument/2006/relationships/customXml" Target="../ink/ink48.xml"/><Relationship Id="rId58" Type="http://schemas.openxmlformats.org/officeDocument/2006/relationships/image" Target="../media/image62.png"/><Relationship Id="rId79" Type="http://schemas.openxmlformats.org/officeDocument/2006/relationships/customXml" Target="../ink/ink70.xml"/><Relationship Id="rId102" Type="http://schemas.openxmlformats.org/officeDocument/2006/relationships/image" Target="../media/image84.png"/><Relationship Id="rId123" Type="http://schemas.openxmlformats.org/officeDocument/2006/relationships/customXml" Target="../ink/ink92.xml"/><Relationship Id="rId144" Type="http://schemas.openxmlformats.org/officeDocument/2006/relationships/image" Target="../media/image105.png"/><Relationship Id="rId90" Type="http://schemas.openxmlformats.org/officeDocument/2006/relationships/image" Target="../media/image78.png"/><Relationship Id="rId165" Type="http://schemas.openxmlformats.org/officeDocument/2006/relationships/customXml" Target="../ink/ink113.xml"/><Relationship Id="rId186" Type="http://schemas.openxmlformats.org/officeDocument/2006/relationships/image" Target="../media/image126.png"/><Relationship Id="rId27" Type="http://schemas.openxmlformats.org/officeDocument/2006/relationships/customXml" Target="../ink/ink43.xml"/><Relationship Id="rId48" Type="http://schemas.openxmlformats.org/officeDocument/2006/relationships/customXml" Target="../ink/ink54.xml"/><Relationship Id="rId69" Type="http://schemas.openxmlformats.org/officeDocument/2006/relationships/customXml" Target="../ink/ink65.xml"/><Relationship Id="rId113" Type="http://schemas.openxmlformats.org/officeDocument/2006/relationships/customXml" Target="../ink/ink87.xml"/><Relationship Id="rId134" Type="http://schemas.openxmlformats.org/officeDocument/2006/relationships/image" Target="../media/image100.png"/><Relationship Id="rId80" Type="http://schemas.openxmlformats.org/officeDocument/2006/relationships/image" Target="../media/image73.png"/><Relationship Id="rId155" Type="http://schemas.openxmlformats.org/officeDocument/2006/relationships/customXml" Target="../ink/ink108.xml"/><Relationship Id="rId176" Type="http://schemas.openxmlformats.org/officeDocument/2006/relationships/image" Target="../media/image121.png"/><Relationship Id="rId17" Type="http://schemas.openxmlformats.org/officeDocument/2006/relationships/customXml" Target="../ink/ink38.xml"/><Relationship Id="rId38" Type="http://schemas.openxmlformats.org/officeDocument/2006/relationships/image" Target="../media/image53.png"/><Relationship Id="rId59" Type="http://schemas.openxmlformats.org/officeDocument/2006/relationships/customXml" Target="../ink/ink60.xml"/><Relationship Id="rId103" Type="http://schemas.openxmlformats.org/officeDocument/2006/relationships/customXml" Target="../ink/ink82.xml"/><Relationship Id="rId124" Type="http://schemas.openxmlformats.org/officeDocument/2006/relationships/image" Target="../media/image95.png"/><Relationship Id="rId70" Type="http://schemas.openxmlformats.org/officeDocument/2006/relationships/image" Target="../media/image68.png"/><Relationship Id="rId91" Type="http://schemas.openxmlformats.org/officeDocument/2006/relationships/customXml" Target="../ink/ink76.xml"/><Relationship Id="rId145" Type="http://schemas.openxmlformats.org/officeDocument/2006/relationships/customXml" Target="../ink/ink103.xml"/><Relationship Id="rId166" Type="http://schemas.openxmlformats.org/officeDocument/2006/relationships/image" Target="../media/image116.png"/><Relationship Id="rId1" Type="http://schemas.openxmlformats.org/officeDocument/2006/relationships/slideLayout" Target="../slideLayouts/slideLayout2.xml"/><Relationship Id="rId28" Type="http://schemas.openxmlformats.org/officeDocument/2006/relationships/image" Target="../media/image48.png"/><Relationship Id="rId49" Type="http://schemas.openxmlformats.org/officeDocument/2006/relationships/image" Target="../media/image58.png"/><Relationship Id="rId114" Type="http://schemas.openxmlformats.org/officeDocument/2006/relationships/image" Target="../media/image90.png"/><Relationship Id="rId60" Type="http://schemas.openxmlformats.org/officeDocument/2006/relationships/image" Target="../media/image63.png"/><Relationship Id="rId81" Type="http://schemas.openxmlformats.org/officeDocument/2006/relationships/customXml" Target="../ink/ink71.xml"/><Relationship Id="rId135" Type="http://schemas.openxmlformats.org/officeDocument/2006/relationships/customXml" Target="../ink/ink98.xml"/><Relationship Id="rId156" Type="http://schemas.openxmlformats.org/officeDocument/2006/relationships/image" Target="../media/image111.png"/><Relationship Id="rId177" Type="http://schemas.openxmlformats.org/officeDocument/2006/relationships/customXml" Target="../ink/ink119.xml"/></Relationships>
</file>

<file path=ppt/slides/_rels/slide11.xml.rels><?xml version="1.0" encoding="UTF-8" standalone="yes"?>
<Relationships xmlns="http://schemas.openxmlformats.org/package/2006/relationships"><Relationship Id="rId117" Type="http://schemas.openxmlformats.org/officeDocument/2006/relationships/customXml" Target="../ink/ink181.xml"/><Relationship Id="rId299" Type="http://schemas.openxmlformats.org/officeDocument/2006/relationships/image" Target="../media/image273.png"/><Relationship Id="rId21" Type="http://schemas.openxmlformats.org/officeDocument/2006/relationships/customXml" Target="../ink/ink133.xml"/><Relationship Id="rId63" Type="http://schemas.openxmlformats.org/officeDocument/2006/relationships/customXml" Target="../ink/ink154.xml"/><Relationship Id="rId159" Type="http://schemas.openxmlformats.org/officeDocument/2006/relationships/customXml" Target="../ink/ink202.xml"/><Relationship Id="rId324" Type="http://schemas.openxmlformats.org/officeDocument/2006/relationships/customXml" Target="../ink/ink285.xml"/><Relationship Id="rId366" Type="http://schemas.openxmlformats.org/officeDocument/2006/relationships/customXml" Target="../ink/ink306.xml"/><Relationship Id="rId170" Type="http://schemas.openxmlformats.org/officeDocument/2006/relationships/image" Target="../media/image209.png"/><Relationship Id="rId226" Type="http://schemas.openxmlformats.org/officeDocument/2006/relationships/image" Target="../media/image237.png"/><Relationship Id="rId268" Type="http://schemas.openxmlformats.org/officeDocument/2006/relationships/customXml" Target="../ink/ink257.xml"/><Relationship Id="rId32" Type="http://schemas.openxmlformats.org/officeDocument/2006/relationships/image" Target="../media/image140.png"/><Relationship Id="rId74" Type="http://schemas.openxmlformats.org/officeDocument/2006/relationships/image" Target="../media/image161.png"/><Relationship Id="rId128" Type="http://schemas.openxmlformats.org/officeDocument/2006/relationships/image" Target="../media/image188.png"/><Relationship Id="rId335" Type="http://schemas.openxmlformats.org/officeDocument/2006/relationships/image" Target="../media/image291.png"/><Relationship Id="rId5" Type="http://schemas.openxmlformats.org/officeDocument/2006/relationships/customXml" Target="../ink/ink125.xml"/><Relationship Id="rId181" Type="http://schemas.openxmlformats.org/officeDocument/2006/relationships/customXml" Target="../ink/ink213.xml"/><Relationship Id="rId237" Type="http://schemas.openxmlformats.org/officeDocument/2006/relationships/customXml" Target="../ink/ink241.xml"/><Relationship Id="rId279" Type="http://schemas.openxmlformats.org/officeDocument/2006/relationships/image" Target="../media/image263.png"/><Relationship Id="rId43" Type="http://schemas.openxmlformats.org/officeDocument/2006/relationships/customXml" Target="../ink/ink144.xml"/><Relationship Id="rId139" Type="http://schemas.openxmlformats.org/officeDocument/2006/relationships/customXml" Target="../ink/ink192.xml"/><Relationship Id="rId290" Type="http://schemas.openxmlformats.org/officeDocument/2006/relationships/customXml" Target="../ink/ink268.xml"/><Relationship Id="rId304" Type="http://schemas.openxmlformats.org/officeDocument/2006/relationships/customXml" Target="../ink/ink275.xml"/><Relationship Id="rId346" Type="http://schemas.openxmlformats.org/officeDocument/2006/relationships/customXml" Target="../ink/ink296.xml"/><Relationship Id="rId85" Type="http://schemas.openxmlformats.org/officeDocument/2006/relationships/customXml" Target="../ink/ink165.xml"/><Relationship Id="rId150" Type="http://schemas.openxmlformats.org/officeDocument/2006/relationships/image" Target="../media/image199.png"/><Relationship Id="rId192" Type="http://schemas.openxmlformats.org/officeDocument/2006/relationships/image" Target="../media/image220.png"/><Relationship Id="rId206" Type="http://schemas.openxmlformats.org/officeDocument/2006/relationships/image" Target="../media/image227.png"/><Relationship Id="rId248" Type="http://schemas.openxmlformats.org/officeDocument/2006/relationships/image" Target="../media/image248.png"/><Relationship Id="rId12" Type="http://schemas.openxmlformats.org/officeDocument/2006/relationships/image" Target="../media/image131.png"/><Relationship Id="rId108" Type="http://schemas.openxmlformats.org/officeDocument/2006/relationships/image" Target="../media/image178.png"/><Relationship Id="rId315" Type="http://schemas.openxmlformats.org/officeDocument/2006/relationships/image" Target="../media/image281.png"/><Relationship Id="rId357" Type="http://schemas.openxmlformats.org/officeDocument/2006/relationships/image" Target="../media/image302.png"/><Relationship Id="rId54" Type="http://schemas.openxmlformats.org/officeDocument/2006/relationships/image" Target="../media/image151.png"/><Relationship Id="rId96" Type="http://schemas.openxmlformats.org/officeDocument/2006/relationships/image" Target="../media/image172.png"/><Relationship Id="rId161" Type="http://schemas.openxmlformats.org/officeDocument/2006/relationships/customXml" Target="../ink/ink203.xml"/><Relationship Id="rId217" Type="http://schemas.openxmlformats.org/officeDocument/2006/relationships/customXml" Target="../ink/ink231.xml"/><Relationship Id="rId259" Type="http://schemas.openxmlformats.org/officeDocument/2006/relationships/customXml" Target="../ink/ink252.xml"/><Relationship Id="rId23" Type="http://schemas.openxmlformats.org/officeDocument/2006/relationships/customXml" Target="../ink/ink134.xml"/><Relationship Id="rId119" Type="http://schemas.openxmlformats.org/officeDocument/2006/relationships/customXml" Target="../ink/ink182.xml"/><Relationship Id="rId270" Type="http://schemas.openxmlformats.org/officeDocument/2006/relationships/customXml" Target="../ink/ink258.xml"/><Relationship Id="rId326" Type="http://schemas.openxmlformats.org/officeDocument/2006/relationships/customXml" Target="../ink/ink286.xml"/><Relationship Id="rId65" Type="http://schemas.openxmlformats.org/officeDocument/2006/relationships/customXml" Target="../ink/ink155.xml"/><Relationship Id="rId130" Type="http://schemas.openxmlformats.org/officeDocument/2006/relationships/image" Target="../media/image189.png"/><Relationship Id="rId368" Type="http://schemas.openxmlformats.org/officeDocument/2006/relationships/customXml" Target="../ink/ink307.xml"/><Relationship Id="rId172" Type="http://schemas.openxmlformats.org/officeDocument/2006/relationships/image" Target="../media/image210.png"/><Relationship Id="rId228" Type="http://schemas.openxmlformats.org/officeDocument/2006/relationships/image" Target="../media/image238.png"/><Relationship Id="rId281" Type="http://schemas.openxmlformats.org/officeDocument/2006/relationships/image" Target="../media/image264.png"/><Relationship Id="rId337" Type="http://schemas.openxmlformats.org/officeDocument/2006/relationships/image" Target="../media/image292.png"/><Relationship Id="rId34" Type="http://schemas.openxmlformats.org/officeDocument/2006/relationships/image" Target="../media/image141.png"/><Relationship Id="rId76" Type="http://schemas.openxmlformats.org/officeDocument/2006/relationships/image" Target="../media/image162.png"/><Relationship Id="rId141" Type="http://schemas.openxmlformats.org/officeDocument/2006/relationships/customXml" Target="../ink/ink193.xml"/><Relationship Id="rId7" Type="http://schemas.openxmlformats.org/officeDocument/2006/relationships/customXml" Target="../ink/ink126.xml"/><Relationship Id="rId183" Type="http://schemas.openxmlformats.org/officeDocument/2006/relationships/customXml" Target="../ink/ink214.xml"/><Relationship Id="rId239" Type="http://schemas.openxmlformats.org/officeDocument/2006/relationships/customXml" Target="../ink/ink242.xml"/><Relationship Id="rId250" Type="http://schemas.openxmlformats.org/officeDocument/2006/relationships/image" Target="../media/image249.png"/><Relationship Id="rId292" Type="http://schemas.openxmlformats.org/officeDocument/2006/relationships/customXml" Target="../ink/ink269.xml"/><Relationship Id="rId306" Type="http://schemas.openxmlformats.org/officeDocument/2006/relationships/customXml" Target="../ink/ink276.xml"/><Relationship Id="rId45" Type="http://schemas.openxmlformats.org/officeDocument/2006/relationships/customXml" Target="../ink/ink145.xml"/><Relationship Id="rId87" Type="http://schemas.openxmlformats.org/officeDocument/2006/relationships/customXml" Target="../ink/ink166.xml"/><Relationship Id="rId110" Type="http://schemas.openxmlformats.org/officeDocument/2006/relationships/image" Target="../media/image179.png"/><Relationship Id="rId348" Type="http://schemas.openxmlformats.org/officeDocument/2006/relationships/customXml" Target="../ink/ink297.xml"/><Relationship Id="rId152" Type="http://schemas.openxmlformats.org/officeDocument/2006/relationships/image" Target="../media/image200.png"/><Relationship Id="rId194" Type="http://schemas.openxmlformats.org/officeDocument/2006/relationships/image" Target="../media/image221.png"/><Relationship Id="rId208" Type="http://schemas.openxmlformats.org/officeDocument/2006/relationships/image" Target="../media/image228.png"/><Relationship Id="rId261" Type="http://schemas.openxmlformats.org/officeDocument/2006/relationships/image" Target="../media/image254.png"/><Relationship Id="rId14" Type="http://schemas.openxmlformats.org/officeDocument/2006/relationships/image" Target="../media/image132.png"/><Relationship Id="rId56" Type="http://schemas.openxmlformats.org/officeDocument/2006/relationships/image" Target="../media/image152.png"/><Relationship Id="rId317" Type="http://schemas.openxmlformats.org/officeDocument/2006/relationships/image" Target="../media/image282.png"/><Relationship Id="rId359" Type="http://schemas.openxmlformats.org/officeDocument/2006/relationships/image" Target="../media/image303.png"/><Relationship Id="rId98" Type="http://schemas.openxmlformats.org/officeDocument/2006/relationships/image" Target="../media/image173.png"/><Relationship Id="rId121" Type="http://schemas.openxmlformats.org/officeDocument/2006/relationships/customXml" Target="../ink/ink183.xml"/><Relationship Id="rId163" Type="http://schemas.openxmlformats.org/officeDocument/2006/relationships/customXml" Target="../ink/ink204.xml"/><Relationship Id="rId219" Type="http://schemas.openxmlformats.org/officeDocument/2006/relationships/customXml" Target="../ink/ink232.xml"/><Relationship Id="rId370" Type="http://schemas.openxmlformats.org/officeDocument/2006/relationships/customXml" Target="../ink/ink308.xml"/><Relationship Id="rId230" Type="http://schemas.openxmlformats.org/officeDocument/2006/relationships/image" Target="../media/image239.png"/><Relationship Id="rId25" Type="http://schemas.openxmlformats.org/officeDocument/2006/relationships/customXml" Target="../ink/ink135.xml"/><Relationship Id="rId67" Type="http://schemas.openxmlformats.org/officeDocument/2006/relationships/customXml" Target="../ink/ink156.xml"/><Relationship Id="rId272" Type="http://schemas.openxmlformats.org/officeDocument/2006/relationships/customXml" Target="../ink/ink259.xml"/><Relationship Id="rId328" Type="http://schemas.openxmlformats.org/officeDocument/2006/relationships/customXml" Target="../ink/ink287.xml"/><Relationship Id="rId132" Type="http://schemas.openxmlformats.org/officeDocument/2006/relationships/image" Target="../media/image190.png"/><Relationship Id="rId174" Type="http://schemas.openxmlformats.org/officeDocument/2006/relationships/image" Target="../media/image211.png"/><Relationship Id="rId241" Type="http://schemas.openxmlformats.org/officeDocument/2006/relationships/customXml" Target="../ink/ink243.xml"/><Relationship Id="rId36" Type="http://schemas.openxmlformats.org/officeDocument/2006/relationships/image" Target="../media/image142.png"/><Relationship Id="rId283" Type="http://schemas.openxmlformats.org/officeDocument/2006/relationships/image" Target="../media/image265.png"/><Relationship Id="rId339" Type="http://schemas.openxmlformats.org/officeDocument/2006/relationships/image" Target="../media/image293.png"/><Relationship Id="rId78" Type="http://schemas.openxmlformats.org/officeDocument/2006/relationships/image" Target="../media/image163.png"/><Relationship Id="rId99" Type="http://schemas.openxmlformats.org/officeDocument/2006/relationships/customXml" Target="../ink/ink172.xml"/><Relationship Id="rId101" Type="http://schemas.openxmlformats.org/officeDocument/2006/relationships/customXml" Target="../ink/ink173.xml"/><Relationship Id="rId122" Type="http://schemas.openxmlformats.org/officeDocument/2006/relationships/image" Target="../media/image185.png"/><Relationship Id="rId143" Type="http://schemas.openxmlformats.org/officeDocument/2006/relationships/customXml" Target="../ink/ink194.xml"/><Relationship Id="rId164" Type="http://schemas.openxmlformats.org/officeDocument/2006/relationships/image" Target="../media/image206.png"/><Relationship Id="rId185" Type="http://schemas.openxmlformats.org/officeDocument/2006/relationships/customXml" Target="../ink/ink215.xml"/><Relationship Id="rId350" Type="http://schemas.openxmlformats.org/officeDocument/2006/relationships/customXml" Target="../ink/ink298.xml"/><Relationship Id="rId371" Type="http://schemas.openxmlformats.org/officeDocument/2006/relationships/image" Target="../media/image309.png"/><Relationship Id="rId9" Type="http://schemas.openxmlformats.org/officeDocument/2006/relationships/customXml" Target="../ink/ink127.xml"/><Relationship Id="rId210" Type="http://schemas.openxmlformats.org/officeDocument/2006/relationships/image" Target="../media/image229.png"/><Relationship Id="rId26" Type="http://schemas.openxmlformats.org/officeDocument/2006/relationships/image" Target="../media/image49.png"/><Relationship Id="rId231" Type="http://schemas.openxmlformats.org/officeDocument/2006/relationships/customXml" Target="../ink/ink238.xml"/><Relationship Id="rId252" Type="http://schemas.openxmlformats.org/officeDocument/2006/relationships/image" Target="../media/image250.png"/><Relationship Id="rId273" Type="http://schemas.openxmlformats.org/officeDocument/2006/relationships/image" Target="../media/image260.png"/><Relationship Id="rId294" Type="http://schemas.openxmlformats.org/officeDocument/2006/relationships/customXml" Target="../ink/ink270.xml"/><Relationship Id="rId308" Type="http://schemas.openxmlformats.org/officeDocument/2006/relationships/customXml" Target="../ink/ink277.xml"/><Relationship Id="rId329" Type="http://schemas.openxmlformats.org/officeDocument/2006/relationships/image" Target="../media/image288.png"/><Relationship Id="rId47" Type="http://schemas.openxmlformats.org/officeDocument/2006/relationships/customXml" Target="../ink/ink146.xml"/><Relationship Id="rId68" Type="http://schemas.openxmlformats.org/officeDocument/2006/relationships/image" Target="../media/image158.png"/><Relationship Id="rId89" Type="http://schemas.openxmlformats.org/officeDocument/2006/relationships/customXml" Target="../ink/ink167.xml"/><Relationship Id="rId112" Type="http://schemas.openxmlformats.org/officeDocument/2006/relationships/image" Target="../media/image180.png"/><Relationship Id="rId133" Type="http://schemas.openxmlformats.org/officeDocument/2006/relationships/customXml" Target="../ink/ink189.xml"/><Relationship Id="rId154" Type="http://schemas.openxmlformats.org/officeDocument/2006/relationships/image" Target="../media/image201.png"/><Relationship Id="rId175" Type="http://schemas.openxmlformats.org/officeDocument/2006/relationships/customXml" Target="../ink/ink210.xml"/><Relationship Id="rId340" Type="http://schemas.openxmlformats.org/officeDocument/2006/relationships/customXml" Target="../ink/ink293.xml"/><Relationship Id="rId361" Type="http://schemas.openxmlformats.org/officeDocument/2006/relationships/image" Target="../media/image304.png"/><Relationship Id="rId196" Type="http://schemas.openxmlformats.org/officeDocument/2006/relationships/image" Target="../media/image222.png"/><Relationship Id="rId200" Type="http://schemas.openxmlformats.org/officeDocument/2006/relationships/image" Target="../media/image224.png"/><Relationship Id="rId16" Type="http://schemas.openxmlformats.org/officeDocument/2006/relationships/image" Target="../media/image133.png"/><Relationship Id="rId221" Type="http://schemas.openxmlformats.org/officeDocument/2006/relationships/customXml" Target="../ink/ink233.xml"/><Relationship Id="rId242" Type="http://schemas.openxmlformats.org/officeDocument/2006/relationships/image" Target="../media/image245.png"/><Relationship Id="rId263" Type="http://schemas.openxmlformats.org/officeDocument/2006/relationships/image" Target="../media/image255.png"/><Relationship Id="rId284" Type="http://schemas.openxmlformats.org/officeDocument/2006/relationships/customXml" Target="../ink/ink265.xml"/><Relationship Id="rId319" Type="http://schemas.openxmlformats.org/officeDocument/2006/relationships/image" Target="../media/image283.png"/><Relationship Id="rId37" Type="http://schemas.openxmlformats.org/officeDocument/2006/relationships/customXml" Target="../ink/ink141.xml"/><Relationship Id="rId58" Type="http://schemas.openxmlformats.org/officeDocument/2006/relationships/image" Target="../media/image153.png"/><Relationship Id="rId79" Type="http://schemas.openxmlformats.org/officeDocument/2006/relationships/customXml" Target="../ink/ink162.xml"/><Relationship Id="rId102" Type="http://schemas.openxmlformats.org/officeDocument/2006/relationships/image" Target="../media/image175.png"/><Relationship Id="rId123" Type="http://schemas.openxmlformats.org/officeDocument/2006/relationships/customXml" Target="../ink/ink184.xml"/><Relationship Id="rId144" Type="http://schemas.openxmlformats.org/officeDocument/2006/relationships/image" Target="../media/image196.png"/><Relationship Id="rId330" Type="http://schemas.openxmlformats.org/officeDocument/2006/relationships/customXml" Target="../ink/ink288.xml"/><Relationship Id="rId90" Type="http://schemas.openxmlformats.org/officeDocument/2006/relationships/image" Target="../media/image169.png"/><Relationship Id="rId165" Type="http://schemas.openxmlformats.org/officeDocument/2006/relationships/customXml" Target="../ink/ink205.xml"/><Relationship Id="rId186" Type="http://schemas.openxmlformats.org/officeDocument/2006/relationships/image" Target="../media/image217.png"/><Relationship Id="rId351" Type="http://schemas.openxmlformats.org/officeDocument/2006/relationships/image" Target="../media/image299.png"/><Relationship Id="rId372" Type="http://schemas.openxmlformats.org/officeDocument/2006/relationships/customXml" Target="../ink/ink309.xml"/><Relationship Id="rId211" Type="http://schemas.openxmlformats.org/officeDocument/2006/relationships/customXml" Target="../ink/ink228.xml"/><Relationship Id="rId232" Type="http://schemas.openxmlformats.org/officeDocument/2006/relationships/image" Target="../media/image240.png"/><Relationship Id="rId253" Type="http://schemas.openxmlformats.org/officeDocument/2006/relationships/customXml" Target="../ink/ink249.xml"/><Relationship Id="rId274" Type="http://schemas.openxmlformats.org/officeDocument/2006/relationships/customXml" Target="../ink/ink260.xml"/><Relationship Id="rId295" Type="http://schemas.openxmlformats.org/officeDocument/2006/relationships/image" Target="../media/image271.png"/><Relationship Id="rId309" Type="http://schemas.openxmlformats.org/officeDocument/2006/relationships/image" Target="../media/image278.png"/><Relationship Id="rId27" Type="http://schemas.openxmlformats.org/officeDocument/2006/relationships/customXml" Target="../ink/ink136.xml"/><Relationship Id="rId48" Type="http://schemas.openxmlformats.org/officeDocument/2006/relationships/image" Target="../media/image148.png"/><Relationship Id="rId69" Type="http://schemas.openxmlformats.org/officeDocument/2006/relationships/customXml" Target="../ink/ink157.xml"/><Relationship Id="rId113" Type="http://schemas.openxmlformats.org/officeDocument/2006/relationships/customXml" Target="../ink/ink179.xml"/><Relationship Id="rId134" Type="http://schemas.openxmlformats.org/officeDocument/2006/relationships/image" Target="../media/image191.png"/><Relationship Id="rId320" Type="http://schemas.openxmlformats.org/officeDocument/2006/relationships/customXml" Target="../ink/ink283.xml"/><Relationship Id="rId80" Type="http://schemas.openxmlformats.org/officeDocument/2006/relationships/image" Target="../media/image164.png"/><Relationship Id="rId155" Type="http://schemas.openxmlformats.org/officeDocument/2006/relationships/customXml" Target="../ink/ink200.xml"/><Relationship Id="rId176" Type="http://schemas.openxmlformats.org/officeDocument/2006/relationships/image" Target="../media/image212.png"/><Relationship Id="rId197" Type="http://schemas.openxmlformats.org/officeDocument/2006/relationships/customXml" Target="../ink/ink221.xml"/><Relationship Id="rId341" Type="http://schemas.openxmlformats.org/officeDocument/2006/relationships/image" Target="../media/image294.png"/><Relationship Id="rId362" Type="http://schemas.openxmlformats.org/officeDocument/2006/relationships/customXml" Target="../ink/ink304.xml"/><Relationship Id="rId201" Type="http://schemas.openxmlformats.org/officeDocument/2006/relationships/customXml" Target="../ink/ink223.xml"/><Relationship Id="rId222" Type="http://schemas.openxmlformats.org/officeDocument/2006/relationships/image" Target="../media/image235.png"/><Relationship Id="rId243" Type="http://schemas.openxmlformats.org/officeDocument/2006/relationships/customXml" Target="../ink/ink244.xml"/><Relationship Id="rId264" Type="http://schemas.openxmlformats.org/officeDocument/2006/relationships/customXml" Target="../ink/ink255.xml"/><Relationship Id="rId285" Type="http://schemas.openxmlformats.org/officeDocument/2006/relationships/image" Target="../media/image266.png"/><Relationship Id="rId17" Type="http://schemas.openxmlformats.org/officeDocument/2006/relationships/customXml" Target="../ink/ink131.xml"/><Relationship Id="rId38" Type="http://schemas.openxmlformats.org/officeDocument/2006/relationships/image" Target="../media/image143.png"/><Relationship Id="rId59" Type="http://schemas.openxmlformats.org/officeDocument/2006/relationships/customXml" Target="../ink/ink152.xml"/><Relationship Id="rId103" Type="http://schemas.openxmlformats.org/officeDocument/2006/relationships/customXml" Target="../ink/ink174.xml"/><Relationship Id="rId124" Type="http://schemas.openxmlformats.org/officeDocument/2006/relationships/image" Target="../media/image186.png"/><Relationship Id="rId310" Type="http://schemas.openxmlformats.org/officeDocument/2006/relationships/customXml" Target="../ink/ink278.xml"/><Relationship Id="rId70" Type="http://schemas.openxmlformats.org/officeDocument/2006/relationships/image" Target="../media/image159.png"/><Relationship Id="rId91" Type="http://schemas.openxmlformats.org/officeDocument/2006/relationships/customXml" Target="../ink/ink168.xml"/><Relationship Id="rId145" Type="http://schemas.openxmlformats.org/officeDocument/2006/relationships/customXml" Target="../ink/ink195.xml"/><Relationship Id="rId166" Type="http://schemas.openxmlformats.org/officeDocument/2006/relationships/image" Target="../media/image207.png"/><Relationship Id="rId187" Type="http://schemas.openxmlformats.org/officeDocument/2006/relationships/customXml" Target="../ink/ink216.xml"/><Relationship Id="rId331" Type="http://schemas.openxmlformats.org/officeDocument/2006/relationships/image" Target="../media/image289.png"/><Relationship Id="rId352" Type="http://schemas.openxmlformats.org/officeDocument/2006/relationships/customXml" Target="../ink/ink299.xml"/><Relationship Id="rId373" Type="http://schemas.openxmlformats.org/officeDocument/2006/relationships/image" Target="../media/image310.png"/><Relationship Id="rId1" Type="http://schemas.openxmlformats.org/officeDocument/2006/relationships/slideLayout" Target="../slideLayouts/slideLayout2.xml"/><Relationship Id="rId212" Type="http://schemas.openxmlformats.org/officeDocument/2006/relationships/image" Target="../media/image230.png"/><Relationship Id="rId233" Type="http://schemas.openxmlformats.org/officeDocument/2006/relationships/customXml" Target="../ink/ink239.xml"/><Relationship Id="rId254" Type="http://schemas.openxmlformats.org/officeDocument/2006/relationships/image" Target="../media/image251.png"/><Relationship Id="rId28" Type="http://schemas.openxmlformats.org/officeDocument/2006/relationships/image" Target="../media/image138.png"/><Relationship Id="rId49" Type="http://schemas.openxmlformats.org/officeDocument/2006/relationships/customXml" Target="../ink/ink147.xml"/><Relationship Id="rId114" Type="http://schemas.openxmlformats.org/officeDocument/2006/relationships/image" Target="../media/image181.png"/><Relationship Id="rId275" Type="http://schemas.openxmlformats.org/officeDocument/2006/relationships/image" Target="../media/image261.png"/><Relationship Id="rId296" Type="http://schemas.openxmlformats.org/officeDocument/2006/relationships/customXml" Target="../ink/ink271.xml"/><Relationship Id="rId300" Type="http://schemas.openxmlformats.org/officeDocument/2006/relationships/customXml" Target="../ink/ink273.xml"/><Relationship Id="rId60" Type="http://schemas.openxmlformats.org/officeDocument/2006/relationships/image" Target="../media/image154.png"/><Relationship Id="rId81" Type="http://schemas.openxmlformats.org/officeDocument/2006/relationships/customXml" Target="../ink/ink163.xml"/><Relationship Id="rId135" Type="http://schemas.openxmlformats.org/officeDocument/2006/relationships/customXml" Target="../ink/ink190.xml"/><Relationship Id="rId156" Type="http://schemas.openxmlformats.org/officeDocument/2006/relationships/image" Target="../media/image202.png"/><Relationship Id="rId177" Type="http://schemas.openxmlformats.org/officeDocument/2006/relationships/customXml" Target="../ink/ink211.xml"/><Relationship Id="rId198" Type="http://schemas.openxmlformats.org/officeDocument/2006/relationships/image" Target="../media/image223.png"/><Relationship Id="rId321" Type="http://schemas.openxmlformats.org/officeDocument/2006/relationships/image" Target="../media/image284.png"/><Relationship Id="rId342" Type="http://schemas.openxmlformats.org/officeDocument/2006/relationships/customXml" Target="../ink/ink294.xml"/><Relationship Id="rId363" Type="http://schemas.openxmlformats.org/officeDocument/2006/relationships/image" Target="../media/image305.png"/><Relationship Id="rId202" Type="http://schemas.openxmlformats.org/officeDocument/2006/relationships/image" Target="../media/image225.png"/><Relationship Id="rId223" Type="http://schemas.openxmlformats.org/officeDocument/2006/relationships/customXml" Target="../ink/ink234.xml"/><Relationship Id="rId244" Type="http://schemas.openxmlformats.org/officeDocument/2006/relationships/image" Target="../media/image246.png"/><Relationship Id="rId18" Type="http://schemas.openxmlformats.org/officeDocument/2006/relationships/image" Target="../media/image134.png"/><Relationship Id="rId39" Type="http://schemas.openxmlformats.org/officeDocument/2006/relationships/customXml" Target="../ink/ink142.xml"/><Relationship Id="rId265" Type="http://schemas.openxmlformats.org/officeDocument/2006/relationships/image" Target="../media/image256.png"/><Relationship Id="rId286" Type="http://schemas.openxmlformats.org/officeDocument/2006/relationships/customXml" Target="../ink/ink266.xml"/><Relationship Id="rId50" Type="http://schemas.openxmlformats.org/officeDocument/2006/relationships/image" Target="../media/image149.png"/><Relationship Id="rId104" Type="http://schemas.openxmlformats.org/officeDocument/2006/relationships/image" Target="../media/image176.png"/><Relationship Id="rId125" Type="http://schemas.openxmlformats.org/officeDocument/2006/relationships/customXml" Target="../ink/ink185.xml"/><Relationship Id="rId146" Type="http://schemas.openxmlformats.org/officeDocument/2006/relationships/image" Target="../media/image197.png"/><Relationship Id="rId167" Type="http://schemas.openxmlformats.org/officeDocument/2006/relationships/customXml" Target="../ink/ink206.xml"/><Relationship Id="rId188" Type="http://schemas.openxmlformats.org/officeDocument/2006/relationships/image" Target="../media/image218.png"/><Relationship Id="rId311" Type="http://schemas.openxmlformats.org/officeDocument/2006/relationships/image" Target="../media/image279.png"/><Relationship Id="rId332" Type="http://schemas.openxmlformats.org/officeDocument/2006/relationships/customXml" Target="../ink/ink289.xml"/><Relationship Id="rId353" Type="http://schemas.openxmlformats.org/officeDocument/2006/relationships/image" Target="../media/image300.png"/><Relationship Id="rId374" Type="http://schemas.openxmlformats.org/officeDocument/2006/relationships/customXml" Target="../ink/ink310.xml"/><Relationship Id="rId71" Type="http://schemas.openxmlformats.org/officeDocument/2006/relationships/customXml" Target="../ink/ink158.xml"/><Relationship Id="rId92" Type="http://schemas.openxmlformats.org/officeDocument/2006/relationships/image" Target="../media/image170.png"/><Relationship Id="rId213" Type="http://schemas.openxmlformats.org/officeDocument/2006/relationships/customXml" Target="../ink/ink229.xml"/><Relationship Id="rId234" Type="http://schemas.openxmlformats.org/officeDocument/2006/relationships/image" Target="../media/image241.png"/><Relationship Id="rId2" Type="http://schemas.openxmlformats.org/officeDocument/2006/relationships/notesSlide" Target="../notesSlides/notesSlide5.xml"/><Relationship Id="rId29" Type="http://schemas.openxmlformats.org/officeDocument/2006/relationships/customXml" Target="../ink/ink137.xml"/><Relationship Id="rId255" Type="http://schemas.openxmlformats.org/officeDocument/2006/relationships/customXml" Target="../ink/ink250.xml"/><Relationship Id="rId276" Type="http://schemas.openxmlformats.org/officeDocument/2006/relationships/customXml" Target="../ink/ink261.xml"/><Relationship Id="rId297" Type="http://schemas.openxmlformats.org/officeDocument/2006/relationships/image" Target="../media/image272.png"/><Relationship Id="rId40" Type="http://schemas.openxmlformats.org/officeDocument/2006/relationships/image" Target="../media/image144.png"/><Relationship Id="rId115" Type="http://schemas.openxmlformats.org/officeDocument/2006/relationships/customXml" Target="../ink/ink180.xml"/><Relationship Id="rId136" Type="http://schemas.openxmlformats.org/officeDocument/2006/relationships/image" Target="../media/image192.png"/><Relationship Id="rId157" Type="http://schemas.openxmlformats.org/officeDocument/2006/relationships/customXml" Target="../ink/ink201.xml"/><Relationship Id="rId178" Type="http://schemas.openxmlformats.org/officeDocument/2006/relationships/image" Target="../media/image213.png"/><Relationship Id="rId301" Type="http://schemas.openxmlformats.org/officeDocument/2006/relationships/image" Target="../media/image274.png"/><Relationship Id="rId322" Type="http://schemas.openxmlformats.org/officeDocument/2006/relationships/customXml" Target="../ink/ink284.xml"/><Relationship Id="rId343" Type="http://schemas.openxmlformats.org/officeDocument/2006/relationships/image" Target="../media/image295.png"/><Relationship Id="rId364" Type="http://schemas.openxmlformats.org/officeDocument/2006/relationships/customXml" Target="../ink/ink305.xml"/><Relationship Id="rId61" Type="http://schemas.openxmlformats.org/officeDocument/2006/relationships/customXml" Target="../ink/ink153.xml"/><Relationship Id="rId82" Type="http://schemas.openxmlformats.org/officeDocument/2006/relationships/image" Target="../media/image165.png"/><Relationship Id="rId199" Type="http://schemas.openxmlformats.org/officeDocument/2006/relationships/customXml" Target="../ink/ink222.xml"/><Relationship Id="rId203" Type="http://schemas.openxmlformats.org/officeDocument/2006/relationships/customXml" Target="../ink/ink224.xml"/><Relationship Id="rId19" Type="http://schemas.openxmlformats.org/officeDocument/2006/relationships/customXml" Target="../ink/ink132.xml"/><Relationship Id="rId224" Type="http://schemas.openxmlformats.org/officeDocument/2006/relationships/image" Target="../media/image236.png"/><Relationship Id="rId245" Type="http://schemas.openxmlformats.org/officeDocument/2006/relationships/customXml" Target="../ink/ink245.xml"/><Relationship Id="rId266" Type="http://schemas.openxmlformats.org/officeDocument/2006/relationships/customXml" Target="../ink/ink256.xml"/><Relationship Id="rId287" Type="http://schemas.openxmlformats.org/officeDocument/2006/relationships/image" Target="../media/image267.png"/><Relationship Id="rId30" Type="http://schemas.openxmlformats.org/officeDocument/2006/relationships/image" Target="../media/image139.png"/><Relationship Id="rId105" Type="http://schemas.openxmlformats.org/officeDocument/2006/relationships/customXml" Target="../ink/ink175.xml"/><Relationship Id="rId126" Type="http://schemas.openxmlformats.org/officeDocument/2006/relationships/image" Target="../media/image187.png"/><Relationship Id="rId147" Type="http://schemas.openxmlformats.org/officeDocument/2006/relationships/customXml" Target="../ink/ink196.xml"/><Relationship Id="rId168" Type="http://schemas.openxmlformats.org/officeDocument/2006/relationships/image" Target="../media/image208.png"/><Relationship Id="rId312" Type="http://schemas.openxmlformats.org/officeDocument/2006/relationships/customXml" Target="../ink/ink279.xml"/><Relationship Id="rId333" Type="http://schemas.openxmlformats.org/officeDocument/2006/relationships/image" Target="../media/image290.png"/><Relationship Id="rId354" Type="http://schemas.openxmlformats.org/officeDocument/2006/relationships/customXml" Target="../ink/ink300.xml"/><Relationship Id="rId51" Type="http://schemas.openxmlformats.org/officeDocument/2006/relationships/customXml" Target="../ink/ink148.xml"/><Relationship Id="rId72" Type="http://schemas.openxmlformats.org/officeDocument/2006/relationships/image" Target="../media/image160.png"/><Relationship Id="rId93" Type="http://schemas.openxmlformats.org/officeDocument/2006/relationships/customXml" Target="../ink/ink169.xml"/><Relationship Id="rId189" Type="http://schemas.openxmlformats.org/officeDocument/2006/relationships/customXml" Target="../ink/ink217.xml"/><Relationship Id="rId375" Type="http://schemas.openxmlformats.org/officeDocument/2006/relationships/image" Target="../media/image311.png"/><Relationship Id="rId3" Type="http://schemas.openxmlformats.org/officeDocument/2006/relationships/customXml" Target="../ink/ink124.xml"/><Relationship Id="rId214" Type="http://schemas.openxmlformats.org/officeDocument/2006/relationships/image" Target="../media/image231.png"/><Relationship Id="rId235" Type="http://schemas.openxmlformats.org/officeDocument/2006/relationships/customXml" Target="../ink/ink240.xml"/><Relationship Id="rId256" Type="http://schemas.openxmlformats.org/officeDocument/2006/relationships/image" Target="../media/image252.png"/><Relationship Id="rId277" Type="http://schemas.openxmlformats.org/officeDocument/2006/relationships/image" Target="../media/image262.png"/><Relationship Id="rId298" Type="http://schemas.openxmlformats.org/officeDocument/2006/relationships/customXml" Target="../ink/ink272.xml"/><Relationship Id="rId116" Type="http://schemas.openxmlformats.org/officeDocument/2006/relationships/image" Target="../media/image182.png"/><Relationship Id="rId137" Type="http://schemas.openxmlformats.org/officeDocument/2006/relationships/customXml" Target="../ink/ink191.xml"/><Relationship Id="rId158" Type="http://schemas.openxmlformats.org/officeDocument/2006/relationships/image" Target="../media/image203.png"/><Relationship Id="rId302" Type="http://schemas.openxmlformats.org/officeDocument/2006/relationships/customXml" Target="../ink/ink274.xml"/><Relationship Id="rId323" Type="http://schemas.openxmlformats.org/officeDocument/2006/relationships/image" Target="../media/image285.png"/><Relationship Id="rId344" Type="http://schemas.openxmlformats.org/officeDocument/2006/relationships/customXml" Target="../ink/ink295.xml"/><Relationship Id="rId20" Type="http://schemas.openxmlformats.org/officeDocument/2006/relationships/image" Target="../media/image135.png"/><Relationship Id="rId41" Type="http://schemas.openxmlformats.org/officeDocument/2006/relationships/customXml" Target="../ink/ink143.xml"/><Relationship Id="rId62" Type="http://schemas.openxmlformats.org/officeDocument/2006/relationships/image" Target="../media/image155.png"/><Relationship Id="rId83" Type="http://schemas.openxmlformats.org/officeDocument/2006/relationships/customXml" Target="../ink/ink164.xml"/><Relationship Id="rId179" Type="http://schemas.openxmlformats.org/officeDocument/2006/relationships/customXml" Target="../ink/ink212.xml"/><Relationship Id="rId365" Type="http://schemas.openxmlformats.org/officeDocument/2006/relationships/image" Target="../media/image306.png"/><Relationship Id="rId190" Type="http://schemas.openxmlformats.org/officeDocument/2006/relationships/image" Target="../media/image219.png"/><Relationship Id="rId204" Type="http://schemas.openxmlformats.org/officeDocument/2006/relationships/image" Target="../media/image226.png"/><Relationship Id="rId225" Type="http://schemas.openxmlformats.org/officeDocument/2006/relationships/customXml" Target="../ink/ink235.xml"/><Relationship Id="rId246" Type="http://schemas.openxmlformats.org/officeDocument/2006/relationships/image" Target="../media/image247.png"/><Relationship Id="rId267" Type="http://schemas.openxmlformats.org/officeDocument/2006/relationships/image" Target="../media/image257.png"/><Relationship Id="rId288" Type="http://schemas.openxmlformats.org/officeDocument/2006/relationships/customXml" Target="../ink/ink267.xml"/><Relationship Id="rId106" Type="http://schemas.openxmlformats.org/officeDocument/2006/relationships/image" Target="../media/image177.png"/><Relationship Id="rId127" Type="http://schemas.openxmlformats.org/officeDocument/2006/relationships/customXml" Target="../ink/ink186.xml"/><Relationship Id="rId313" Type="http://schemas.openxmlformats.org/officeDocument/2006/relationships/image" Target="../media/image280.png"/><Relationship Id="rId10" Type="http://schemas.openxmlformats.org/officeDocument/2006/relationships/image" Target="../media/image130.png"/><Relationship Id="rId31" Type="http://schemas.openxmlformats.org/officeDocument/2006/relationships/customXml" Target="../ink/ink138.xml"/><Relationship Id="rId52" Type="http://schemas.openxmlformats.org/officeDocument/2006/relationships/image" Target="../media/image150.png"/><Relationship Id="rId73" Type="http://schemas.openxmlformats.org/officeDocument/2006/relationships/customXml" Target="../ink/ink159.xml"/><Relationship Id="rId94" Type="http://schemas.openxmlformats.org/officeDocument/2006/relationships/image" Target="../media/image171.png"/><Relationship Id="rId148" Type="http://schemas.openxmlformats.org/officeDocument/2006/relationships/image" Target="../media/image198.png"/><Relationship Id="rId169" Type="http://schemas.openxmlformats.org/officeDocument/2006/relationships/customXml" Target="../ink/ink207.xml"/><Relationship Id="rId334" Type="http://schemas.openxmlformats.org/officeDocument/2006/relationships/customXml" Target="../ink/ink290.xml"/><Relationship Id="rId355" Type="http://schemas.openxmlformats.org/officeDocument/2006/relationships/image" Target="../media/image301.png"/><Relationship Id="rId4" Type="http://schemas.openxmlformats.org/officeDocument/2006/relationships/image" Target="../media/image127.png"/><Relationship Id="rId180" Type="http://schemas.openxmlformats.org/officeDocument/2006/relationships/image" Target="../media/image214.png"/><Relationship Id="rId215" Type="http://schemas.openxmlformats.org/officeDocument/2006/relationships/customXml" Target="../ink/ink230.xml"/><Relationship Id="rId236" Type="http://schemas.openxmlformats.org/officeDocument/2006/relationships/image" Target="../media/image242.png"/><Relationship Id="rId257" Type="http://schemas.openxmlformats.org/officeDocument/2006/relationships/customXml" Target="../ink/ink251.xml"/><Relationship Id="rId278" Type="http://schemas.openxmlformats.org/officeDocument/2006/relationships/customXml" Target="../ink/ink262.xml"/><Relationship Id="rId303" Type="http://schemas.openxmlformats.org/officeDocument/2006/relationships/image" Target="../media/image275.png"/><Relationship Id="rId42" Type="http://schemas.openxmlformats.org/officeDocument/2006/relationships/image" Target="../media/image145.png"/><Relationship Id="rId84" Type="http://schemas.openxmlformats.org/officeDocument/2006/relationships/image" Target="../media/image166.png"/><Relationship Id="rId138" Type="http://schemas.openxmlformats.org/officeDocument/2006/relationships/image" Target="../media/image193.png"/><Relationship Id="rId345" Type="http://schemas.openxmlformats.org/officeDocument/2006/relationships/image" Target="../media/image296.png"/><Relationship Id="rId191" Type="http://schemas.openxmlformats.org/officeDocument/2006/relationships/customXml" Target="../ink/ink218.xml"/><Relationship Id="rId205" Type="http://schemas.openxmlformats.org/officeDocument/2006/relationships/customXml" Target="../ink/ink225.xml"/><Relationship Id="rId247" Type="http://schemas.openxmlformats.org/officeDocument/2006/relationships/customXml" Target="../ink/ink246.xml"/><Relationship Id="rId107" Type="http://schemas.openxmlformats.org/officeDocument/2006/relationships/customXml" Target="../ink/ink176.xml"/><Relationship Id="rId289" Type="http://schemas.openxmlformats.org/officeDocument/2006/relationships/image" Target="../media/image268.png"/><Relationship Id="rId11" Type="http://schemas.openxmlformats.org/officeDocument/2006/relationships/customXml" Target="../ink/ink128.xml"/><Relationship Id="rId53" Type="http://schemas.openxmlformats.org/officeDocument/2006/relationships/customXml" Target="../ink/ink149.xml"/><Relationship Id="rId149" Type="http://schemas.openxmlformats.org/officeDocument/2006/relationships/customXml" Target="../ink/ink197.xml"/><Relationship Id="rId314" Type="http://schemas.openxmlformats.org/officeDocument/2006/relationships/customXml" Target="../ink/ink280.xml"/><Relationship Id="rId356" Type="http://schemas.openxmlformats.org/officeDocument/2006/relationships/customXml" Target="../ink/ink301.xml"/><Relationship Id="rId95" Type="http://schemas.openxmlformats.org/officeDocument/2006/relationships/customXml" Target="../ink/ink170.xml"/><Relationship Id="rId160" Type="http://schemas.openxmlformats.org/officeDocument/2006/relationships/image" Target="../media/image204.png"/><Relationship Id="rId216" Type="http://schemas.openxmlformats.org/officeDocument/2006/relationships/image" Target="../media/image232.png"/><Relationship Id="rId258" Type="http://schemas.openxmlformats.org/officeDocument/2006/relationships/image" Target="../media/image253.png"/><Relationship Id="rId22" Type="http://schemas.openxmlformats.org/officeDocument/2006/relationships/image" Target="../media/image136.png"/><Relationship Id="rId64" Type="http://schemas.openxmlformats.org/officeDocument/2006/relationships/image" Target="../media/image156.png"/><Relationship Id="rId118" Type="http://schemas.openxmlformats.org/officeDocument/2006/relationships/image" Target="../media/image183.png"/><Relationship Id="rId325" Type="http://schemas.openxmlformats.org/officeDocument/2006/relationships/image" Target="../media/image286.png"/><Relationship Id="rId367" Type="http://schemas.openxmlformats.org/officeDocument/2006/relationships/image" Target="../media/image307.png"/><Relationship Id="rId171" Type="http://schemas.openxmlformats.org/officeDocument/2006/relationships/customXml" Target="../ink/ink208.xml"/><Relationship Id="rId227" Type="http://schemas.openxmlformats.org/officeDocument/2006/relationships/customXml" Target="../ink/ink236.xml"/><Relationship Id="rId269" Type="http://schemas.openxmlformats.org/officeDocument/2006/relationships/image" Target="../media/image258.png"/><Relationship Id="rId33" Type="http://schemas.openxmlformats.org/officeDocument/2006/relationships/customXml" Target="../ink/ink139.xml"/><Relationship Id="rId129" Type="http://schemas.openxmlformats.org/officeDocument/2006/relationships/customXml" Target="../ink/ink187.xml"/><Relationship Id="rId280" Type="http://schemas.openxmlformats.org/officeDocument/2006/relationships/customXml" Target="../ink/ink263.xml"/><Relationship Id="rId336" Type="http://schemas.openxmlformats.org/officeDocument/2006/relationships/customXml" Target="../ink/ink291.xml"/><Relationship Id="rId75" Type="http://schemas.openxmlformats.org/officeDocument/2006/relationships/customXml" Target="../ink/ink160.xml"/><Relationship Id="rId140" Type="http://schemas.openxmlformats.org/officeDocument/2006/relationships/image" Target="../media/image194.png"/><Relationship Id="rId182" Type="http://schemas.openxmlformats.org/officeDocument/2006/relationships/image" Target="../media/image215.png"/><Relationship Id="rId6" Type="http://schemas.openxmlformats.org/officeDocument/2006/relationships/image" Target="../media/image128.png"/><Relationship Id="rId238" Type="http://schemas.openxmlformats.org/officeDocument/2006/relationships/image" Target="../media/image243.png"/><Relationship Id="rId291" Type="http://schemas.openxmlformats.org/officeDocument/2006/relationships/image" Target="../media/image269.png"/><Relationship Id="rId305" Type="http://schemas.openxmlformats.org/officeDocument/2006/relationships/image" Target="../media/image276.png"/><Relationship Id="rId347" Type="http://schemas.openxmlformats.org/officeDocument/2006/relationships/image" Target="../media/image297.png"/><Relationship Id="rId44" Type="http://schemas.openxmlformats.org/officeDocument/2006/relationships/image" Target="../media/image146.png"/><Relationship Id="rId86" Type="http://schemas.openxmlformats.org/officeDocument/2006/relationships/image" Target="../media/image167.png"/><Relationship Id="rId151" Type="http://schemas.openxmlformats.org/officeDocument/2006/relationships/customXml" Target="../ink/ink198.xml"/><Relationship Id="rId193" Type="http://schemas.openxmlformats.org/officeDocument/2006/relationships/customXml" Target="../ink/ink219.xml"/><Relationship Id="rId207" Type="http://schemas.openxmlformats.org/officeDocument/2006/relationships/customXml" Target="../ink/ink226.xml"/><Relationship Id="rId249" Type="http://schemas.openxmlformats.org/officeDocument/2006/relationships/customXml" Target="../ink/ink247.xml"/><Relationship Id="rId13" Type="http://schemas.openxmlformats.org/officeDocument/2006/relationships/customXml" Target="../ink/ink129.xml"/><Relationship Id="rId109" Type="http://schemas.openxmlformats.org/officeDocument/2006/relationships/customXml" Target="../ink/ink177.xml"/><Relationship Id="rId260" Type="http://schemas.openxmlformats.org/officeDocument/2006/relationships/customXml" Target="../ink/ink253.xml"/><Relationship Id="rId316" Type="http://schemas.openxmlformats.org/officeDocument/2006/relationships/customXml" Target="../ink/ink281.xml"/><Relationship Id="rId55" Type="http://schemas.openxmlformats.org/officeDocument/2006/relationships/customXml" Target="../ink/ink150.xml"/><Relationship Id="rId97" Type="http://schemas.openxmlformats.org/officeDocument/2006/relationships/customXml" Target="../ink/ink171.xml"/><Relationship Id="rId120" Type="http://schemas.openxmlformats.org/officeDocument/2006/relationships/image" Target="../media/image184.png"/><Relationship Id="rId358" Type="http://schemas.openxmlformats.org/officeDocument/2006/relationships/customXml" Target="../ink/ink302.xml"/><Relationship Id="rId162" Type="http://schemas.openxmlformats.org/officeDocument/2006/relationships/image" Target="../media/image205.png"/><Relationship Id="rId218" Type="http://schemas.openxmlformats.org/officeDocument/2006/relationships/image" Target="../media/image233.png"/><Relationship Id="rId271" Type="http://schemas.openxmlformats.org/officeDocument/2006/relationships/image" Target="../media/image259.png"/><Relationship Id="rId24" Type="http://schemas.openxmlformats.org/officeDocument/2006/relationships/image" Target="../media/image137.png"/><Relationship Id="rId66" Type="http://schemas.openxmlformats.org/officeDocument/2006/relationships/image" Target="../media/image157.png"/><Relationship Id="rId131" Type="http://schemas.openxmlformats.org/officeDocument/2006/relationships/customXml" Target="../ink/ink188.xml"/><Relationship Id="rId327" Type="http://schemas.openxmlformats.org/officeDocument/2006/relationships/image" Target="../media/image287.png"/><Relationship Id="rId369" Type="http://schemas.openxmlformats.org/officeDocument/2006/relationships/image" Target="../media/image308.png"/><Relationship Id="rId173" Type="http://schemas.openxmlformats.org/officeDocument/2006/relationships/customXml" Target="../ink/ink209.xml"/><Relationship Id="rId229" Type="http://schemas.openxmlformats.org/officeDocument/2006/relationships/customXml" Target="../ink/ink237.xml"/><Relationship Id="rId240" Type="http://schemas.openxmlformats.org/officeDocument/2006/relationships/image" Target="../media/image244.png"/><Relationship Id="rId35" Type="http://schemas.openxmlformats.org/officeDocument/2006/relationships/customXml" Target="../ink/ink140.xml"/><Relationship Id="rId77" Type="http://schemas.openxmlformats.org/officeDocument/2006/relationships/customXml" Target="../ink/ink161.xml"/><Relationship Id="rId100" Type="http://schemas.openxmlformats.org/officeDocument/2006/relationships/image" Target="../media/image174.png"/><Relationship Id="rId282" Type="http://schemas.openxmlformats.org/officeDocument/2006/relationships/customXml" Target="../ink/ink264.xml"/><Relationship Id="rId338" Type="http://schemas.openxmlformats.org/officeDocument/2006/relationships/customXml" Target="../ink/ink292.xml"/><Relationship Id="rId8" Type="http://schemas.openxmlformats.org/officeDocument/2006/relationships/image" Target="../media/image129.png"/><Relationship Id="rId142" Type="http://schemas.openxmlformats.org/officeDocument/2006/relationships/image" Target="../media/image195.png"/><Relationship Id="rId184" Type="http://schemas.openxmlformats.org/officeDocument/2006/relationships/image" Target="../media/image216.png"/><Relationship Id="rId251" Type="http://schemas.openxmlformats.org/officeDocument/2006/relationships/customXml" Target="../ink/ink248.xml"/><Relationship Id="rId46" Type="http://schemas.openxmlformats.org/officeDocument/2006/relationships/image" Target="../media/image147.png"/><Relationship Id="rId293" Type="http://schemas.openxmlformats.org/officeDocument/2006/relationships/image" Target="../media/image270.png"/><Relationship Id="rId307" Type="http://schemas.openxmlformats.org/officeDocument/2006/relationships/image" Target="../media/image277.png"/><Relationship Id="rId349" Type="http://schemas.openxmlformats.org/officeDocument/2006/relationships/image" Target="../media/image298.png"/><Relationship Id="rId88" Type="http://schemas.openxmlformats.org/officeDocument/2006/relationships/image" Target="../media/image168.png"/><Relationship Id="rId111" Type="http://schemas.openxmlformats.org/officeDocument/2006/relationships/customXml" Target="../ink/ink178.xml"/><Relationship Id="rId153" Type="http://schemas.openxmlformats.org/officeDocument/2006/relationships/customXml" Target="../ink/ink199.xml"/><Relationship Id="rId195" Type="http://schemas.openxmlformats.org/officeDocument/2006/relationships/customXml" Target="../ink/ink220.xml"/><Relationship Id="rId209" Type="http://schemas.openxmlformats.org/officeDocument/2006/relationships/customXml" Target="../ink/ink227.xml"/><Relationship Id="rId360" Type="http://schemas.openxmlformats.org/officeDocument/2006/relationships/customXml" Target="../ink/ink303.xml"/><Relationship Id="rId220" Type="http://schemas.openxmlformats.org/officeDocument/2006/relationships/image" Target="../media/image234.png"/><Relationship Id="rId15" Type="http://schemas.openxmlformats.org/officeDocument/2006/relationships/customXml" Target="../ink/ink130.xml"/><Relationship Id="rId57" Type="http://schemas.openxmlformats.org/officeDocument/2006/relationships/customXml" Target="../ink/ink151.xml"/><Relationship Id="rId262" Type="http://schemas.openxmlformats.org/officeDocument/2006/relationships/customXml" Target="../ink/ink254.xml"/><Relationship Id="rId318" Type="http://schemas.openxmlformats.org/officeDocument/2006/relationships/customXml" Target="../ink/ink28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6" Type="http://schemas.openxmlformats.org/officeDocument/2006/relationships/image" Target="../media/image325.png"/><Relationship Id="rId21" Type="http://schemas.openxmlformats.org/officeDocument/2006/relationships/customXml" Target="../ink/ink320.xml"/><Relationship Id="rId42" Type="http://schemas.openxmlformats.org/officeDocument/2006/relationships/image" Target="../media/image333.png"/><Relationship Id="rId47" Type="http://schemas.openxmlformats.org/officeDocument/2006/relationships/customXml" Target="../ink/ink333.xml"/><Relationship Id="rId63" Type="http://schemas.openxmlformats.org/officeDocument/2006/relationships/customXml" Target="../ink/ink341.xml"/><Relationship Id="rId68" Type="http://schemas.openxmlformats.org/officeDocument/2006/relationships/image" Target="../media/image346.png"/><Relationship Id="rId2" Type="http://schemas.openxmlformats.org/officeDocument/2006/relationships/notesSlide" Target="../notesSlides/notesSlide11.xml"/><Relationship Id="rId16" Type="http://schemas.openxmlformats.org/officeDocument/2006/relationships/image" Target="../media/image320.png"/><Relationship Id="rId29" Type="http://schemas.openxmlformats.org/officeDocument/2006/relationships/customXml" Target="../ink/ink324.xml"/><Relationship Id="rId11" Type="http://schemas.openxmlformats.org/officeDocument/2006/relationships/customXml" Target="../ink/ink315.xml"/><Relationship Id="rId24" Type="http://schemas.openxmlformats.org/officeDocument/2006/relationships/image" Target="../media/image324.png"/><Relationship Id="rId32" Type="http://schemas.openxmlformats.org/officeDocument/2006/relationships/image" Target="../media/image328.png"/><Relationship Id="rId37" Type="http://schemas.openxmlformats.org/officeDocument/2006/relationships/customXml" Target="../ink/ink328.xml"/><Relationship Id="rId40" Type="http://schemas.openxmlformats.org/officeDocument/2006/relationships/image" Target="../media/image332.png"/><Relationship Id="rId45" Type="http://schemas.openxmlformats.org/officeDocument/2006/relationships/customXml" Target="../ink/ink332.xml"/><Relationship Id="rId53" Type="http://schemas.openxmlformats.org/officeDocument/2006/relationships/customXml" Target="../ink/ink336.xml"/><Relationship Id="rId58" Type="http://schemas.openxmlformats.org/officeDocument/2006/relationships/image" Target="../media/image341.png"/><Relationship Id="rId66" Type="http://schemas.openxmlformats.org/officeDocument/2006/relationships/image" Target="../media/image345.png"/><Relationship Id="rId74" Type="http://schemas.openxmlformats.org/officeDocument/2006/relationships/image" Target="../media/image349.png"/><Relationship Id="rId5" Type="http://schemas.openxmlformats.org/officeDocument/2006/relationships/customXml" Target="../ink/ink312.xml"/><Relationship Id="rId61" Type="http://schemas.openxmlformats.org/officeDocument/2006/relationships/customXml" Target="../ink/ink340.xml"/><Relationship Id="rId19" Type="http://schemas.openxmlformats.org/officeDocument/2006/relationships/customXml" Target="../ink/ink319.xml"/><Relationship Id="rId14" Type="http://schemas.openxmlformats.org/officeDocument/2006/relationships/image" Target="../media/image319.png"/><Relationship Id="rId22" Type="http://schemas.openxmlformats.org/officeDocument/2006/relationships/image" Target="../media/image323.png"/><Relationship Id="rId27" Type="http://schemas.openxmlformats.org/officeDocument/2006/relationships/customXml" Target="../ink/ink323.xml"/><Relationship Id="rId30" Type="http://schemas.openxmlformats.org/officeDocument/2006/relationships/image" Target="../media/image327.png"/><Relationship Id="rId35" Type="http://schemas.openxmlformats.org/officeDocument/2006/relationships/customXml" Target="../ink/ink327.xml"/><Relationship Id="rId43" Type="http://schemas.openxmlformats.org/officeDocument/2006/relationships/customXml" Target="../ink/ink331.xml"/><Relationship Id="rId48" Type="http://schemas.openxmlformats.org/officeDocument/2006/relationships/image" Target="../media/image336.png"/><Relationship Id="rId56" Type="http://schemas.openxmlformats.org/officeDocument/2006/relationships/image" Target="../media/image340.png"/><Relationship Id="rId64" Type="http://schemas.openxmlformats.org/officeDocument/2006/relationships/image" Target="../media/image344.png"/><Relationship Id="rId69" Type="http://schemas.openxmlformats.org/officeDocument/2006/relationships/customXml" Target="../ink/ink344.xml"/><Relationship Id="rId8" Type="http://schemas.openxmlformats.org/officeDocument/2006/relationships/image" Target="../media/image316.png"/><Relationship Id="rId51" Type="http://schemas.openxmlformats.org/officeDocument/2006/relationships/customXml" Target="../ink/ink335.xml"/><Relationship Id="rId72" Type="http://schemas.openxmlformats.org/officeDocument/2006/relationships/image" Target="../media/image348.png"/><Relationship Id="rId3" Type="http://schemas.openxmlformats.org/officeDocument/2006/relationships/customXml" Target="../ink/ink311.xml"/><Relationship Id="rId12" Type="http://schemas.openxmlformats.org/officeDocument/2006/relationships/image" Target="../media/image318.png"/><Relationship Id="rId17" Type="http://schemas.openxmlformats.org/officeDocument/2006/relationships/customXml" Target="../ink/ink318.xml"/><Relationship Id="rId25" Type="http://schemas.openxmlformats.org/officeDocument/2006/relationships/customXml" Target="../ink/ink322.xml"/><Relationship Id="rId33" Type="http://schemas.openxmlformats.org/officeDocument/2006/relationships/customXml" Target="../ink/ink326.xml"/><Relationship Id="rId38" Type="http://schemas.openxmlformats.org/officeDocument/2006/relationships/image" Target="../media/image331.png"/><Relationship Id="rId46" Type="http://schemas.openxmlformats.org/officeDocument/2006/relationships/image" Target="../media/image335.png"/><Relationship Id="rId59" Type="http://schemas.openxmlformats.org/officeDocument/2006/relationships/customXml" Target="../ink/ink339.xml"/><Relationship Id="rId67" Type="http://schemas.openxmlformats.org/officeDocument/2006/relationships/customXml" Target="../ink/ink343.xml"/><Relationship Id="rId20" Type="http://schemas.openxmlformats.org/officeDocument/2006/relationships/image" Target="../media/image322.png"/><Relationship Id="rId41" Type="http://schemas.openxmlformats.org/officeDocument/2006/relationships/customXml" Target="../ink/ink330.xml"/><Relationship Id="rId54" Type="http://schemas.openxmlformats.org/officeDocument/2006/relationships/image" Target="../media/image339.png"/><Relationship Id="rId62" Type="http://schemas.openxmlformats.org/officeDocument/2006/relationships/image" Target="../media/image343.png"/><Relationship Id="rId70" Type="http://schemas.openxmlformats.org/officeDocument/2006/relationships/image" Target="../media/image347.png"/><Relationship Id="rId1" Type="http://schemas.openxmlformats.org/officeDocument/2006/relationships/slideLayout" Target="../slideLayouts/slideLayout2.xml"/><Relationship Id="rId6" Type="http://schemas.openxmlformats.org/officeDocument/2006/relationships/image" Target="../media/image315.png"/><Relationship Id="rId15" Type="http://schemas.openxmlformats.org/officeDocument/2006/relationships/customXml" Target="../ink/ink317.xml"/><Relationship Id="rId23" Type="http://schemas.openxmlformats.org/officeDocument/2006/relationships/customXml" Target="../ink/ink321.xml"/><Relationship Id="rId28" Type="http://schemas.openxmlformats.org/officeDocument/2006/relationships/image" Target="../media/image326.png"/><Relationship Id="rId36" Type="http://schemas.openxmlformats.org/officeDocument/2006/relationships/image" Target="../media/image330.png"/><Relationship Id="rId49" Type="http://schemas.openxmlformats.org/officeDocument/2006/relationships/customXml" Target="../ink/ink334.xml"/><Relationship Id="rId57" Type="http://schemas.openxmlformats.org/officeDocument/2006/relationships/customXml" Target="../ink/ink338.xml"/><Relationship Id="rId10" Type="http://schemas.openxmlformats.org/officeDocument/2006/relationships/image" Target="../media/image317.png"/><Relationship Id="rId31" Type="http://schemas.openxmlformats.org/officeDocument/2006/relationships/customXml" Target="../ink/ink325.xml"/><Relationship Id="rId44" Type="http://schemas.openxmlformats.org/officeDocument/2006/relationships/image" Target="../media/image334.png"/><Relationship Id="rId52" Type="http://schemas.openxmlformats.org/officeDocument/2006/relationships/image" Target="../media/image338.png"/><Relationship Id="rId60" Type="http://schemas.openxmlformats.org/officeDocument/2006/relationships/image" Target="../media/image342.png"/><Relationship Id="rId65" Type="http://schemas.openxmlformats.org/officeDocument/2006/relationships/customXml" Target="../ink/ink342.xml"/><Relationship Id="rId73" Type="http://schemas.openxmlformats.org/officeDocument/2006/relationships/customXml" Target="../ink/ink346.xml"/><Relationship Id="rId4" Type="http://schemas.openxmlformats.org/officeDocument/2006/relationships/image" Target="../media/image314.png"/><Relationship Id="rId9" Type="http://schemas.openxmlformats.org/officeDocument/2006/relationships/customXml" Target="../ink/ink314.xml"/><Relationship Id="rId13" Type="http://schemas.openxmlformats.org/officeDocument/2006/relationships/customXml" Target="../ink/ink316.xml"/><Relationship Id="rId18" Type="http://schemas.openxmlformats.org/officeDocument/2006/relationships/image" Target="../media/image321.png"/><Relationship Id="rId39" Type="http://schemas.openxmlformats.org/officeDocument/2006/relationships/customXml" Target="../ink/ink329.xml"/><Relationship Id="rId34" Type="http://schemas.openxmlformats.org/officeDocument/2006/relationships/image" Target="../media/image329.png"/><Relationship Id="rId50" Type="http://schemas.openxmlformats.org/officeDocument/2006/relationships/image" Target="../media/image337.png"/><Relationship Id="rId55" Type="http://schemas.openxmlformats.org/officeDocument/2006/relationships/customXml" Target="../ink/ink337.xml"/><Relationship Id="rId7" Type="http://schemas.openxmlformats.org/officeDocument/2006/relationships/customXml" Target="../ink/ink313.xml"/><Relationship Id="rId71" Type="http://schemas.openxmlformats.org/officeDocument/2006/relationships/customXml" Target="../ink/ink345.xml"/></Relationships>
</file>

<file path=ppt/slides/_rels/slide34.xml.rels><?xml version="1.0" encoding="UTF-8" standalone="yes"?>
<Relationships xmlns="http://schemas.openxmlformats.org/package/2006/relationships"><Relationship Id="rId117" Type="http://schemas.openxmlformats.org/officeDocument/2006/relationships/customXml" Target="../ink/ink404.xml"/><Relationship Id="rId21" Type="http://schemas.openxmlformats.org/officeDocument/2006/relationships/customXml" Target="../ink/ink356.xml"/><Relationship Id="rId42" Type="http://schemas.openxmlformats.org/officeDocument/2006/relationships/image" Target="../media/image369.png"/><Relationship Id="rId63" Type="http://schemas.openxmlformats.org/officeDocument/2006/relationships/customXml" Target="../ink/ink377.xml"/><Relationship Id="rId84" Type="http://schemas.openxmlformats.org/officeDocument/2006/relationships/image" Target="../media/image390.png"/><Relationship Id="rId138" Type="http://schemas.openxmlformats.org/officeDocument/2006/relationships/customXml" Target="../ink/ink415.xml"/><Relationship Id="rId159" Type="http://schemas.openxmlformats.org/officeDocument/2006/relationships/image" Target="../media/image427.png"/><Relationship Id="rId170" Type="http://schemas.openxmlformats.org/officeDocument/2006/relationships/customXml" Target="../ink/ink431.xml"/><Relationship Id="rId107" Type="http://schemas.openxmlformats.org/officeDocument/2006/relationships/customXml" Target="../ink/ink399.xml"/><Relationship Id="rId11" Type="http://schemas.openxmlformats.org/officeDocument/2006/relationships/customXml" Target="../ink/ink351.xml"/><Relationship Id="rId32" Type="http://schemas.openxmlformats.org/officeDocument/2006/relationships/image" Target="../media/image364.png"/><Relationship Id="rId53" Type="http://schemas.openxmlformats.org/officeDocument/2006/relationships/customXml" Target="../ink/ink372.xml"/><Relationship Id="rId74" Type="http://schemas.openxmlformats.org/officeDocument/2006/relationships/image" Target="../media/image385.png"/><Relationship Id="rId128" Type="http://schemas.openxmlformats.org/officeDocument/2006/relationships/customXml" Target="../ink/ink410.xml"/><Relationship Id="rId149" Type="http://schemas.openxmlformats.org/officeDocument/2006/relationships/image" Target="../media/image422.png"/><Relationship Id="rId5" Type="http://schemas.openxmlformats.org/officeDocument/2006/relationships/customXml" Target="../ink/ink348.xml"/><Relationship Id="rId95" Type="http://schemas.openxmlformats.org/officeDocument/2006/relationships/customXml" Target="../ink/ink393.xml"/><Relationship Id="rId160" Type="http://schemas.openxmlformats.org/officeDocument/2006/relationships/customXml" Target="../ink/ink426.xml"/><Relationship Id="rId22" Type="http://schemas.openxmlformats.org/officeDocument/2006/relationships/image" Target="../media/image359.png"/><Relationship Id="rId43" Type="http://schemas.openxmlformats.org/officeDocument/2006/relationships/customXml" Target="../ink/ink367.xml"/><Relationship Id="rId64" Type="http://schemas.openxmlformats.org/officeDocument/2006/relationships/image" Target="../media/image380.png"/><Relationship Id="rId118" Type="http://schemas.openxmlformats.org/officeDocument/2006/relationships/image" Target="../media/image407.png"/><Relationship Id="rId139" Type="http://schemas.openxmlformats.org/officeDocument/2006/relationships/image" Target="../media/image417.png"/><Relationship Id="rId85" Type="http://schemas.openxmlformats.org/officeDocument/2006/relationships/customXml" Target="../ink/ink388.xml"/><Relationship Id="rId150" Type="http://schemas.openxmlformats.org/officeDocument/2006/relationships/customXml" Target="../ink/ink421.xml"/><Relationship Id="rId171" Type="http://schemas.openxmlformats.org/officeDocument/2006/relationships/image" Target="../media/image433.png"/><Relationship Id="rId12" Type="http://schemas.openxmlformats.org/officeDocument/2006/relationships/image" Target="../media/image354.png"/><Relationship Id="rId33" Type="http://schemas.openxmlformats.org/officeDocument/2006/relationships/customXml" Target="../ink/ink362.xml"/><Relationship Id="rId108" Type="http://schemas.openxmlformats.org/officeDocument/2006/relationships/image" Target="../media/image402.png"/><Relationship Id="rId129" Type="http://schemas.openxmlformats.org/officeDocument/2006/relationships/image" Target="../media/image412.png"/><Relationship Id="rId54" Type="http://schemas.openxmlformats.org/officeDocument/2006/relationships/image" Target="../media/image375.png"/><Relationship Id="rId75" Type="http://schemas.openxmlformats.org/officeDocument/2006/relationships/customXml" Target="../ink/ink383.xml"/><Relationship Id="rId96" Type="http://schemas.openxmlformats.org/officeDocument/2006/relationships/image" Target="../media/image396.png"/><Relationship Id="rId140" Type="http://schemas.openxmlformats.org/officeDocument/2006/relationships/customXml" Target="../ink/ink416.xml"/><Relationship Id="rId161" Type="http://schemas.openxmlformats.org/officeDocument/2006/relationships/image" Target="../media/image428.png"/><Relationship Id="rId1" Type="http://schemas.openxmlformats.org/officeDocument/2006/relationships/slideLayout" Target="../slideLayouts/slideLayout2.xml"/><Relationship Id="rId6" Type="http://schemas.openxmlformats.org/officeDocument/2006/relationships/image" Target="../media/image351.png"/><Relationship Id="rId23" Type="http://schemas.openxmlformats.org/officeDocument/2006/relationships/customXml" Target="../ink/ink357.xml"/><Relationship Id="rId28" Type="http://schemas.openxmlformats.org/officeDocument/2006/relationships/image" Target="../media/image362.png"/><Relationship Id="rId49" Type="http://schemas.openxmlformats.org/officeDocument/2006/relationships/customXml" Target="../ink/ink370.xml"/><Relationship Id="rId114" Type="http://schemas.openxmlformats.org/officeDocument/2006/relationships/image" Target="../media/image405.png"/><Relationship Id="rId119" Type="http://schemas.openxmlformats.org/officeDocument/2006/relationships/customXml" Target="../ink/ink405.xml"/><Relationship Id="rId44" Type="http://schemas.openxmlformats.org/officeDocument/2006/relationships/image" Target="../media/image370.png"/><Relationship Id="rId60" Type="http://schemas.openxmlformats.org/officeDocument/2006/relationships/image" Target="../media/image378.png"/><Relationship Id="rId65" Type="http://schemas.openxmlformats.org/officeDocument/2006/relationships/customXml" Target="../ink/ink378.xml"/><Relationship Id="rId81" Type="http://schemas.openxmlformats.org/officeDocument/2006/relationships/customXml" Target="../ink/ink386.xml"/><Relationship Id="rId86" Type="http://schemas.openxmlformats.org/officeDocument/2006/relationships/image" Target="../media/image391.png"/><Relationship Id="rId130" Type="http://schemas.openxmlformats.org/officeDocument/2006/relationships/customXml" Target="../ink/ink411.xml"/><Relationship Id="rId135" Type="http://schemas.openxmlformats.org/officeDocument/2006/relationships/image" Target="../media/image415.png"/><Relationship Id="rId151" Type="http://schemas.openxmlformats.org/officeDocument/2006/relationships/image" Target="../media/image423.png"/><Relationship Id="rId156" Type="http://schemas.openxmlformats.org/officeDocument/2006/relationships/customXml" Target="../ink/ink424.xml"/><Relationship Id="rId172" Type="http://schemas.openxmlformats.org/officeDocument/2006/relationships/customXml" Target="../ink/ink432.xml"/><Relationship Id="rId13" Type="http://schemas.openxmlformats.org/officeDocument/2006/relationships/customXml" Target="../ink/ink352.xml"/><Relationship Id="rId18" Type="http://schemas.openxmlformats.org/officeDocument/2006/relationships/image" Target="../media/image357.png"/><Relationship Id="rId39" Type="http://schemas.openxmlformats.org/officeDocument/2006/relationships/customXml" Target="../ink/ink365.xml"/><Relationship Id="rId109" Type="http://schemas.openxmlformats.org/officeDocument/2006/relationships/customXml" Target="../ink/ink400.xml"/><Relationship Id="rId34" Type="http://schemas.openxmlformats.org/officeDocument/2006/relationships/image" Target="../media/image365.png"/><Relationship Id="rId50" Type="http://schemas.openxmlformats.org/officeDocument/2006/relationships/image" Target="../media/image373.png"/><Relationship Id="rId55" Type="http://schemas.openxmlformats.org/officeDocument/2006/relationships/customXml" Target="../ink/ink373.xml"/><Relationship Id="rId76" Type="http://schemas.openxmlformats.org/officeDocument/2006/relationships/image" Target="../media/image386.png"/><Relationship Id="rId97" Type="http://schemas.openxmlformats.org/officeDocument/2006/relationships/customXml" Target="../ink/ink394.xml"/><Relationship Id="rId104" Type="http://schemas.openxmlformats.org/officeDocument/2006/relationships/image" Target="../media/image400.png"/><Relationship Id="rId120" Type="http://schemas.openxmlformats.org/officeDocument/2006/relationships/customXml" Target="../ink/ink406.xml"/><Relationship Id="rId125" Type="http://schemas.openxmlformats.org/officeDocument/2006/relationships/image" Target="../media/image410.png"/><Relationship Id="rId141" Type="http://schemas.openxmlformats.org/officeDocument/2006/relationships/image" Target="../media/image418.png"/><Relationship Id="rId146" Type="http://schemas.openxmlformats.org/officeDocument/2006/relationships/customXml" Target="../ink/ink419.xml"/><Relationship Id="rId167" Type="http://schemas.openxmlformats.org/officeDocument/2006/relationships/image" Target="../media/image431.png"/><Relationship Id="rId7" Type="http://schemas.openxmlformats.org/officeDocument/2006/relationships/customXml" Target="../ink/ink349.xml"/><Relationship Id="rId71" Type="http://schemas.openxmlformats.org/officeDocument/2006/relationships/customXml" Target="../ink/ink381.xml"/><Relationship Id="rId92" Type="http://schemas.openxmlformats.org/officeDocument/2006/relationships/image" Target="../media/image394.png"/><Relationship Id="rId162" Type="http://schemas.openxmlformats.org/officeDocument/2006/relationships/customXml" Target="../ink/ink427.xml"/><Relationship Id="rId2" Type="http://schemas.openxmlformats.org/officeDocument/2006/relationships/notesSlide" Target="../notesSlides/notesSlide12.xml"/><Relationship Id="rId29" Type="http://schemas.openxmlformats.org/officeDocument/2006/relationships/customXml" Target="../ink/ink360.xml"/><Relationship Id="rId24" Type="http://schemas.openxmlformats.org/officeDocument/2006/relationships/image" Target="../media/image360.png"/><Relationship Id="rId40" Type="http://schemas.openxmlformats.org/officeDocument/2006/relationships/image" Target="../media/image368.png"/><Relationship Id="rId45" Type="http://schemas.openxmlformats.org/officeDocument/2006/relationships/customXml" Target="../ink/ink368.xml"/><Relationship Id="rId66" Type="http://schemas.openxmlformats.org/officeDocument/2006/relationships/image" Target="../media/image381.png"/><Relationship Id="rId87" Type="http://schemas.openxmlformats.org/officeDocument/2006/relationships/customXml" Target="../ink/ink389.xml"/><Relationship Id="rId110" Type="http://schemas.openxmlformats.org/officeDocument/2006/relationships/image" Target="../media/image403.png"/><Relationship Id="rId115" Type="http://schemas.openxmlformats.org/officeDocument/2006/relationships/customXml" Target="../ink/ink403.xml"/><Relationship Id="rId131" Type="http://schemas.openxmlformats.org/officeDocument/2006/relationships/image" Target="../media/image413.png"/><Relationship Id="rId136" Type="http://schemas.openxmlformats.org/officeDocument/2006/relationships/customXml" Target="../ink/ink414.xml"/><Relationship Id="rId157" Type="http://schemas.openxmlformats.org/officeDocument/2006/relationships/image" Target="../media/image426.png"/><Relationship Id="rId61" Type="http://schemas.openxmlformats.org/officeDocument/2006/relationships/customXml" Target="../ink/ink376.xml"/><Relationship Id="rId82" Type="http://schemas.openxmlformats.org/officeDocument/2006/relationships/image" Target="../media/image389.png"/><Relationship Id="rId152" Type="http://schemas.openxmlformats.org/officeDocument/2006/relationships/customXml" Target="../ink/ink422.xml"/><Relationship Id="rId173" Type="http://schemas.openxmlformats.org/officeDocument/2006/relationships/image" Target="../media/image434.png"/><Relationship Id="rId19" Type="http://schemas.openxmlformats.org/officeDocument/2006/relationships/customXml" Target="../ink/ink355.xml"/><Relationship Id="rId14" Type="http://schemas.openxmlformats.org/officeDocument/2006/relationships/image" Target="../media/image355.png"/><Relationship Id="rId30" Type="http://schemas.openxmlformats.org/officeDocument/2006/relationships/image" Target="../media/image363.png"/><Relationship Id="rId35" Type="http://schemas.openxmlformats.org/officeDocument/2006/relationships/customXml" Target="../ink/ink363.xml"/><Relationship Id="rId56" Type="http://schemas.openxmlformats.org/officeDocument/2006/relationships/image" Target="../media/image376.png"/><Relationship Id="rId77" Type="http://schemas.openxmlformats.org/officeDocument/2006/relationships/customXml" Target="../ink/ink384.xml"/><Relationship Id="rId100" Type="http://schemas.openxmlformats.org/officeDocument/2006/relationships/image" Target="../media/image398.png"/><Relationship Id="rId105" Type="http://schemas.openxmlformats.org/officeDocument/2006/relationships/customXml" Target="../ink/ink398.xml"/><Relationship Id="rId126" Type="http://schemas.openxmlformats.org/officeDocument/2006/relationships/customXml" Target="../ink/ink409.xml"/><Relationship Id="rId147" Type="http://schemas.openxmlformats.org/officeDocument/2006/relationships/image" Target="../media/image421.png"/><Relationship Id="rId168" Type="http://schemas.openxmlformats.org/officeDocument/2006/relationships/customXml" Target="../ink/ink430.xml"/><Relationship Id="rId8" Type="http://schemas.openxmlformats.org/officeDocument/2006/relationships/image" Target="../media/image352.png"/><Relationship Id="rId51" Type="http://schemas.openxmlformats.org/officeDocument/2006/relationships/customXml" Target="../ink/ink371.xml"/><Relationship Id="rId72" Type="http://schemas.openxmlformats.org/officeDocument/2006/relationships/image" Target="../media/image384.png"/><Relationship Id="rId93" Type="http://schemas.openxmlformats.org/officeDocument/2006/relationships/customXml" Target="../ink/ink392.xml"/><Relationship Id="rId98" Type="http://schemas.openxmlformats.org/officeDocument/2006/relationships/image" Target="../media/image397.png"/><Relationship Id="rId121" Type="http://schemas.openxmlformats.org/officeDocument/2006/relationships/image" Target="../media/image408.png"/><Relationship Id="rId142" Type="http://schemas.openxmlformats.org/officeDocument/2006/relationships/customXml" Target="../ink/ink417.xml"/><Relationship Id="rId163" Type="http://schemas.openxmlformats.org/officeDocument/2006/relationships/image" Target="../media/image429.png"/><Relationship Id="rId3" Type="http://schemas.openxmlformats.org/officeDocument/2006/relationships/customXml" Target="../ink/ink347.xml"/><Relationship Id="rId25" Type="http://schemas.openxmlformats.org/officeDocument/2006/relationships/customXml" Target="../ink/ink358.xml"/><Relationship Id="rId46" Type="http://schemas.openxmlformats.org/officeDocument/2006/relationships/image" Target="../media/image371.png"/><Relationship Id="rId67" Type="http://schemas.openxmlformats.org/officeDocument/2006/relationships/customXml" Target="../ink/ink379.xml"/><Relationship Id="rId116" Type="http://schemas.openxmlformats.org/officeDocument/2006/relationships/image" Target="../media/image406.png"/><Relationship Id="rId137" Type="http://schemas.openxmlformats.org/officeDocument/2006/relationships/image" Target="../media/image416.png"/><Relationship Id="rId158" Type="http://schemas.openxmlformats.org/officeDocument/2006/relationships/customXml" Target="../ink/ink425.xml"/><Relationship Id="rId20" Type="http://schemas.openxmlformats.org/officeDocument/2006/relationships/image" Target="../media/image358.png"/><Relationship Id="rId41" Type="http://schemas.openxmlformats.org/officeDocument/2006/relationships/customXml" Target="../ink/ink366.xml"/><Relationship Id="rId62" Type="http://schemas.openxmlformats.org/officeDocument/2006/relationships/image" Target="../media/image379.png"/><Relationship Id="rId83" Type="http://schemas.openxmlformats.org/officeDocument/2006/relationships/customXml" Target="../ink/ink387.xml"/><Relationship Id="rId88" Type="http://schemas.openxmlformats.org/officeDocument/2006/relationships/image" Target="../media/image392.png"/><Relationship Id="rId111" Type="http://schemas.openxmlformats.org/officeDocument/2006/relationships/customXml" Target="../ink/ink401.xml"/><Relationship Id="rId132" Type="http://schemas.openxmlformats.org/officeDocument/2006/relationships/customXml" Target="../ink/ink412.xml"/><Relationship Id="rId153" Type="http://schemas.openxmlformats.org/officeDocument/2006/relationships/image" Target="../media/image424.png"/><Relationship Id="rId174" Type="http://schemas.openxmlformats.org/officeDocument/2006/relationships/customXml" Target="../ink/ink433.xml"/><Relationship Id="rId15" Type="http://schemas.openxmlformats.org/officeDocument/2006/relationships/customXml" Target="../ink/ink353.xml"/><Relationship Id="rId36" Type="http://schemas.openxmlformats.org/officeDocument/2006/relationships/image" Target="../media/image366.png"/><Relationship Id="rId57" Type="http://schemas.openxmlformats.org/officeDocument/2006/relationships/customXml" Target="../ink/ink374.xml"/><Relationship Id="rId106" Type="http://schemas.openxmlformats.org/officeDocument/2006/relationships/image" Target="../media/image401.png"/><Relationship Id="rId127" Type="http://schemas.openxmlformats.org/officeDocument/2006/relationships/image" Target="../media/image411.png"/><Relationship Id="rId10" Type="http://schemas.openxmlformats.org/officeDocument/2006/relationships/image" Target="../media/image353.png"/><Relationship Id="rId31" Type="http://schemas.openxmlformats.org/officeDocument/2006/relationships/customXml" Target="../ink/ink361.xml"/><Relationship Id="rId52" Type="http://schemas.openxmlformats.org/officeDocument/2006/relationships/image" Target="../media/image374.png"/><Relationship Id="rId73" Type="http://schemas.openxmlformats.org/officeDocument/2006/relationships/customXml" Target="../ink/ink382.xml"/><Relationship Id="rId78" Type="http://schemas.openxmlformats.org/officeDocument/2006/relationships/image" Target="../media/image387.png"/><Relationship Id="rId94" Type="http://schemas.openxmlformats.org/officeDocument/2006/relationships/image" Target="../media/image395.png"/><Relationship Id="rId99" Type="http://schemas.openxmlformats.org/officeDocument/2006/relationships/customXml" Target="../ink/ink395.xml"/><Relationship Id="rId101" Type="http://schemas.openxmlformats.org/officeDocument/2006/relationships/customXml" Target="../ink/ink396.xml"/><Relationship Id="rId122" Type="http://schemas.openxmlformats.org/officeDocument/2006/relationships/customXml" Target="../ink/ink407.xml"/><Relationship Id="rId143" Type="http://schemas.openxmlformats.org/officeDocument/2006/relationships/image" Target="../media/image419.png"/><Relationship Id="rId148" Type="http://schemas.openxmlformats.org/officeDocument/2006/relationships/customXml" Target="../ink/ink420.xml"/><Relationship Id="rId164" Type="http://schemas.openxmlformats.org/officeDocument/2006/relationships/customXml" Target="../ink/ink428.xml"/><Relationship Id="rId169" Type="http://schemas.openxmlformats.org/officeDocument/2006/relationships/image" Target="../media/image432.png"/><Relationship Id="rId4" Type="http://schemas.openxmlformats.org/officeDocument/2006/relationships/image" Target="../media/image350.png"/><Relationship Id="rId9" Type="http://schemas.openxmlformats.org/officeDocument/2006/relationships/customXml" Target="../ink/ink350.xml"/><Relationship Id="rId26" Type="http://schemas.openxmlformats.org/officeDocument/2006/relationships/image" Target="../media/image361.png"/><Relationship Id="rId47" Type="http://schemas.openxmlformats.org/officeDocument/2006/relationships/customXml" Target="../ink/ink369.xml"/><Relationship Id="rId68" Type="http://schemas.openxmlformats.org/officeDocument/2006/relationships/image" Target="../media/image382.png"/><Relationship Id="rId89" Type="http://schemas.openxmlformats.org/officeDocument/2006/relationships/customXml" Target="../ink/ink390.xml"/><Relationship Id="rId112" Type="http://schemas.openxmlformats.org/officeDocument/2006/relationships/image" Target="../media/image404.png"/><Relationship Id="rId133" Type="http://schemas.openxmlformats.org/officeDocument/2006/relationships/image" Target="../media/image414.png"/><Relationship Id="rId154" Type="http://schemas.openxmlformats.org/officeDocument/2006/relationships/customXml" Target="../ink/ink423.xml"/><Relationship Id="rId175" Type="http://schemas.openxmlformats.org/officeDocument/2006/relationships/image" Target="../media/image435.png"/><Relationship Id="rId16" Type="http://schemas.openxmlformats.org/officeDocument/2006/relationships/image" Target="../media/image356.png"/><Relationship Id="rId37" Type="http://schemas.openxmlformats.org/officeDocument/2006/relationships/customXml" Target="../ink/ink364.xml"/><Relationship Id="rId58" Type="http://schemas.openxmlformats.org/officeDocument/2006/relationships/image" Target="../media/image377.png"/><Relationship Id="rId79" Type="http://schemas.openxmlformats.org/officeDocument/2006/relationships/customXml" Target="../ink/ink385.xml"/><Relationship Id="rId102" Type="http://schemas.openxmlformats.org/officeDocument/2006/relationships/image" Target="../media/image399.png"/><Relationship Id="rId123" Type="http://schemas.openxmlformats.org/officeDocument/2006/relationships/image" Target="../media/image409.png"/><Relationship Id="rId144" Type="http://schemas.openxmlformats.org/officeDocument/2006/relationships/customXml" Target="../ink/ink418.xml"/><Relationship Id="rId90" Type="http://schemas.openxmlformats.org/officeDocument/2006/relationships/image" Target="../media/image393.png"/><Relationship Id="rId165" Type="http://schemas.openxmlformats.org/officeDocument/2006/relationships/image" Target="../media/image430.png"/><Relationship Id="rId27" Type="http://schemas.openxmlformats.org/officeDocument/2006/relationships/customXml" Target="../ink/ink359.xml"/><Relationship Id="rId48" Type="http://schemas.openxmlformats.org/officeDocument/2006/relationships/image" Target="../media/image372.png"/><Relationship Id="rId69" Type="http://schemas.openxmlformats.org/officeDocument/2006/relationships/customXml" Target="../ink/ink380.xml"/><Relationship Id="rId113" Type="http://schemas.openxmlformats.org/officeDocument/2006/relationships/customXml" Target="../ink/ink402.xml"/><Relationship Id="rId134" Type="http://schemas.openxmlformats.org/officeDocument/2006/relationships/customXml" Target="../ink/ink413.xml"/><Relationship Id="rId80" Type="http://schemas.openxmlformats.org/officeDocument/2006/relationships/image" Target="../media/image388.png"/><Relationship Id="rId155" Type="http://schemas.openxmlformats.org/officeDocument/2006/relationships/image" Target="../media/image425.png"/><Relationship Id="rId17" Type="http://schemas.openxmlformats.org/officeDocument/2006/relationships/customXml" Target="../ink/ink354.xml"/><Relationship Id="rId38" Type="http://schemas.openxmlformats.org/officeDocument/2006/relationships/image" Target="../media/image367.png"/><Relationship Id="rId59" Type="http://schemas.openxmlformats.org/officeDocument/2006/relationships/customXml" Target="../ink/ink375.xml"/><Relationship Id="rId103" Type="http://schemas.openxmlformats.org/officeDocument/2006/relationships/customXml" Target="../ink/ink397.xml"/><Relationship Id="rId124" Type="http://schemas.openxmlformats.org/officeDocument/2006/relationships/customXml" Target="../ink/ink408.xml"/><Relationship Id="rId70" Type="http://schemas.openxmlformats.org/officeDocument/2006/relationships/image" Target="../media/image383.png"/><Relationship Id="rId91" Type="http://schemas.openxmlformats.org/officeDocument/2006/relationships/customXml" Target="../ink/ink391.xml"/><Relationship Id="rId145" Type="http://schemas.openxmlformats.org/officeDocument/2006/relationships/image" Target="../media/image420.png"/><Relationship Id="rId166" Type="http://schemas.openxmlformats.org/officeDocument/2006/relationships/customXml" Target="../ink/ink429.xml"/></Relationships>
</file>

<file path=ppt/slides/_rels/slide35.xml.rels><?xml version="1.0" encoding="UTF-8" standalone="yes"?>
<Relationships xmlns="http://schemas.openxmlformats.org/package/2006/relationships"><Relationship Id="rId117" Type="http://schemas.openxmlformats.org/officeDocument/2006/relationships/image" Target="../media/image479.png"/><Relationship Id="rId21" Type="http://schemas.openxmlformats.org/officeDocument/2006/relationships/customXml" Target="../ink/ink443.xml"/><Relationship Id="rId63" Type="http://schemas.openxmlformats.org/officeDocument/2006/relationships/customXml" Target="../ink/ink464.xml"/><Relationship Id="rId159" Type="http://schemas.openxmlformats.org/officeDocument/2006/relationships/image" Target="../media/image499.png"/><Relationship Id="rId170" Type="http://schemas.openxmlformats.org/officeDocument/2006/relationships/customXml" Target="../ink/ink518.xml"/><Relationship Id="rId191" Type="http://schemas.openxmlformats.org/officeDocument/2006/relationships/image" Target="../media/image515.png"/><Relationship Id="rId205" Type="http://schemas.openxmlformats.org/officeDocument/2006/relationships/image" Target="../media/image522.png"/><Relationship Id="rId226" Type="http://schemas.openxmlformats.org/officeDocument/2006/relationships/customXml" Target="../ink/ink546.xml"/><Relationship Id="rId247" Type="http://schemas.openxmlformats.org/officeDocument/2006/relationships/image" Target="../media/image543.png"/><Relationship Id="rId107" Type="http://schemas.openxmlformats.org/officeDocument/2006/relationships/image" Target="../media/image474.png"/><Relationship Id="rId11" Type="http://schemas.openxmlformats.org/officeDocument/2006/relationships/customXml" Target="../ink/ink438.xml"/><Relationship Id="rId32" Type="http://schemas.openxmlformats.org/officeDocument/2006/relationships/image" Target="../media/image445.png"/><Relationship Id="rId53" Type="http://schemas.openxmlformats.org/officeDocument/2006/relationships/customXml" Target="../ink/ink459.xml"/><Relationship Id="rId74" Type="http://schemas.openxmlformats.org/officeDocument/2006/relationships/image" Target="../media/image462.png"/><Relationship Id="rId128" Type="http://schemas.openxmlformats.org/officeDocument/2006/relationships/customXml" Target="../ink/ink497.xml"/><Relationship Id="rId149" Type="http://schemas.openxmlformats.org/officeDocument/2006/relationships/image" Target="../media/image494.png"/><Relationship Id="rId5" Type="http://schemas.openxmlformats.org/officeDocument/2006/relationships/customXml" Target="../ink/ink435.xml"/><Relationship Id="rId95" Type="http://schemas.openxmlformats.org/officeDocument/2006/relationships/customXml" Target="../ink/ink480.xml"/><Relationship Id="rId160" Type="http://schemas.openxmlformats.org/officeDocument/2006/relationships/customXml" Target="../ink/ink513.xml"/><Relationship Id="rId181" Type="http://schemas.openxmlformats.org/officeDocument/2006/relationships/image" Target="../media/image510.png"/><Relationship Id="rId216" Type="http://schemas.openxmlformats.org/officeDocument/2006/relationships/customXml" Target="../ink/ink541.xml"/><Relationship Id="rId237" Type="http://schemas.openxmlformats.org/officeDocument/2006/relationships/image" Target="../media/image538.png"/><Relationship Id="rId258" Type="http://schemas.openxmlformats.org/officeDocument/2006/relationships/customXml" Target="../ink/ink562.xml"/><Relationship Id="rId22" Type="http://schemas.openxmlformats.org/officeDocument/2006/relationships/image" Target="../media/image442.png"/><Relationship Id="rId43" Type="http://schemas.openxmlformats.org/officeDocument/2006/relationships/customXml" Target="../ink/ink454.xml"/><Relationship Id="rId64" Type="http://schemas.openxmlformats.org/officeDocument/2006/relationships/image" Target="../media/image458.png"/><Relationship Id="rId118" Type="http://schemas.openxmlformats.org/officeDocument/2006/relationships/customXml" Target="../ink/ink492.xml"/><Relationship Id="rId139" Type="http://schemas.openxmlformats.org/officeDocument/2006/relationships/image" Target="../media/image427.png"/><Relationship Id="rId85" Type="http://schemas.openxmlformats.org/officeDocument/2006/relationships/customXml" Target="../ink/ink475.xml"/><Relationship Id="rId150" Type="http://schemas.openxmlformats.org/officeDocument/2006/relationships/customXml" Target="../ink/ink508.xml"/><Relationship Id="rId171" Type="http://schemas.openxmlformats.org/officeDocument/2006/relationships/image" Target="../media/image505.png"/><Relationship Id="rId192" Type="http://schemas.openxmlformats.org/officeDocument/2006/relationships/customXml" Target="../ink/ink529.xml"/><Relationship Id="rId206" Type="http://schemas.openxmlformats.org/officeDocument/2006/relationships/customXml" Target="../ink/ink536.xml"/><Relationship Id="rId227" Type="http://schemas.openxmlformats.org/officeDocument/2006/relationships/image" Target="../media/image533.png"/><Relationship Id="rId248" Type="http://schemas.openxmlformats.org/officeDocument/2006/relationships/customXml" Target="../ink/ink557.xml"/><Relationship Id="rId12" Type="http://schemas.openxmlformats.org/officeDocument/2006/relationships/image" Target="../media/image439.png"/><Relationship Id="rId33" Type="http://schemas.openxmlformats.org/officeDocument/2006/relationships/customXml" Target="../ink/ink449.xml"/><Relationship Id="rId108" Type="http://schemas.openxmlformats.org/officeDocument/2006/relationships/customXml" Target="../ink/ink487.xml"/><Relationship Id="rId129" Type="http://schemas.openxmlformats.org/officeDocument/2006/relationships/image" Target="../media/image485.png"/><Relationship Id="rId54" Type="http://schemas.openxmlformats.org/officeDocument/2006/relationships/image" Target="../media/image453.png"/><Relationship Id="rId75" Type="http://schemas.openxmlformats.org/officeDocument/2006/relationships/customXml" Target="../ink/ink470.xml"/><Relationship Id="rId96" Type="http://schemas.openxmlformats.org/officeDocument/2006/relationships/image" Target="../media/image469.png"/><Relationship Id="rId140" Type="http://schemas.openxmlformats.org/officeDocument/2006/relationships/customXml" Target="../ink/ink503.xml"/><Relationship Id="rId161" Type="http://schemas.openxmlformats.org/officeDocument/2006/relationships/image" Target="../media/image500.png"/><Relationship Id="rId182" Type="http://schemas.openxmlformats.org/officeDocument/2006/relationships/customXml" Target="../ink/ink524.xml"/><Relationship Id="rId217" Type="http://schemas.openxmlformats.org/officeDocument/2006/relationships/image" Target="../media/image528.png"/><Relationship Id="rId6" Type="http://schemas.openxmlformats.org/officeDocument/2006/relationships/image" Target="../media/image437.png"/><Relationship Id="rId238" Type="http://schemas.openxmlformats.org/officeDocument/2006/relationships/customXml" Target="../ink/ink552.xml"/><Relationship Id="rId259" Type="http://schemas.openxmlformats.org/officeDocument/2006/relationships/image" Target="../media/image549.png"/><Relationship Id="rId23" Type="http://schemas.openxmlformats.org/officeDocument/2006/relationships/customXml" Target="../ink/ink444.xml"/><Relationship Id="rId119" Type="http://schemas.openxmlformats.org/officeDocument/2006/relationships/image" Target="../media/image480.png"/><Relationship Id="rId44" Type="http://schemas.openxmlformats.org/officeDocument/2006/relationships/image" Target="../media/image370.png"/><Relationship Id="rId65" Type="http://schemas.openxmlformats.org/officeDocument/2006/relationships/customXml" Target="../ink/ink465.xml"/><Relationship Id="rId86" Type="http://schemas.openxmlformats.org/officeDocument/2006/relationships/image" Target="../media/image467.png"/><Relationship Id="rId130" Type="http://schemas.openxmlformats.org/officeDocument/2006/relationships/customXml" Target="../ink/ink498.xml"/><Relationship Id="rId151" Type="http://schemas.openxmlformats.org/officeDocument/2006/relationships/image" Target="../media/image495.png"/><Relationship Id="rId172" Type="http://schemas.openxmlformats.org/officeDocument/2006/relationships/customXml" Target="../ink/ink519.xml"/><Relationship Id="rId193" Type="http://schemas.openxmlformats.org/officeDocument/2006/relationships/image" Target="../media/image516.png"/><Relationship Id="rId207" Type="http://schemas.openxmlformats.org/officeDocument/2006/relationships/image" Target="../media/image523.png"/><Relationship Id="rId228" Type="http://schemas.openxmlformats.org/officeDocument/2006/relationships/customXml" Target="../ink/ink547.xml"/><Relationship Id="rId249" Type="http://schemas.openxmlformats.org/officeDocument/2006/relationships/image" Target="../media/image544.png"/><Relationship Id="rId13" Type="http://schemas.openxmlformats.org/officeDocument/2006/relationships/customXml" Target="../ink/ink439.xml"/><Relationship Id="rId109" Type="http://schemas.openxmlformats.org/officeDocument/2006/relationships/image" Target="../media/image475.png"/><Relationship Id="rId260" Type="http://schemas.openxmlformats.org/officeDocument/2006/relationships/customXml" Target="../ink/ink563.xml"/><Relationship Id="rId34" Type="http://schemas.openxmlformats.org/officeDocument/2006/relationships/image" Target="../media/image446.png"/><Relationship Id="rId55" Type="http://schemas.openxmlformats.org/officeDocument/2006/relationships/customXml" Target="../ink/ink460.xml"/><Relationship Id="rId76" Type="http://schemas.openxmlformats.org/officeDocument/2006/relationships/image" Target="../media/image463.png"/><Relationship Id="rId97" Type="http://schemas.openxmlformats.org/officeDocument/2006/relationships/customXml" Target="../ink/ink481.xml"/><Relationship Id="rId120" Type="http://schemas.openxmlformats.org/officeDocument/2006/relationships/customXml" Target="../ink/ink493.xml"/><Relationship Id="rId141" Type="http://schemas.openxmlformats.org/officeDocument/2006/relationships/image" Target="../media/image490.png"/><Relationship Id="rId7" Type="http://schemas.openxmlformats.org/officeDocument/2006/relationships/customXml" Target="../ink/ink436.xml"/><Relationship Id="rId162" Type="http://schemas.openxmlformats.org/officeDocument/2006/relationships/customXml" Target="../ink/ink514.xml"/><Relationship Id="rId183" Type="http://schemas.openxmlformats.org/officeDocument/2006/relationships/image" Target="../media/image511.png"/><Relationship Id="rId218" Type="http://schemas.openxmlformats.org/officeDocument/2006/relationships/customXml" Target="../ink/ink542.xml"/><Relationship Id="rId239" Type="http://schemas.openxmlformats.org/officeDocument/2006/relationships/image" Target="../media/image539.png"/><Relationship Id="rId250" Type="http://schemas.openxmlformats.org/officeDocument/2006/relationships/customXml" Target="../ink/ink558.xml"/><Relationship Id="rId24" Type="http://schemas.openxmlformats.org/officeDocument/2006/relationships/image" Target="../media/image443.png"/><Relationship Id="rId45" Type="http://schemas.openxmlformats.org/officeDocument/2006/relationships/customXml" Target="../ink/ink455.xml"/><Relationship Id="rId66" Type="http://schemas.openxmlformats.org/officeDocument/2006/relationships/image" Target="../media/image459.png"/><Relationship Id="rId87" Type="http://schemas.openxmlformats.org/officeDocument/2006/relationships/customXml" Target="../ink/ink476.xml"/><Relationship Id="rId110" Type="http://schemas.openxmlformats.org/officeDocument/2006/relationships/customXml" Target="../ink/ink488.xml"/><Relationship Id="rId131" Type="http://schemas.openxmlformats.org/officeDocument/2006/relationships/image" Target="../media/image486.png"/><Relationship Id="rId152" Type="http://schemas.openxmlformats.org/officeDocument/2006/relationships/customXml" Target="../ink/ink509.xml"/><Relationship Id="rId173" Type="http://schemas.openxmlformats.org/officeDocument/2006/relationships/image" Target="../media/image506.png"/><Relationship Id="rId194" Type="http://schemas.openxmlformats.org/officeDocument/2006/relationships/customXml" Target="../ink/ink530.xml"/><Relationship Id="rId208" Type="http://schemas.openxmlformats.org/officeDocument/2006/relationships/customXml" Target="../ink/ink537.xml"/><Relationship Id="rId229" Type="http://schemas.openxmlformats.org/officeDocument/2006/relationships/image" Target="../media/image534.png"/><Relationship Id="rId240" Type="http://schemas.openxmlformats.org/officeDocument/2006/relationships/customXml" Target="../ink/ink553.xml"/><Relationship Id="rId261" Type="http://schemas.openxmlformats.org/officeDocument/2006/relationships/image" Target="../media/image550.png"/><Relationship Id="rId14" Type="http://schemas.openxmlformats.org/officeDocument/2006/relationships/image" Target="../media/image355.png"/><Relationship Id="rId35" Type="http://schemas.openxmlformats.org/officeDocument/2006/relationships/customXml" Target="../ink/ink450.xml"/><Relationship Id="rId56" Type="http://schemas.openxmlformats.org/officeDocument/2006/relationships/image" Target="../media/image454.png"/><Relationship Id="rId77" Type="http://schemas.openxmlformats.org/officeDocument/2006/relationships/customXml" Target="../ink/ink471.xml"/><Relationship Id="rId100" Type="http://schemas.openxmlformats.org/officeDocument/2006/relationships/image" Target="../media/image471.png"/><Relationship Id="rId8" Type="http://schemas.openxmlformats.org/officeDocument/2006/relationships/image" Target="../media/image352.png"/><Relationship Id="rId98" Type="http://schemas.openxmlformats.org/officeDocument/2006/relationships/image" Target="../media/image470.png"/><Relationship Id="rId121" Type="http://schemas.openxmlformats.org/officeDocument/2006/relationships/image" Target="../media/image481.png"/><Relationship Id="rId142" Type="http://schemas.openxmlformats.org/officeDocument/2006/relationships/customXml" Target="../ink/ink504.xml"/><Relationship Id="rId163" Type="http://schemas.openxmlformats.org/officeDocument/2006/relationships/image" Target="../media/image501.png"/><Relationship Id="rId184" Type="http://schemas.openxmlformats.org/officeDocument/2006/relationships/customXml" Target="../ink/ink525.xml"/><Relationship Id="rId219" Type="http://schemas.openxmlformats.org/officeDocument/2006/relationships/image" Target="../media/image529.png"/><Relationship Id="rId230" Type="http://schemas.openxmlformats.org/officeDocument/2006/relationships/customXml" Target="../ink/ink548.xml"/><Relationship Id="rId251" Type="http://schemas.openxmlformats.org/officeDocument/2006/relationships/image" Target="../media/image545.png"/><Relationship Id="rId25" Type="http://schemas.openxmlformats.org/officeDocument/2006/relationships/customXml" Target="../ink/ink445.xml"/><Relationship Id="rId46" Type="http://schemas.openxmlformats.org/officeDocument/2006/relationships/image" Target="../media/image371.png"/><Relationship Id="rId67" Type="http://schemas.openxmlformats.org/officeDocument/2006/relationships/customXml" Target="../ink/ink466.xml"/><Relationship Id="rId88" Type="http://schemas.openxmlformats.org/officeDocument/2006/relationships/image" Target="../media/image392.png"/><Relationship Id="rId111" Type="http://schemas.openxmlformats.org/officeDocument/2006/relationships/image" Target="../media/image476.png"/><Relationship Id="rId132" Type="http://schemas.openxmlformats.org/officeDocument/2006/relationships/customXml" Target="../ink/ink499.xml"/><Relationship Id="rId153" Type="http://schemas.openxmlformats.org/officeDocument/2006/relationships/image" Target="../media/image496.png"/><Relationship Id="rId174" Type="http://schemas.openxmlformats.org/officeDocument/2006/relationships/customXml" Target="../ink/ink520.xml"/><Relationship Id="rId195" Type="http://schemas.openxmlformats.org/officeDocument/2006/relationships/image" Target="../media/image517.png"/><Relationship Id="rId209" Type="http://schemas.openxmlformats.org/officeDocument/2006/relationships/image" Target="../media/image524.png"/><Relationship Id="rId220" Type="http://schemas.openxmlformats.org/officeDocument/2006/relationships/customXml" Target="../ink/ink543.xml"/><Relationship Id="rId241" Type="http://schemas.openxmlformats.org/officeDocument/2006/relationships/image" Target="../media/image540.png"/><Relationship Id="rId15" Type="http://schemas.openxmlformats.org/officeDocument/2006/relationships/customXml" Target="../ink/ink440.xml"/><Relationship Id="rId36" Type="http://schemas.openxmlformats.org/officeDocument/2006/relationships/image" Target="../media/image447.png"/><Relationship Id="rId57" Type="http://schemas.openxmlformats.org/officeDocument/2006/relationships/customXml" Target="../ink/ink461.xml"/><Relationship Id="rId78" Type="http://schemas.openxmlformats.org/officeDocument/2006/relationships/image" Target="../media/image464.png"/><Relationship Id="rId99" Type="http://schemas.openxmlformats.org/officeDocument/2006/relationships/customXml" Target="../ink/ink482.xml"/><Relationship Id="rId101" Type="http://schemas.openxmlformats.org/officeDocument/2006/relationships/customXml" Target="../ink/ink483.xml"/><Relationship Id="rId122" Type="http://schemas.openxmlformats.org/officeDocument/2006/relationships/customXml" Target="../ink/ink494.xml"/><Relationship Id="rId143" Type="http://schemas.openxmlformats.org/officeDocument/2006/relationships/image" Target="../media/image491.png"/><Relationship Id="rId164" Type="http://schemas.openxmlformats.org/officeDocument/2006/relationships/customXml" Target="../ink/ink515.xml"/><Relationship Id="rId185" Type="http://schemas.openxmlformats.org/officeDocument/2006/relationships/image" Target="../media/image512.png"/><Relationship Id="rId9" Type="http://schemas.openxmlformats.org/officeDocument/2006/relationships/customXml" Target="../ink/ink437.xml"/><Relationship Id="rId210" Type="http://schemas.openxmlformats.org/officeDocument/2006/relationships/customXml" Target="../ink/ink538.xml"/><Relationship Id="rId26" Type="http://schemas.openxmlformats.org/officeDocument/2006/relationships/image" Target="../media/image361.png"/><Relationship Id="rId231" Type="http://schemas.openxmlformats.org/officeDocument/2006/relationships/image" Target="../media/image535.png"/><Relationship Id="rId252" Type="http://schemas.openxmlformats.org/officeDocument/2006/relationships/customXml" Target="../ink/ink559.xml"/><Relationship Id="rId47" Type="http://schemas.openxmlformats.org/officeDocument/2006/relationships/customXml" Target="../ink/ink456.xml"/><Relationship Id="rId68" Type="http://schemas.openxmlformats.org/officeDocument/2006/relationships/image" Target="../media/image382.png"/><Relationship Id="rId89" Type="http://schemas.openxmlformats.org/officeDocument/2006/relationships/customXml" Target="../ink/ink477.xml"/><Relationship Id="rId112" Type="http://schemas.openxmlformats.org/officeDocument/2006/relationships/customXml" Target="../ink/ink489.xml"/><Relationship Id="rId133" Type="http://schemas.openxmlformats.org/officeDocument/2006/relationships/image" Target="../media/image487.png"/><Relationship Id="rId154" Type="http://schemas.openxmlformats.org/officeDocument/2006/relationships/customXml" Target="../ink/ink510.xml"/><Relationship Id="rId175" Type="http://schemas.openxmlformats.org/officeDocument/2006/relationships/image" Target="../media/image507.png"/><Relationship Id="rId196" Type="http://schemas.openxmlformats.org/officeDocument/2006/relationships/customXml" Target="../ink/ink531.xml"/><Relationship Id="rId200" Type="http://schemas.openxmlformats.org/officeDocument/2006/relationships/customXml" Target="../ink/ink533.xml"/><Relationship Id="rId16" Type="http://schemas.openxmlformats.org/officeDocument/2006/relationships/image" Target="../media/image440.png"/><Relationship Id="rId221" Type="http://schemas.openxmlformats.org/officeDocument/2006/relationships/image" Target="../media/image530.png"/><Relationship Id="rId242" Type="http://schemas.openxmlformats.org/officeDocument/2006/relationships/customXml" Target="../ink/ink554.xml"/><Relationship Id="rId37" Type="http://schemas.openxmlformats.org/officeDocument/2006/relationships/customXml" Target="../ink/ink451.xml"/><Relationship Id="rId58" Type="http://schemas.openxmlformats.org/officeDocument/2006/relationships/image" Target="../media/image455.png"/><Relationship Id="rId79" Type="http://schemas.openxmlformats.org/officeDocument/2006/relationships/customXml" Target="../ink/ink472.xml"/><Relationship Id="rId102" Type="http://schemas.openxmlformats.org/officeDocument/2006/relationships/image" Target="../media/image472.png"/><Relationship Id="rId123" Type="http://schemas.openxmlformats.org/officeDocument/2006/relationships/image" Target="../media/image482.png"/><Relationship Id="rId144" Type="http://schemas.openxmlformats.org/officeDocument/2006/relationships/customXml" Target="../ink/ink505.xml"/><Relationship Id="rId90" Type="http://schemas.openxmlformats.org/officeDocument/2006/relationships/image" Target="../media/image468.png"/><Relationship Id="rId165" Type="http://schemas.openxmlformats.org/officeDocument/2006/relationships/image" Target="../media/image502.png"/><Relationship Id="rId186" Type="http://schemas.openxmlformats.org/officeDocument/2006/relationships/customXml" Target="../ink/ink526.xml"/><Relationship Id="rId211" Type="http://schemas.openxmlformats.org/officeDocument/2006/relationships/image" Target="../media/image525.png"/><Relationship Id="rId232" Type="http://schemas.openxmlformats.org/officeDocument/2006/relationships/customXml" Target="../ink/ink549.xml"/><Relationship Id="rId253" Type="http://schemas.openxmlformats.org/officeDocument/2006/relationships/image" Target="../media/image546.png"/><Relationship Id="rId27" Type="http://schemas.openxmlformats.org/officeDocument/2006/relationships/customXml" Target="../ink/ink446.xml"/><Relationship Id="rId48" Type="http://schemas.openxmlformats.org/officeDocument/2006/relationships/image" Target="../media/image450.png"/><Relationship Id="rId69" Type="http://schemas.openxmlformats.org/officeDocument/2006/relationships/customXml" Target="../ink/ink467.xml"/><Relationship Id="rId113" Type="http://schemas.openxmlformats.org/officeDocument/2006/relationships/image" Target="../media/image477.png"/><Relationship Id="rId134" Type="http://schemas.openxmlformats.org/officeDocument/2006/relationships/customXml" Target="../ink/ink500.xml"/><Relationship Id="rId80" Type="http://schemas.openxmlformats.org/officeDocument/2006/relationships/image" Target="../media/image465.png"/><Relationship Id="rId155" Type="http://schemas.openxmlformats.org/officeDocument/2006/relationships/image" Target="../media/image497.png"/><Relationship Id="rId176" Type="http://schemas.openxmlformats.org/officeDocument/2006/relationships/customXml" Target="../ink/ink521.xml"/><Relationship Id="rId197" Type="http://schemas.openxmlformats.org/officeDocument/2006/relationships/image" Target="../media/image518.png"/><Relationship Id="rId201" Type="http://schemas.openxmlformats.org/officeDocument/2006/relationships/image" Target="../media/image520.png"/><Relationship Id="rId222" Type="http://schemas.openxmlformats.org/officeDocument/2006/relationships/customXml" Target="../ink/ink544.xml"/><Relationship Id="rId243" Type="http://schemas.openxmlformats.org/officeDocument/2006/relationships/image" Target="../media/image541.png"/><Relationship Id="rId17" Type="http://schemas.openxmlformats.org/officeDocument/2006/relationships/customXml" Target="../ink/ink441.xml"/><Relationship Id="rId38" Type="http://schemas.openxmlformats.org/officeDocument/2006/relationships/image" Target="../media/image448.png"/><Relationship Id="rId59" Type="http://schemas.openxmlformats.org/officeDocument/2006/relationships/customXml" Target="../ink/ink462.xml"/><Relationship Id="rId103" Type="http://schemas.openxmlformats.org/officeDocument/2006/relationships/customXml" Target="../ink/ink484.xml"/><Relationship Id="rId124" Type="http://schemas.openxmlformats.org/officeDocument/2006/relationships/customXml" Target="../ink/ink495.xml"/><Relationship Id="rId70" Type="http://schemas.openxmlformats.org/officeDocument/2006/relationships/image" Target="../media/image460.png"/><Relationship Id="rId91" Type="http://schemas.openxmlformats.org/officeDocument/2006/relationships/customXml" Target="../ink/ink478.xml"/><Relationship Id="rId145" Type="http://schemas.openxmlformats.org/officeDocument/2006/relationships/image" Target="../media/image492.png"/><Relationship Id="rId166" Type="http://schemas.openxmlformats.org/officeDocument/2006/relationships/customXml" Target="../ink/ink516.xml"/><Relationship Id="rId187" Type="http://schemas.openxmlformats.org/officeDocument/2006/relationships/image" Target="../media/image513.png"/><Relationship Id="rId1" Type="http://schemas.openxmlformats.org/officeDocument/2006/relationships/slideLayout" Target="../slideLayouts/slideLayout2.xml"/><Relationship Id="rId212" Type="http://schemas.openxmlformats.org/officeDocument/2006/relationships/customXml" Target="../ink/ink539.xml"/><Relationship Id="rId233" Type="http://schemas.openxmlformats.org/officeDocument/2006/relationships/image" Target="../media/image536.png"/><Relationship Id="rId254" Type="http://schemas.openxmlformats.org/officeDocument/2006/relationships/customXml" Target="../ink/ink560.xml"/><Relationship Id="rId28" Type="http://schemas.openxmlformats.org/officeDocument/2006/relationships/image" Target="../media/image362.png"/><Relationship Id="rId49" Type="http://schemas.openxmlformats.org/officeDocument/2006/relationships/customXml" Target="../ink/ink457.xml"/><Relationship Id="rId114" Type="http://schemas.openxmlformats.org/officeDocument/2006/relationships/customXml" Target="../ink/ink490.xml"/><Relationship Id="rId60" Type="http://schemas.openxmlformats.org/officeDocument/2006/relationships/image" Target="../media/image456.png"/><Relationship Id="rId81" Type="http://schemas.openxmlformats.org/officeDocument/2006/relationships/customXml" Target="../ink/ink473.xml"/><Relationship Id="rId135" Type="http://schemas.openxmlformats.org/officeDocument/2006/relationships/image" Target="../media/image488.png"/><Relationship Id="rId156" Type="http://schemas.openxmlformats.org/officeDocument/2006/relationships/customXml" Target="../ink/ink511.xml"/><Relationship Id="rId177" Type="http://schemas.openxmlformats.org/officeDocument/2006/relationships/image" Target="../media/image508.png"/><Relationship Id="rId198" Type="http://schemas.openxmlformats.org/officeDocument/2006/relationships/customXml" Target="../ink/ink532.xml"/><Relationship Id="rId202" Type="http://schemas.openxmlformats.org/officeDocument/2006/relationships/customXml" Target="../ink/ink534.xml"/><Relationship Id="rId223" Type="http://schemas.openxmlformats.org/officeDocument/2006/relationships/image" Target="../media/image531.png"/><Relationship Id="rId244" Type="http://schemas.openxmlformats.org/officeDocument/2006/relationships/customXml" Target="../ink/ink555.xml"/><Relationship Id="rId18" Type="http://schemas.openxmlformats.org/officeDocument/2006/relationships/image" Target="../media/image357.png"/><Relationship Id="rId39" Type="http://schemas.openxmlformats.org/officeDocument/2006/relationships/customXml" Target="../ink/ink452.xml"/><Relationship Id="rId50" Type="http://schemas.openxmlformats.org/officeDocument/2006/relationships/image" Target="../media/image451.png"/><Relationship Id="rId104" Type="http://schemas.openxmlformats.org/officeDocument/2006/relationships/image" Target="../media/image473.png"/><Relationship Id="rId125" Type="http://schemas.openxmlformats.org/officeDocument/2006/relationships/image" Target="../media/image483.png"/><Relationship Id="rId146" Type="http://schemas.openxmlformats.org/officeDocument/2006/relationships/customXml" Target="../ink/ink506.xml"/><Relationship Id="rId167" Type="http://schemas.openxmlformats.org/officeDocument/2006/relationships/image" Target="../media/image503.png"/><Relationship Id="rId188" Type="http://schemas.openxmlformats.org/officeDocument/2006/relationships/customXml" Target="../ink/ink527.xml"/><Relationship Id="rId71" Type="http://schemas.openxmlformats.org/officeDocument/2006/relationships/customXml" Target="../ink/ink468.xml"/><Relationship Id="rId92" Type="http://schemas.openxmlformats.org/officeDocument/2006/relationships/image" Target="../media/image394.png"/><Relationship Id="rId213" Type="http://schemas.openxmlformats.org/officeDocument/2006/relationships/image" Target="../media/image526.png"/><Relationship Id="rId234" Type="http://schemas.openxmlformats.org/officeDocument/2006/relationships/customXml" Target="../ink/ink550.xml"/><Relationship Id="rId2" Type="http://schemas.openxmlformats.org/officeDocument/2006/relationships/notesSlide" Target="../notesSlides/notesSlide13.xml"/><Relationship Id="rId29" Type="http://schemas.openxmlformats.org/officeDocument/2006/relationships/customXml" Target="../ink/ink447.xml"/><Relationship Id="rId255" Type="http://schemas.openxmlformats.org/officeDocument/2006/relationships/image" Target="../media/image547.png"/><Relationship Id="rId40" Type="http://schemas.openxmlformats.org/officeDocument/2006/relationships/image" Target="../media/image449.png"/><Relationship Id="rId115" Type="http://schemas.openxmlformats.org/officeDocument/2006/relationships/image" Target="../media/image478.png"/><Relationship Id="rId136" Type="http://schemas.openxmlformats.org/officeDocument/2006/relationships/customXml" Target="../ink/ink501.xml"/><Relationship Id="rId157" Type="http://schemas.openxmlformats.org/officeDocument/2006/relationships/image" Target="../media/image498.png"/><Relationship Id="rId178" Type="http://schemas.openxmlformats.org/officeDocument/2006/relationships/customXml" Target="../ink/ink522.xml"/><Relationship Id="rId61" Type="http://schemas.openxmlformats.org/officeDocument/2006/relationships/customXml" Target="../ink/ink463.xml"/><Relationship Id="rId82" Type="http://schemas.openxmlformats.org/officeDocument/2006/relationships/image" Target="../media/image466.png"/><Relationship Id="rId199" Type="http://schemas.openxmlformats.org/officeDocument/2006/relationships/image" Target="../media/image519.png"/><Relationship Id="rId203" Type="http://schemas.openxmlformats.org/officeDocument/2006/relationships/image" Target="../media/image521.png"/><Relationship Id="rId19" Type="http://schemas.openxmlformats.org/officeDocument/2006/relationships/customXml" Target="../ink/ink442.xml"/><Relationship Id="rId224" Type="http://schemas.openxmlformats.org/officeDocument/2006/relationships/customXml" Target="../ink/ink545.xml"/><Relationship Id="rId245" Type="http://schemas.openxmlformats.org/officeDocument/2006/relationships/image" Target="../media/image542.png"/><Relationship Id="rId30" Type="http://schemas.openxmlformats.org/officeDocument/2006/relationships/image" Target="../media/image444.png"/><Relationship Id="rId105" Type="http://schemas.openxmlformats.org/officeDocument/2006/relationships/customXml" Target="../ink/ink485.xml"/><Relationship Id="rId126" Type="http://schemas.openxmlformats.org/officeDocument/2006/relationships/customXml" Target="../ink/ink496.xml"/><Relationship Id="rId147" Type="http://schemas.openxmlformats.org/officeDocument/2006/relationships/image" Target="../media/image493.png"/><Relationship Id="rId168" Type="http://schemas.openxmlformats.org/officeDocument/2006/relationships/customXml" Target="../ink/ink517.xml"/><Relationship Id="rId51" Type="http://schemas.openxmlformats.org/officeDocument/2006/relationships/customXml" Target="../ink/ink458.xml"/><Relationship Id="rId72" Type="http://schemas.openxmlformats.org/officeDocument/2006/relationships/image" Target="../media/image461.png"/><Relationship Id="rId93" Type="http://schemas.openxmlformats.org/officeDocument/2006/relationships/customXml" Target="../ink/ink479.xml"/><Relationship Id="rId189" Type="http://schemas.openxmlformats.org/officeDocument/2006/relationships/image" Target="../media/image514.png"/><Relationship Id="rId3" Type="http://schemas.openxmlformats.org/officeDocument/2006/relationships/customXml" Target="../ink/ink434.xml"/><Relationship Id="rId214" Type="http://schemas.openxmlformats.org/officeDocument/2006/relationships/customXml" Target="../ink/ink540.xml"/><Relationship Id="rId235" Type="http://schemas.openxmlformats.org/officeDocument/2006/relationships/image" Target="../media/image537.png"/><Relationship Id="rId256" Type="http://schemas.openxmlformats.org/officeDocument/2006/relationships/customXml" Target="../ink/ink561.xml"/><Relationship Id="rId116" Type="http://schemas.openxmlformats.org/officeDocument/2006/relationships/customXml" Target="../ink/ink491.xml"/><Relationship Id="rId137" Type="http://schemas.openxmlformats.org/officeDocument/2006/relationships/image" Target="../media/image489.png"/><Relationship Id="rId158" Type="http://schemas.openxmlformats.org/officeDocument/2006/relationships/customXml" Target="../ink/ink512.xml"/><Relationship Id="rId20" Type="http://schemas.openxmlformats.org/officeDocument/2006/relationships/image" Target="../media/image441.png"/><Relationship Id="rId41" Type="http://schemas.openxmlformats.org/officeDocument/2006/relationships/customXml" Target="../ink/ink453.xml"/><Relationship Id="rId62" Type="http://schemas.openxmlformats.org/officeDocument/2006/relationships/image" Target="../media/image457.png"/><Relationship Id="rId83" Type="http://schemas.openxmlformats.org/officeDocument/2006/relationships/customXml" Target="../ink/ink474.xml"/><Relationship Id="rId179" Type="http://schemas.openxmlformats.org/officeDocument/2006/relationships/image" Target="../media/image509.png"/><Relationship Id="rId190" Type="http://schemas.openxmlformats.org/officeDocument/2006/relationships/customXml" Target="../ink/ink528.xml"/><Relationship Id="rId204" Type="http://schemas.openxmlformats.org/officeDocument/2006/relationships/customXml" Target="../ink/ink535.xml"/><Relationship Id="rId225" Type="http://schemas.openxmlformats.org/officeDocument/2006/relationships/image" Target="../media/image532.png"/><Relationship Id="rId246" Type="http://schemas.openxmlformats.org/officeDocument/2006/relationships/customXml" Target="../ink/ink556.xml"/><Relationship Id="rId106" Type="http://schemas.openxmlformats.org/officeDocument/2006/relationships/customXml" Target="../ink/ink486.xml"/><Relationship Id="rId127" Type="http://schemas.openxmlformats.org/officeDocument/2006/relationships/image" Target="../media/image484.png"/><Relationship Id="rId10" Type="http://schemas.openxmlformats.org/officeDocument/2006/relationships/image" Target="../media/image438.png"/><Relationship Id="rId31" Type="http://schemas.openxmlformats.org/officeDocument/2006/relationships/customXml" Target="../ink/ink448.xml"/><Relationship Id="rId52" Type="http://schemas.openxmlformats.org/officeDocument/2006/relationships/image" Target="../media/image452.png"/><Relationship Id="rId73" Type="http://schemas.openxmlformats.org/officeDocument/2006/relationships/customXml" Target="../ink/ink469.xml"/><Relationship Id="rId94" Type="http://schemas.openxmlformats.org/officeDocument/2006/relationships/image" Target="../media/image395.png"/><Relationship Id="rId148" Type="http://schemas.openxmlformats.org/officeDocument/2006/relationships/customXml" Target="../ink/ink507.xml"/><Relationship Id="rId169" Type="http://schemas.openxmlformats.org/officeDocument/2006/relationships/image" Target="../media/image504.png"/><Relationship Id="rId4" Type="http://schemas.openxmlformats.org/officeDocument/2006/relationships/image" Target="../media/image436.png"/><Relationship Id="rId180" Type="http://schemas.openxmlformats.org/officeDocument/2006/relationships/customXml" Target="../ink/ink523.xml"/><Relationship Id="rId215" Type="http://schemas.openxmlformats.org/officeDocument/2006/relationships/image" Target="../media/image527.png"/><Relationship Id="rId236" Type="http://schemas.openxmlformats.org/officeDocument/2006/relationships/customXml" Target="../ink/ink551.xml"/><Relationship Id="rId257" Type="http://schemas.openxmlformats.org/officeDocument/2006/relationships/image" Target="../media/image548.png"/><Relationship Id="rId42" Type="http://schemas.openxmlformats.org/officeDocument/2006/relationships/image" Target="../media/image369.png"/><Relationship Id="rId84" Type="http://schemas.openxmlformats.org/officeDocument/2006/relationships/image" Target="../media/image390.png"/><Relationship Id="rId138" Type="http://schemas.openxmlformats.org/officeDocument/2006/relationships/customXml" Target="../ink/ink50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customXml" Target="../ink/ink8.xml"/><Relationship Id="rId26" Type="http://schemas.openxmlformats.org/officeDocument/2006/relationships/customXml" Target="../ink/ink12.xml"/><Relationship Id="rId39" Type="http://schemas.openxmlformats.org/officeDocument/2006/relationships/image" Target="../media/image22.png"/><Relationship Id="rId21" Type="http://schemas.openxmlformats.org/officeDocument/2006/relationships/image" Target="../media/image13.png"/><Relationship Id="rId34" Type="http://schemas.openxmlformats.org/officeDocument/2006/relationships/customXml" Target="../ink/ink16.xml"/><Relationship Id="rId42" Type="http://schemas.openxmlformats.org/officeDocument/2006/relationships/customXml" Target="../ink/ink20.xml"/><Relationship Id="rId47" Type="http://schemas.openxmlformats.org/officeDocument/2006/relationships/image" Target="../media/image26.png"/><Relationship Id="rId50" Type="http://schemas.openxmlformats.org/officeDocument/2006/relationships/customXml" Target="../ink/ink24.xml"/><Relationship Id="rId55" Type="http://schemas.openxmlformats.org/officeDocument/2006/relationships/image" Target="../media/image30.png"/><Relationship Id="rId63" Type="http://schemas.openxmlformats.org/officeDocument/2006/relationships/image" Target="../media/image34.png"/><Relationship Id="rId7" Type="http://schemas.openxmlformats.org/officeDocument/2006/relationships/image" Target="../media/image6.png"/><Relationship Id="rId2" Type="http://schemas.openxmlformats.org/officeDocument/2006/relationships/notesSlide" Target="../notesSlides/notesSlide2.xml"/><Relationship Id="rId16" Type="http://schemas.openxmlformats.org/officeDocument/2006/relationships/customXml" Target="../ink/ink7.xml"/><Relationship Id="rId29" Type="http://schemas.openxmlformats.org/officeDocument/2006/relationships/image" Target="../media/image17.png"/><Relationship Id="rId11" Type="http://schemas.openxmlformats.org/officeDocument/2006/relationships/image" Target="../media/image8.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21.png"/><Relationship Id="rId40" Type="http://schemas.openxmlformats.org/officeDocument/2006/relationships/customXml" Target="../ink/ink19.xml"/><Relationship Id="rId45" Type="http://schemas.openxmlformats.org/officeDocument/2006/relationships/image" Target="../media/image25.png"/><Relationship Id="rId53" Type="http://schemas.openxmlformats.org/officeDocument/2006/relationships/image" Target="../media/image29.png"/><Relationship Id="rId58" Type="http://schemas.openxmlformats.org/officeDocument/2006/relationships/customXml" Target="../ink/ink28.xml"/><Relationship Id="rId5" Type="http://schemas.openxmlformats.org/officeDocument/2006/relationships/image" Target="../media/image5.png"/><Relationship Id="rId61" Type="http://schemas.openxmlformats.org/officeDocument/2006/relationships/image" Target="../media/image33.png"/><Relationship Id="rId19" Type="http://schemas.openxmlformats.org/officeDocument/2006/relationships/image" Target="../media/image12.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6.png"/><Relationship Id="rId30" Type="http://schemas.openxmlformats.org/officeDocument/2006/relationships/customXml" Target="../ink/ink14.xml"/><Relationship Id="rId35" Type="http://schemas.openxmlformats.org/officeDocument/2006/relationships/image" Target="../media/image20.png"/><Relationship Id="rId43" Type="http://schemas.openxmlformats.org/officeDocument/2006/relationships/image" Target="../media/image24.png"/><Relationship Id="rId48" Type="http://schemas.openxmlformats.org/officeDocument/2006/relationships/customXml" Target="../ink/ink23.xml"/><Relationship Id="rId56" Type="http://schemas.openxmlformats.org/officeDocument/2006/relationships/customXml" Target="../ink/ink27.xml"/><Relationship Id="rId8" Type="http://schemas.openxmlformats.org/officeDocument/2006/relationships/customXml" Target="../ink/ink3.xml"/><Relationship Id="rId51" Type="http://schemas.openxmlformats.org/officeDocument/2006/relationships/image" Target="../media/image28.png"/><Relationship Id="rId3" Type="http://schemas.openxmlformats.org/officeDocument/2006/relationships/image" Target="../media/image4.png"/><Relationship Id="rId12" Type="http://schemas.openxmlformats.org/officeDocument/2006/relationships/customXml" Target="../ink/ink5.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38" Type="http://schemas.openxmlformats.org/officeDocument/2006/relationships/customXml" Target="../ink/ink18.xml"/><Relationship Id="rId46" Type="http://schemas.openxmlformats.org/officeDocument/2006/relationships/customXml" Target="../ink/ink22.xml"/><Relationship Id="rId59" Type="http://schemas.openxmlformats.org/officeDocument/2006/relationships/image" Target="../media/image32.png"/><Relationship Id="rId20" Type="http://schemas.openxmlformats.org/officeDocument/2006/relationships/customXml" Target="../ink/ink9.xml"/><Relationship Id="rId41" Type="http://schemas.openxmlformats.org/officeDocument/2006/relationships/image" Target="../media/image23.png"/><Relationship Id="rId54" Type="http://schemas.openxmlformats.org/officeDocument/2006/relationships/customXml" Target="../ink/ink26.xml"/><Relationship Id="rId62" Type="http://schemas.openxmlformats.org/officeDocument/2006/relationships/customXml" Target="../ink/ink30.xml"/><Relationship Id="rId1" Type="http://schemas.openxmlformats.org/officeDocument/2006/relationships/slideLayout" Target="../slideLayouts/slideLayout2.xml"/><Relationship Id="rId6" Type="http://schemas.openxmlformats.org/officeDocument/2006/relationships/customXml" Target="../ink/ink2.xml"/><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13.xml"/><Relationship Id="rId36" Type="http://schemas.openxmlformats.org/officeDocument/2006/relationships/customXml" Target="../ink/ink17.xml"/><Relationship Id="rId49" Type="http://schemas.openxmlformats.org/officeDocument/2006/relationships/image" Target="../media/image27.png"/><Relationship Id="rId57" Type="http://schemas.openxmlformats.org/officeDocument/2006/relationships/image" Target="../media/image31.png"/><Relationship Id="rId10" Type="http://schemas.openxmlformats.org/officeDocument/2006/relationships/customXml" Target="../ink/ink4.xml"/><Relationship Id="rId31" Type="http://schemas.openxmlformats.org/officeDocument/2006/relationships/image" Target="../media/image18.png"/><Relationship Id="rId44" Type="http://schemas.openxmlformats.org/officeDocument/2006/relationships/customXml" Target="../ink/ink21.xml"/><Relationship Id="rId52" Type="http://schemas.openxmlformats.org/officeDocument/2006/relationships/customXml" Target="../ink/ink25.xml"/><Relationship Id="rId60" Type="http://schemas.openxmlformats.org/officeDocument/2006/relationships/customXml" Target="../ink/ink29.xml"/><Relationship Id="rId4" Type="http://schemas.openxmlformats.org/officeDocument/2006/relationships/customXml" Target="../ink/ink1.xml"/><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988C1-F61A-438E-898F-A77A30BDF22F}"/>
              </a:ext>
            </a:extLst>
          </p:cNvPr>
          <p:cNvSpPr>
            <a:spLocks noGrp="1"/>
          </p:cNvSpPr>
          <p:nvPr>
            <p:ph type="ctrTitle"/>
          </p:nvPr>
        </p:nvSpPr>
        <p:spPr/>
        <p:txBody>
          <a:bodyPr anchor="t">
            <a:normAutofit/>
          </a:bodyPr>
          <a:lstStyle/>
          <a:p>
            <a:pPr algn="ctr">
              <a:lnSpc>
                <a:spcPct val="150000"/>
              </a:lnSpc>
            </a:pPr>
            <a:r>
              <a:rPr lang="en-US" sz="4600" dirty="0"/>
              <a:t>Chapter 4. High-Level Database Model</a:t>
            </a:r>
            <a:br>
              <a:rPr lang="en-US" sz="5100" dirty="0"/>
            </a:br>
            <a:endParaRPr lang="vi-VN" sz="5100" dirty="0"/>
          </a:p>
        </p:txBody>
      </p:sp>
      <p:sp>
        <p:nvSpPr>
          <p:cNvPr id="4" name="Slide Number Placeholder 3">
            <a:extLst>
              <a:ext uri="{FF2B5EF4-FFF2-40B4-BE49-F238E27FC236}">
                <a16:creationId xmlns:a16="http://schemas.microsoft.com/office/drawing/2014/main" id="{F3ADC93A-9453-4C53-A2E6-0DD6D1CD873A}"/>
              </a:ext>
            </a:extLst>
          </p:cNvPr>
          <p:cNvSpPr>
            <a:spLocks noGrp="1"/>
          </p:cNvSpPr>
          <p:nvPr>
            <p:ph type="sldNum" sz="quarter" idx="12"/>
          </p:nvPr>
        </p:nvSpPr>
        <p:spPr/>
        <p:txBody>
          <a:bodyPr/>
          <a:lstStyle/>
          <a:p>
            <a:fld id="{CC2FDD2D-D1AD-4AA7-93C2-8410BB90945D}" type="slidenum">
              <a:rPr lang="vi-VN" smtClean="0"/>
              <a:t>1</a:t>
            </a:fld>
            <a:endParaRPr lang="vi-VN" dirty="0"/>
          </a:p>
        </p:txBody>
      </p:sp>
      <p:sp>
        <p:nvSpPr>
          <p:cNvPr id="5" name="Footer Placeholder 4">
            <a:extLst>
              <a:ext uri="{FF2B5EF4-FFF2-40B4-BE49-F238E27FC236}">
                <a16:creationId xmlns:a16="http://schemas.microsoft.com/office/drawing/2014/main" id="{360F3F99-256A-4472-804B-F51AFE5C99A4}"/>
              </a:ext>
            </a:extLst>
          </p:cNvPr>
          <p:cNvSpPr>
            <a:spLocks noGrp="1"/>
          </p:cNvSpPr>
          <p:nvPr>
            <p:ph type="ftr" sz="quarter" idx="11"/>
          </p:nvPr>
        </p:nvSpPr>
        <p:spPr/>
        <p:txBody>
          <a:bodyPr/>
          <a:lstStyle/>
          <a:p>
            <a:r>
              <a:rPr lang="vi-VN" dirty="0" err="1"/>
              <a:t>High-Level</a:t>
            </a:r>
            <a:r>
              <a:rPr lang="vi-VN"/>
              <a:t> Database Model</a:t>
            </a:r>
          </a:p>
        </p:txBody>
      </p:sp>
      <p:sp>
        <p:nvSpPr>
          <p:cNvPr id="7" name="Subtitle 6">
            <a:extLst>
              <a:ext uri="{FF2B5EF4-FFF2-40B4-BE49-F238E27FC236}">
                <a16:creationId xmlns:a16="http://schemas.microsoft.com/office/drawing/2014/main" id="{DC1B42A8-F85E-457E-A6F4-807BB059C38B}"/>
              </a:ext>
            </a:extLst>
          </p:cNvPr>
          <p:cNvSpPr>
            <a:spLocks noGrp="1"/>
          </p:cNvSpPr>
          <p:nvPr>
            <p:ph type="subTitle" idx="1"/>
          </p:nvPr>
        </p:nvSpPr>
        <p:spPr/>
        <p:txBody>
          <a:bodyPr/>
          <a:lstStyle/>
          <a:p>
            <a:endParaRPr lang="vi-VN"/>
          </a:p>
        </p:txBody>
      </p:sp>
    </p:spTree>
    <p:extLst>
      <p:ext uri="{BB962C8B-B14F-4D97-AF65-F5344CB8AC3E}">
        <p14:creationId xmlns:p14="http://schemas.microsoft.com/office/powerpoint/2010/main" val="1760081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92E48-7C01-A759-DDA0-08218D8B4891}"/>
              </a:ext>
            </a:extLst>
          </p:cNvPr>
          <p:cNvSpPr>
            <a:spLocks noGrp="1"/>
          </p:cNvSpPr>
          <p:nvPr>
            <p:ph type="title"/>
          </p:nvPr>
        </p:nvSpPr>
        <p:spPr/>
        <p:txBody>
          <a:bodyPr/>
          <a:lstStyle/>
          <a:p>
            <a:r>
              <a:rPr lang="vi-VN" dirty="0"/>
              <a:t>Ký hiệu</a:t>
            </a:r>
            <a:endParaRPr lang="en-US" dirty="0"/>
          </a:p>
        </p:txBody>
      </p:sp>
      <p:sp>
        <p:nvSpPr>
          <p:cNvPr id="3" name="Content Placeholder 2">
            <a:extLst>
              <a:ext uri="{FF2B5EF4-FFF2-40B4-BE49-F238E27FC236}">
                <a16:creationId xmlns:a16="http://schemas.microsoft.com/office/drawing/2014/main" id="{DC9AAF37-F497-29AE-4F72-5340DE6572B1}"/>
              </a:ext>
            </a:extLst>
          </p:cNvPr>
          <p:cNvSpPr>
            <a:spLocks noGrp="1"/>
          </p:cNvSpPr>
          <p:nvPr>
            <p:ph idx="1"/>
          </p:nvPr>
        </p:nvSpPr>
        <p:spPr/>
        <p:style>
          <a:lnRef idx="2">
            <a:schemeClr val="accent6"/>
          </a:lnRef>
          <a:fillRef idx="1">
            <a:schemeClr val="lt1"/>
          </a:fillRef>
          <a:effectRef idx="0">
            <a:schemeClr val="accent6"/>
          </a:effectRef>
          <a:fontRef idx="minor">
            <a:schemeClr val="dk1"/>
          </a:fontRef>
        </p:style>
        <p:txBody>
          <a:bodyPr/>
          <a:lstStyle/>
          <a:p>
            <a:endParaRPr lang="en-US" dirty="0"/>
          </a:p>
        </p:txBody>
      </p:sp>
      <p:sp>
        <p:nvSpPr>
          <p:cNvPr id="4" name="Footer Placeholder 3">
            <a:extLst>
              <a:ext uri="{FF2B5EF4-FFF2-40B4-BE49-F238E27FC236}">
                <a16:creationId xmlns:a16="http://schemas.microsoft.com/office/drawing/2014/main" id="{B7AB7BE7-57B8-F534-9357-E32DD6879CD6}"/>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BD272C2B-A249-DB8F-63EA-86D367B195E0}"/>
              </a:ext>
            </a:extLst>
          </p:cNvPr>
          <p:cNvSpPr>
            <a:spLocks noGrp="1"/>
          </p:cNvSpPr>
          <p:nvPr>
            <p:ph type="sldNum" sz="quarter" idx="12"/>
          </p:nvPr>
        </p:nvSpPr>
        <p:spPr/>
        <p:txBody>
          <a:bodyPr/>
          <a:lstStyle/>
          <a:p>
            <a:fld id="{CC2FDD2D-D1AD-4AA7-93C2-8410BB90945D}" type="slidenum">
              <a:rPr lang="vi-VN" smtClean="0"/>
              <a:t>10</a:t>
            </a:fld>
            <a:endParaRPr lang="vi-VN"/>
          </a:p>
        </p:txBody>
      </p:sp>
      <p:sp>
        <p:nvSpPr>
          <p:cNvPr id="7" name="Rectangle 6">
            <a:extLst>
              <a:ext uri="{FF2B5EF4-FFF2-40B4-BE49-F238E27FC236}">
                <a16:creationId xmlns:a16="http://schemas.microsoft.com/office/drawing/2014/main" id="{0B816FE4-AB6C-86A9-AF14-172DC33D8EFB}"/>
              </a:ext>
            </a:extLst>
          </p:cNvPr>
          <p:cNvSpPr/>
          <p:nvPr/>
        </p:nvSpPr>
        <p:spPr>
          <a:xfrm>
            <a:off x="585923" y="1127464"/>
            <a:ext cx="7972151" cy="50691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25" name="Group 24">
            <a:extLst>
              <a:ext uri="{FF2B5EF4-FFF2-40B4-BE49-F238E27FC236}">
                <a16:creationId xmlns:a16="http://schemas.microsoft.com/office/drawing/2014/main" id="{0E8C7727-450F-A354-897E-AB6E6664A72A}"/>
              </a:ext>
            </a:extLst>
          </p:cNvPr>
          <p:cNvGrpSpPr/>
          <p:nvPr/>
        </p:nvGrpSpPr>
        <p:grpSpPr>
          <a:xfrm>
            <a:off x="691512" y="1263266"/>
            <a:ext cx="1922760" cy="562320"/>
            <a:chOff x="691512" y="1263266"/>
            <a:chExt cx="1922760" cy="562320"/>
          </a:xfrm>
        </p:grpSpPr>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C363D535-4A74-60C6-8D5C-1C50B6D0AFA3}"/>
                    </a:ext>
                  </a:extLst>
                </p14:cNvPr>
                <p14:cNvContentPartPr/>
                <p14:nvPr/>
              </p14:nvContentPartPr>
              <p14:xfrm>
                <a:off x="809952" y="1406546"/>
                <a:ext cx="23040" cy="278280"/>
              </p14:xfrm>
            </p:contentPart>
          </mc:Choice>
          <mc:Fallback xmlns="">
            <p:pic>
              <p:nvPicPr>
                <p:cNvPr id="9" name="Ink 8">
                  <a:extLst>
                    <a:ext uri="{FF2B5EF4-FFF2-40B4-BE49-F238E27FC236}">
                      <a16:creationId xmlns:a16="http://schemas.microsoft.com/office/drawing/2014/main" id="{C363D535-4A74-60C6-8D5C-1C50B6D0AFA3}"/>
                    </a:ext>
                  </a:extLst>
                </p:cNvPr>
                <p:cNvPicPr/>
                <p:nvPr/>
              </p:nvPicPr>
              <p:blipFill>
                <a:blip r:embed="rId4"/>
                <a:stretch>
                  <a:fillRect/>
                </a:stretch>
              </p:blipFill>
              <p:spPr>
                <a:xfrm>
                  <a:off x="801312" y="1397546"/>
                  <a:ext cx="4068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2795C6CD-BB72-2AD9-546A-A731F555EA70}"/>
                    </a:ext>
                  </a:extLst>
                </p14:cNvPr>
                <p14:cNvContentPartPr/>
                <p14:nvPr/>
              </p14:nvContentPartPr>
              <p14:xfrm>
                <a:off x="691512" y="1365146"/>
                <a:ext cx="215280" cy="89640"/>
              </p14:xfrm>
            </p:contentPart>
          </mc:Choice>
          <mc:Fallback xmlns="">
            <p:pic>
              <p:nvPicPr>
                <p:cNvPr id="10" name="Ink 9">
                  <a:extLst>
                    <a:ext uri="{FF2B5EF4-FFF2-40B4-BE49-F238E27FC236}">
                      <a16:creationId xmlns:a16="http://schemas.microsoft.com/office/drawing/2014/main" id="{2795C6CD-BB72-2AD9-546A-A731F555EA70}"/>
                    </a:ext>
                  </a:extLst>
                </p:cNvPr>
                <p:cNvPicPr/>
                <p:nvPr/>
              </p:nvPicPr>
              <p:blipFill>
                <a:blip r:embed="rId6"/>
                <a:stretch>
                  <a:fillRect/>
                </a:stretch>
              </p:blipFill>
              <p:spPr>
                <a:xfrm>
                  <a:off x="682512" y="1356146"/>
                  <a:ext cx="23292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8BE24309-F1C2-4A5B-B70D-CA7049551BD8}"/>
                    </a:ext>
                  </a:extLst>
                </p14:cNvPr>
                <p14:cNvContentPartPr/>
                <p14:nvPr/>
              </p14:nvContentPartPr>
              <p14:xfrm>
                <a:off x="973392" y="1365146"/>
                <a:ext cx="183600" cy="332640"/>
              </p14:xfrm>
            </p:contentPart>
          </mc:Choice>
          <mc:Fallback xmlns="">
            <p:pic>
              <p:nvPicPr>
                <p:cNvPr id="11" name="Ink 10">
                  <a:extLst>
                    <a:ext uri="{FF2B5EF4-FFF2-40B4-BE49-F238E27FC236}">
                      <a16:creationId xmlns:a16="http://schemas.microsoft.com/office/drawing/2014/main" id="{8BE24309-F1C2-4A5B-B70D-CA7049551BD8}"/>
                    </a:ext>
                  </a:extLst>
                </p:cNvPr>
                <p:cNvPicPr/>
                <p:nvPr/>
              </p:nvPicPr>
              <p:blipFill>
                <a:blip r:embed="rId8"/>
                <a:stretch>
                  <a:fillRect/>
                </a:stretch>
              </p:blipFill>
              <p:spPr>
                <a:xfrm>
                  <a:off x="964392" y="1356146"/>
                  <a:ext cx="201240" cy="350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B50CD293-649E-289E-3FD6-66627C0154B5}"/>
                    </a:ext>
                  </a:extLst>
                </p14:cNvPr>
                <p14:cNvContentPartPr/>
                <p14:nvPr/>
              </p14:nvContentPartPr>
              <p14:xfrm>
                <a:off x="1219272" y="1508426"/>
                <a:ext cx="163440" cy="154800"/>
              </p14:xfrm>
            </p:contentPart>
          </mc:Choice>
          <mc:Fallback xmlns="">
            <p:pic>
              <p:nvPicPr>
                <p:cNvPr id="12" name="Ink 11">
                  <a:extLst>
                    <a:ext uri="{FF2B5EF4-FFF2-40B4-BE49-F238E27FC236}">
                      <a16:creationId xmlns:a16="http://schemas.microsoft.com/office/drawing/2014/main" id="{B50CD293-649E-289E-3FD6-66627C0154B5}"/>
                    </a:ext>
                  </a:extLst>
                </p:cNvPr>
                <p:cNvPicPr/>
                <p:nvPr/>
              </p:nvPicPr>
              <p:blipFill>
                <a:blip r:embed="rId10"/>
                <a:stretch>
                  <a:fillRect/>
                </a:stretch>
              </p:blipFill>
              <p:spPr>
                <a:xfrm>
                  <a:off x="1210272" y="1499426"/>
                  <a:ext cx="18108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64A52812-6ED2-02A5-DD2C-991C8D542279}"/>
                    </a:ext>
                  </a:extLst>
                </p14:cNvPr>
                <p14:cNvContentPartPr/>
                <p14:nvPr/>
              </p14:nvContentPartPr>
              <p14:xfrm>
                <a:off x="1315392" y="1416626"/>
                <a:ext cx="56880" cy="118440"/>
              </p14:xfrm>
            </p:contentPart>
          </mc:Choice>
          <mc:Fallback xmlns="">
            <p:pic>
              <p:nvPicPr>
                <p:cNvPr id="13" name="Ink 12">
                  <a:extLst>
                    <a:ext uri="{FF2B5EF4-FFF2-40B4-BE49-F238E27FC236}">
                      <a16:creationId xmlns:a16="http://schemas.microsoft.com/office/drawing/2014/main" id="{64A52812-6ED2-02A5-DD2C-991C8D542279}"/>
                    </a:ext>
                  </a:extLst>
                </p:cNvPr>
                <p:cNvPicPr/>
                <p:nvPr/>
              </p:nvPicPr>
              <p:blipFill>
                <a:blip r:embed="rId12"/>
                <a:stretch>
                  <a:fillRect/>
                </a:stretch>
              </p:blipFill>
              <p:spPr>
                <a:xfrm>
                  <a:off x="1306392" y="1407986"/>
                  <a:ext cx="7452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C0BD7E85-6CD2-659B-83CB-E49F3CBE8630}"/>
                    </a:ext>
                  </a:extLst>
                </p14:cNvPr>
                <p14:cNvContentPartPr/>
                <p14:nvPr/>
              </p14:nvContentPartPr>
              <p14:xfrm>
                <a:off x="1355352" y="1771226"/>
                <a:ext cx="11520" cy="6480"/>
              </p14:xfrm>
            </p:contentPart>
          </mc:Choice>
          <mc:Fallback xmlns="">
            <p:pic>
              <p:nvPicPr>
                <p:cNvPr id="14" name="Ink 13">
                  <a:extLst>
                    <a:ext uri="{FF2B5EF4-FFF2-40B4-BE49-F238E27FC236}">
                      <a16:creationId xmlns:a16="http://schemas.microsoft.com/office/drawing/2014/main" id="{C0BD7E85-6CD2-659B-83CB-E49F3CBE8630}"/>
                    </a:ext>
                  </a:extLst>
                </p:cNvPr>
                <p:cNvPicPr/>
                <p:nvPr/>
              </p:nvPicPr>
              <p:blipFill>
                <a:blip r:embed="rId14"/>
                <a:stretch>
                  <a:fillRect/>
                </a:stretch>
              </p:blipFill>
              <p:spPr>
                <a:xfrm>
                  <a:off x="1346712" y="1762226"/>
                  <a:ext cx="2916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C57C3E49-47FB-7E47-88BE-0266AD988AA4}"/>
                    </a:ext>
                  </a:extLst>
                </p14:cNvPr>
                <p14:cNvContentPartPr/>
                <p14:nvPr/>
              </p14:nvContentPartPr>
              <p14:xfrm>
                <a:off x="1483872" y="1518506"/>
                <a:ext cx="104400" cy="182880"/>
              </p14:xfrm>
            </p:contentPart>
          </mc:Choice>
          <mc:Fallback xmlns="">
            <p:pic>
              <p:nvPicPr>
                <p:cNvPr id="15" name="Ink 14">
                  <a:extLst>
                    <a:ext uri="{FF2B5EF4-FFF2-40B4-BE49-F238E27FC236}">
                      <a16:creationId xmlns:a16="http://schemas.microsoft.com/office/drawing/2014/main" id="{C57C3E49-47FB-7E47-88BE-0266AD988AA4}"/>
                    </a:ext>
                  </a:extLst>
                </p:cNvPr>
                <p:cNvPicPr/>
                <p:nvPr/>
              </p:nvPicPr>
              <p:blipFill>
                <a:blip r:embed="rId16"/>
                <a:stretch>
                  <a:fillRect/>
                </a:stretch>
              </p:blipFill>
              <p:spPr>
                <a:xfrm>
                  <a:off x="1475232" y="1509506"/>
                  <a:ext cx="12204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6A6F1C76-9814-EE25-B567-7C21D9CDDF5F}"/>
                    </a:ext>
                  </a:extLst>
                </p14:cNvPr>
                <p14:cNvContentPartPr/>
                <p14:nvPr/>
              </p14:nvContentPartPr>
              <p14:xfrm>
                <a:off x="1786992" y="1416626"/>
                <a:ext cx="33840" cy="195120"/>
              </p14:xfrm>
            </p:contentPart>
          </mc:Choice>
          <mc:Fallback xmlns="">
            <p:pic>
              <p:nvPicPr>
                <p:cNvPr id="17" name="Ink 16">
                  <a:extLst>
                    <a:ext uri="{FF2B5EF4-FFF2-40B4-BE49-F238E27FC236}">
                      <a16:creationId xmlns:a16="http://schemas.microsoft.com/office/drawing/2014/main" id="{6A6F1C76-9814-EE25-B567-7C21D9CDDF5F}"/>
                    </a:ext>
                  </a:extLst>
                </p:cNvPr>
                <p:cNvPicPr/>
                <p:nvPr/>
              </p:nvPicPr>
              <p:blipFill>
                <a:blip r:embed="rId18"/>
                <a:stretch>
                  <a:fillRect/>
                </a:stretch>
              </p:blipFill>
              <p:spPr>
                <a:xfrm>
                  <a:off x="1777992" y="1407986"/>
                  <a:ext cx="5148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FE4E5484-1AD8-DF74-E57D-F750D1DF7440}"/>
                    </a:ext>
                  </a:extLst>
                </p14:cNvPr>
                <p14:cNvContentPartPr/>
                <p14:nvPr/>
              </p14:nvContentPartPr>
              <p14:xfrm>
                <a:off x="1706352" y="1404026"/>
                <a:ext cx="244080" cy="114840"/>
              </p14:xfrm>
            </p:contentPart>
          </mc:Choice>
          <mc:Fallback xmlns="">
            <p:pic>
              <p:nvPicPr>
                <p:cNvPr id="18" name="Ink 17">
                  <a:extLst>
                    <a:ext uri="{FF2B5EF4-FFF2-40B4-BE49-F238E27FC236}">
                      <a16:creationId xmlns:a16="http://schemas.microsoft.com/office/drawing/2014/main" id="{FE4E5484-1AD8-DF74-E57D-F750D1DF7440}"/>
                    </a:ext>
                  </a:extLst>
                </p:cNvPr>
                <p:cNvPicPr/>
                <p:nvPr/>
              </p:nvPicPr>
              <p:blipFill>
                <a:blip r:embed="rId20"/>
                <a:stretch>
                  <a:fillRect/>
                </a:stretch>
              </p:blipFill>
              <p:spPr>
                <a:xfrm>
                  <a:off x="1697712" y="1395386"/>
                  <a:ext cx="26172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9" name="Ink 18">
                  <a:extLst>
                    <a:ext uri="{FF2B5EF4-FFF2-40B4-BE49-F238E27FC236}">
                      <a16:creationId xmlns:a16="http://schemas.microsoft.com/office/drawing/2014/main" id="{A075E440-B0DD-DBA0-66AE-466651ACBA7F}"/>
                    </a:ext>
                  </a:extLst>
                </p14:cNvPr>
                <p14:cNvContentPartPr/>
                <p14:nvPr/>
              </p14:nvContentPartPr>
              <p14:xfrm>
                <a:off x="1956552" y="1339946"/>
                <a:ext cx="199440" cy="303480"/>
              </p14:xfrm>
            </p:contentPart>
          </mc:Choice>
          <mc:Fallback xmlns="">
            <p:pic>
              <p:nvPicPr>
                <p:cNvPr id="19" name="Ink 18">
                  <a:extLst>
                    <a:ext uri="{FF2B5EF4-FFF2-40B4-BE49-F238E27FC236}">
                      <a16:creationId xmlns:a16="http://schemas.microsoft.com/office/drawing/2014/main" id="{A075E440-B0DD-DBA0-66AE-466651ACBA7F}"/>
                    </a:ext>
                  </a:extLst>
                </p:cNvPr>
                <p:cNvPicPr/>
                <p:nvPr/>
              </p:nvPicPr>
              <p:blipFill>
                <a:blip r:embed="rId22"/>
                <a:stretch>
                  <a:fillRect/>
                </a:stretch>
              </p:blipFill>
              <p:spPr>
                <a:xfrm>
                  <a:off x="1947912" y="1330946"/>
                  <a:ext cx="21708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0" name="Ink 19">
                  <a:extLst>
                    <a:ext uri="{FF2B5EF4-FFF2-40B4-BE49-F238E27FC236}">
                      <a16:creationId xmlns:a16="http://schemas.microsoft.com/office/drawing/2014/main" id="{41E672D5-7E22-6C45-851D-D7BF75584EB6}"/>
                    </a:ext>
                  </a:extLst>
                </p14:cNvPr>
                <p14:cNvContentPartPr/>
                <p14:nvPr/>
              </p14:nvContentPartPr>
              <p14:xfrm>
                <a:off x="2204232" y="1465946"/>
                <a:ext cx="126360" cy="199800"/>
              </p14:xfrm>
            </p:contentPart>
          </mc:Choice>
          <mc:Fallback xmlns="">
            <p:pic>
              <p:nvPicPr>
                <p:cNvPr id="20" name="Ink 19">
                  <a:extLst>
                    <a:ext uri="{FF2B5EF4-FFF2-40B4-BE49-F238E27FC236}">
                      <a16:creationId xmlns:a16="http://schemas.microsoft.com/office/drawing/2014/main" id="{41E672D5-7E22-6C45-851D-D7BF75584EB6}"/>
                    </a:ext>
                  </a:extLst>
                </p:cNvPr>
                <p:cNvPicPr/>
                <p:nvPr/>
              </p:nvPicPr>
              <p:blipFill>
                <a:blip r:embed="rId24"/>
                <a:stretch>
                  <a:fillRect/>
                </a:stretch>
              </p:blipFill>
              <p:spPr>
                <a:xfrm>
                  <a:off x="2195232" y="1457306"/>
                  <a:ext cx="14400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1" name="Ink 20">
                  <a:extLst>
                    <a:ext uri="{FF2B5EF4-FFF2-40B4-BE49-F238E27FC236}">
                      <a16:creationId xmlns:a16="http://schemas.microsoft.com/office/drawing/2014/main" id="{85704DFC-7EA2-B64D-8430-A40332EA5F5F}"/>
                    </a:ext>
                  </a:extLst>
                </p14:cNvPr>
                <p14:cNvContentPartPr/>
                <p14:nvPr/>
              </p14:nvContentPartPr>
              <p14:xfrm>
                <a:off x="2173632" y="1356146"/>
                <a:ext cx="141120" cy="50760"/>
              </p14:xfrm>
            </p:contentPart>
          </mc:Choice>
          <mc:Fallback xmlns="">
            <p:pic>
              <p:nvPicPr>
                <p:cNvPr id="21" name="Ink 20">
                  <a:extLst>
                    <a:ext uri="{FF2B5EF4-FFF2-40B4-BE49-F238E27FC236}">
                      <a16:creationId xmlns:a16="http://schemas.microsoft.com/office/drawing/2014/main" id="{85704DFC-7EA2-B64D-8430-A40332EA5F5F}"/>
                    </a:ext>
                  </a:extLst>
                </p:cNvPr>
                <p:cNvPicPr/>
                <p:nvPr/>
              </p:nvPicPr>
              <p:blipFill>
                <a:blip r:embed="rId26"/>
                <a:stretch>
                  <a:fillRect/>
                </a:stretch>
              </p:blipFill>
              <p:spPr>
                <a:xfrm>
                  <a:off x="2164632" y="1347506"/>
                  <a:ext cx="15876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6D3315EB-EFB8-FF48-DE3A-592F9C83633C}"/>
                    </a:ext>
                  </a:extLst>
                </p14:cNvPr>
                <p14:cNvContentPartPr/>
                <p14:nvPr/>
              </p14:nvContentPartPr>
              <p14:xfrm>
                <a:off x="2403312" y="1263266"/>
                <a:ext cx="47520" cy="105840"/>
              </p14:xfrm>
            </p:contentPart>
          </mc:Choice>
          <mc:Fallback xmlns="">
            <p:pic>
              <p:nvPicPr>
                <p:cNvPr id="22" name="Ink 21">
                  <a:extLst>
                    <a:ext uri="{FF2B5EF4-FFF2-40B4-BE49-F238E27FC236}">
                      <a16:creationId xmlns:a16="http://schemas.microsoft.com/office/drawing/2014/main" id="{6D3315EB-EFB8-FF48-DE3A-592F9C83633C}"/>
                    </a:ext>
                  </a:extLst>
                </p:cNvPr>
                <p:cNvPicPr/>
                <p:nvPr/>
              </p:nvPicPr>
              <p:blipFill>
                <a:blip r:embed="rId28"/>
                <a:stretch>
                  <a:fillRect/>
                </a:stretch>
              </p:blipFill>
              <p:spPr>
                <a:xfrm>
                  <a:off x="2394672" y="1254266"/>
                  <a:ext cx="6516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 name="Ink 22">
                  <a:extLst>
                    <a:ext uri="{FF2B5EF4-FFF2-40B4-BE49-F238E27FC236}">
                      <a16:creationId xmlns:a16="http://schemas.microsoft.com/office/drawing/2014/main" id="{02C1F42D-76E3-2F9E-7BF7-BB0D54F7B225}"/>
                    </a:ext>
                  </a:extLst>
                </p14:cNvPr>
                <p14:cNvContentPartPr/>
                <p14:nvPr/>
              </p14:nvContentPartPr>
              <p14:xfrm>
                <a:off x="2586912" y="1646666"/>
                <a:ext cx="360" cy="2880"/>
              </p14:xfrm>
            </p:contentPart>
          </mc:Choice>
          <mc:Fallback xmlns="">
            <p:pic>
              <p:nvPicPr>
                <p:cNvPr id="23" name="Ink 22">
                  <a:extLst>
                    <a:ext uri="{FF2B5EF4-FFF2-40B4-BE49-F238E27FC236}">
                      <a16:creationId xmlns:a16="http://schemas.microsoft.com/office/drawing/2014/main" id="{02C1F42D-76E3-2F9E-7BF7-BB0D54F7B225}"/>
                    </a:ext>
                  </a:extLst>
                </p:cNvPr>
                <p:cNvPicPr/>
                <p:nvPr/>
              </p:nvPicPr>
              <p:blipFill>
                <a:blip r:embed="rId30"/>
                <a:stretch>
                  <a:fillRect/>
                </a:stretch>
              </p:blipFill>
              <p:spPr>
                <a:xfrm>
                  <a:off x="2578272" y="1638026"/>
                  <a:ext cx="1800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4" name="Ink 23">
                  <a:extLst>
                    <a:ext uri="{FF2B5EF4-FFF2-40B4-BE49-F238E27FC236}">
                      <a16:creationId xmlns:a16="http://schemas.microsoft.com/office/drawing/2014/main" id="{0040F3AB-C080-BBE4-B6BC-18B39BFBBFD0}"/>
                    </a:ext>
                  </a:extLst>
                </p14:cNvPr>
                <p14:cNvContentPartPr/>
                <p14:nvPr/>
              </p14:nvContentPartPr>
              <p14:xfrm>
                <a:off x="2602752" y="1798946"/>
                <a:ext cx="11520" cy="26640"/>
              </p14:xfrm>
            </p:contentPart>
          </mc:Choice>
          <mc:Fallback xmlns="">
            <p:pic>
              <p:nvPicPr>
                <p:cNvPr id="24" name="Ink 23">
                  <a:extLst>
                    <a:ext uri="{FF2B5EF4-FFF2-40B4-BE49-F238E27FC236}">
                      <a16:creationId xmlns:a16="http://schemas.microsoft.com/office/drawing/2014/main" id="{0040F3AB-C080-BBE4-B6BC-18B39BFBBFD0}"/>
                    </a:ext>
                  </a:extLst>
                </p:cNvPr>
                <p:cNvPicPr/>
                <p:nvPr/>
              </p:nvPicPr>
              <p:blipFill>
                <a:blip r:embed="rId32"/>
                <a:stretch>
                  <a:fillRect/>
                </a:stretch>
              </p:blipFill>
              <p:spPr>
                <a:xfrm>
                  <a:off x="2593752" y="1789946"/>
                  <a:ext cx="29160" cy="44280"/>
                </a:xfrm>
                <a:prstGeom prst="rect">
                  <a:avLst/>
                </a:prstGeom>
              </p:spPr>
            </p:pic>
          </mc:Fallback>
        </mc:AlternateContent>
      </p:grpSp>
      <p:grpSp>
        <p:nvGrpSpPr>
          <p:cNvPr id="60" name="Group 59">
            <a:extLst>
              <a:ext uri="{FF2B5EF4-FFF2-40B4-BE49-F238E27FC236}">
                <a16:creationId xmlns:a16="http://schemas.microsoft.com/office/drawing/2014/main" id="{6E418F15-507E-A8F4-E6E7-4E6BD150AE6B}"/>
              </a:ext>
            </a:extLst>
          </p:cNvPr>
          <p:cNvGrpSpPr/>
          <p:nvPr/>
        </p:nvGrpSpPr>
        <p:grpSpPr>
          <a:xfrm>
            <a:off x="3624072" y="1860506"/>
            <a:ext cx="1378080" cy="1842120"/>
            <a:chOff x="3624072" y="1860506"/>
            <a:chExt cx="1378080" cy="1842120"/>
          </a:xfrm>
        </p:grpSpPr>
        <mc:AlternateContent xmlns:mc="http://schemas.openxmlformats.org/markup-compatibility/2006" xmlns:p14="http://schemas.microsoft.com/office/powerpoint/2010/main">
          <mc:Choice Requires="p14">
            <p:contentPart p14:bwMode="auto" r:id="rId33">
              <p14:nvContentPartPr>
                <p14:cNvPr id="26" name="Ink 25">
                  <a:extLst>
                    <a:ext uri="{FF2B5EF4-FFF2-40B4-BE49-F238E27FC236}">
                      <a16:creationId xmlns:a16="http://schemas.microsoft.com/office/drawing/2014/main" id="{54827488-6369-DA64-8DD7-F7B0BB25C84B}"/>
                    </a:ext>
                  </a:extLst>
                </p14:cNvPr>
                <p14:cNvContentPartPr/>
                <p14:nvPr/>
              </p14:nvContentPartPr>
              <p14:xfrm>
                <a:off x="3624072" y="1860506"/>
                <a:ext cx="1378080" cy="1842120"/>
              </p14:xfrm>
            </p:contentPart>
          </mc:Choice>
          <mc:Fallback xmlns="">
            <p:pic>
              <p:nvPicPr>
                <p:cNvPr id="26" name="Ink 25">
                  <a:extLst>
                    <a:ext uri="{FF2B5EF4-FFF2-40B4-BE49-F238E27FC236}">
                      <a16:creationId xmlns:a16="http://schemas.microsoft.com/office/drawing/2014/main" id="{54827488-6369-DA64-8DD7-F7B0BB25C84B}"/>
                    </a:ext>
                  </a:extLst>
                </p:cNvPr>
                <p:cNvPicPr/>
                <p:nvPr/>
              </p:nvPicPr>
              <p:blipFill>
                <a:blip r:embed="rId34"/>
                <a:stretch>
                  <a:fillRect/>
                </a:stretch>
              </p:blipFill>
              <p:spPr>
                <a:xfrm>
                  <a:off x="3615072" y="1851506"/>
                  <a:ext cx="1395720" cy="18597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7" name="Ink 26">
                  <a:extLst>
                    <a:ext uri="{FF2B5EF4-FFF2-40B4-BE49-F238E27FC236}">
                      <a16:creationId xmlns:a16="http://schemas.microsoft.com/office/drawing/2014/main" id="{5D57FD11-CD54-65E8-1A20-AD68F3F56A69}"/>
                    </a:ext>
                  </a:extLst>
                </p14:cNvPr>
                <p14:cNvContentPartPr/>
                <p14:nvPr/>
              </p14:nvContentPartPr>
              <p14:xfrm>
                <a:off x="3816312" y="1955546"/>
                <a:ext cx="87840" cy="113760"/>
              </p14:xfrm>
            </p:contentPart>
          </mc:Choice>
          <mc:Fallback xmlns="">
            <p:pic>
              <p:nvPicPr>
                <p:cNvPr id="27" name="Ink 26">
                  <a:extLst>
                    <a:ext uri="{FF2B5EF4-FFF2-40B4-BE49-F238E27FC236}">
                      <a16:creationId xmlns:a16="http://schemas.microsoft.com/office/drawing/2014/main" id="{5D57FD11-CD54-65E8-1A20-AD68F3F56A69}"/>
                    </a:ext>
                  </a:extLst>
                </p:cNvPr>
                <p:cNvPicPr/>
                <p:nvPr/>
              </p:nvPicPr>
              <p:blipFill>
                <a:blip r:embed="rId36"/>
                <a:stretch>
                  <a:fillRect/>
                </a:stretch>
              </p:blipFill>
              <p:spPr>
                <a:xfrm>
                  <a:off x="3807672" y="1946906"/>
                  <a:ext cx="10548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8" name="Ink 27">
                  <a:extLst>
                    <a:ext uri="{FF2B5EF4-FFF2-40B4-BE49-F238E27FC236}">
                      <a16:creationId xmlns:a16="http://schemas.microsoft.com/office/drawing/2014/main" id="{396C669E-0614-D966-E880-29317358989E}"/>
                    </a:ext>
                  </a:extLst>
                </p14:cNvPr>
                <p14:cNvContentPartPr/>
                <p14:nvPr/>
              </p14:nvContentPartPr>
              <p14:xfrm>
                <a:off x="3941592" y="2032586"/>
                <a:ext cx="360" cy="50760"/>
              </p14:xfrm>
            </p:contentPart>
          </mc:Choice>
          <mc:Fallback xmlns="">
            <p:pic>
              <p:nvPicPr>
                <p:cNvPr id="28" name="Ink 27">
                  <a:extLst>
                    <a:ext uri="{FF2B5EF4-FFF2-40B4-BE49-F238E27FC236}">
                      <a16:creationId xmlns:a16="http://schemas.microsoft.com/office/drawing/2014/main" id="{396C669E-0614-D966-E880-29317358989E}"/>
                    </a:ext>
                  </a:extLst>
                </p:cNvPr>
                <p:cNvPicPr/>
                <p:nvPr/>
              </p:nvPicPr>
              <p:blipFill>
                <a:blip r:embed="rId38"/>
                <a:stretch>
                  <a:fillRect/>
                </a:stretch>
              </p:blipFill>
              <p:spPr>
                <a:xfrm>
                  <a:off x="3932592" y="2023946"/>
                  <a:ext cx="1800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9" name="Ink 28">
                  <a:extLst>
                    <a:ext uri="{FF2B5EF4-FFF2-40B4-BE49-F238E27FC236}">
                      <a16:creationId xmlns:a16="http://schemas.microsoft.com/office/drawing/2014/main" id="{0F6C43AA-EBB5-8CC2-77E4-2C92C5D4E819}"/>
                    </a:ext>
                  </a:extLst>
                </p14:cNvPr>
                <p14:cNvContentPartPr/>
                <p14:nvPr/>
              </p14:nvContentPartPr>
              <p14:xfrm>
                <a:off x="3948072" y="1978586"/>
                <a:ext cx="4680" cy="360"/>
              </p14:xfrm>
            </p:contentPart>
          </mc:Choice>
          <mc:Fallback xmlns="">
            <p:pic>
              <p:nvPicPr>
                <p:cNvPr id="29" name="Ink 28">
                  <a:extLst>
                    <a:ext uri="{FF2B5EF4-FFF2-40B4-BE49-F238E27FC236}">
                      <a16:creationId xmlns:a16="http://schemas.microsoft.com/office/drawing/2014/main" id="{0F6C43AA-EBB5-8CC2-77E4-2C92C5D4E819}"/>
                    </a:ext>
                  </a:extLst>
                </p:cNvPr>
                <p:cNvPicPr/>
                <p:nvPr/>
              </p:nvPicPr>
              <p:blipFill>
                <a:blip r:embed="rId30"/>
                <a:stretch>
                  <a:fillRect/>
                </a:stretch>
              </p:blipFill>
              <p:spPr>
                <a:xfrm>
                  <a:off x="3939432" y="1969946"/>
                  <a:ext cx="223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0" name="Ink 29">
                  <a:extLst>
                    <a:ext uri="{FF2B5EF4-FFF2-40B4-BE49-F238E27FC236}">
                      <a16:creationId xmlns:a16="http://schemas.microsoft.com/office/drawing/2014/main" id="{912012A6-76DD-6FFC-C1D1-001EBCE0873A}"/>
                    </a:ext>
                  </a:extLst>
                </p14:cNvPr>
                <p14:cNvContentPartPr/>
                <p14:nvPr/>
              </p14:nvContentPartPr>
              <p14:xfrm>
                <a:off x="3988392" y="2013146"/>
                <a:ext cx="91080" cy="95760"/>
              </p14:xfrm>
            </p:contentPart>
          </mc:Choice>
          <mc:Fallback xmlns="">
            <p:pic>
              <p:nvPicPr>
                <p:cNvPr id="30" name="Ink 29">
                  <a:extLst>
                    <a:ext uri="{FF2B5EF4-FFF2-40B4-BE49-F238E27FC236}">
                      <a16:creationId xmlns:a16="http://schemas.microsoft.com/office/drawing/2014/main" id="{912012A6-76DD-6FFC-C1D1-001EBCE0873A}"/>
                    </a:ext>
                  </a:extLst>
                </p:cNvPr>
                <p:cNvPicPr/>
                <p:nvPr/>
              </p:nvPicPr>
              <p:blipFill>
                <a:blip r:embed="rId41"/>
                <a:stretch>
                  <a:fillRect/>
                </a:stretch>
              </p:blipFill>
              <p:spPr>
                <a:xfrm>
                  <a:off x="3979392" y="2004506"/>
                  <a:ext cx="10872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1" name="Ink 30">
                  <a:extLst>
                    <a:ext uri="{FF2B5EF4-FFF2-40B4-BE49-F238E27FC236}">
                      <a16:creationId xmlns:a16="http://schemas.microsoft.com/office/drawing/2014/main" id="{2F815322-2391-F07F-4551-18A32376092D}"/>
                    </a:ext>
                  </a:extLst>
                </p14:cNvPr>
                <p14:cNvContentPartPr/>
                <p14:nvPr/>
              </p14:nvContentPartPr>
              <p14:xfrm>
                <a:off x="4135992" y="1955906"/>
                <a:ext cx="85320" cy="166320"/>
              </p14:xfrm>
            </p:contentPart>
          </mc:Choice>
          <mc:Fallback xmlns="">
            <p:pic>
              <p:nvPicPr>
                <p:cNvPr id="31" name="Ink 30">
                  <a:extLst>
                    <a:ext uri="{FF2B5EF4-FFF2-40B4-BE49-F238E27FC236}">
                      <a16:creationId xmlns:a16="http://schemas.microsoft.com/office/drawing/2014/main" id="{2F815322-2391-F07F-4551-18A32376092D}"/>
                    </a:ext>
                  </a:extLst>
                </p:cNvPr>
                <p:cNvPicPr/>
                <p:nvPr/>
              </p:nvPicPr>
              <p:blipFill>
                <a:blip r:embed="rId43"/>
                <a:stretch>
                  <a:fillRect/>
                </a:stretch>
              </p:blipFill>
              <p:spPr>
                <a:xfrm>
                  <a:off x="4126992" y="1947266"/>
                  <a:ext cx="10296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2" name="Ink 31">
                  <a:extLst>
                    <a:ext uri="{FF2B5EF4-FFF2-40B4-BE49-F238E27FC236}">
                      <a16:creationId xmlns:a16="http://schemas.microsoft.com/office/drawing/2014/main" id="{DCE9A7FF-6C74-9048-A812-9C21FC51A387}"/>
                    </a:ext>
                  </a:extLst>
                </p14:cNvPr>
                <p14:cNvContentPartPr/>
                <p14:nvPr/>
              </p14:nvContentPartPr>
              <p14:xfrm>
                <a:off x="4265592" y="2111786"/>
                <a:ext cx="192600" cy="14040"/>
              </p14:xfrm>
            </p:contentPart>
          </mc:Choice>
          <mc:Fallback xmlns="">
            <p:pic>
              <p:nvPicPr>
                <p:cNvPr id="32" name="Ink 31">
                  <a:extLst>
                    <a:ext uri="{FF2B5EF4-FFF2-40B4-BE49-F238E27FC236}">
                      <a16:creationId xmlns:a16="http://schemas.microsoft.com/office/drawing/2014/main" id="{DCE9A7FF-6C74-9048-A812-9C21FC51A387}"/>
                    </a:ext>
                  </a:extLst>
                </p:cNvPr>
                <p:cNvPicPr/>
                <p:nvPr/>
              </p:nvPicPr>
              <p:blipFill>
                <a:blip r:embed="rId45"/>
                <a:stretch>
                  <a:fillRect/>
                </a:stretch>
              </p:blipFill>
              <p:spPr>
                <a:xfrm>
                  <a:off x="4256592" y="2103146"/>
                  <a:ext cx="21024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3" name="Ink 32">
                  <a:extLst>
                    <a:ext uri="{FF2B5EF4-FFF2-40B4-BE49-F238E27FC236}">
                      <a16:creationId xmlns:a16="http://schemas.microsoft.com/office/drawing/2014/main" id="{FE890166-4198-B170-91C8-B18E7265F848}"/>
                    </a:ext>
                  </a:extLst>
                </p14:cNvPr>
                <p14:cNvContentPartPr/>
                <p14:nvPr/>
              </p14:nvContentPartPr>
              <p14:xfrm>
                <a:off x="4515792" y="1987946"/>
                <a:ext cx="111960" cy="130680"/>
              </p14:xfrm>
            </p:contentPart>
          </mc:Choice>
          <mc:Fallback xmlns="">
            <p:pic>
              <p:nvPicPr>
                <p:cNvPr id="33" name="Ink 32">
                  <a:extLst>
                    <a:ext uri="{FF2B5EF4-FFF2-40B4-BE49-F238E27FC236}">
                      <a16:creationId xmlns:a16="http://schemas.microsoft.com/office/drawing/2014/main" id="{FE890166-4198-B170-91C8-B18E7265F848}"/>
                    </a:ext>
                  </a:extLst>
                </p:cNvPr>
                <p:cNvPicPr/>
                <p:nvPr/>
              </p:nvPicPr>
              <p:blipFill>
                <a:blip r:embed="rId47"/>
                <a:stretch>
                  <a:fillRect/>
                </a:stretch>
              </p:blipFill>
              <p:spPr>
                <a:xfrm>
                  <a:off x="4507152" y="1979306"/>
                  <a:ext cx="12960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4" name="Ink 33">
                  <a:extLst>
                    <a:ext uri="{FF2B5EF4-FFF2-40B4-BE49-F238E27FC236}">
                      <a16:creationId xmlns:a16="http://schemas.microsoft.com/office/drawing/2014/main" id="{5C7A80C9-ECF5-FAF2-162B-33B645FC3B90}"/>
                    </a:ext>
                  </a:extLst>
                </p14:cNvPr>
                <p14:cNvContentPartPr/>
                <p14:nvPr/>
              </p14:nvContentPartPr>
              <p14:xfrm>
                <a:off x="4662672" y="2079386"/>
                <a:ext cx="5760" cy="106920"/>
              </p14:xfrm>
            </p:contentPart>
          </mc:Choice>
          <mc:Fallback xmlns="">
            <p:pic>
              <p:nvPicPr>
                <p:cNvPr id="34" name="Ink 33">
                  <a:extLst>
                    <a:ext uri="{FF2B5EF4-FFF2-40B4-BE49-F238E27FC236}">
                      <a16:creationId xmlns:a16="http://schemas.microsoft.com/office/drawing/2014/main" id="{5C7A80C9-ECF5-FAF2-162B-33B645FC3B90}"/>
                    </a:ext>
                  </a:extLst>
                </p:cNvPr>
                <p:cNvPicPr/>
                <p:nvPr/>
              </p:nvPicPr>
              <p:blipFill>
                <a:blip r:embed="rId49"/>
                <a:stretch>
                  <a:fillRect/>
                </a:stretch>
              </p:blipFill>
              <p:spPr>
                <a:xfrm>
                  <a:off x="4654032" y="2070746"/>
                  <a:ext cx="2340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5" name="Ink 34">
                  <a:extLst>
                    <a:ext uri="{FF2B5EF4-FFF2-40B4-BE49-F238E27FC236}">
                      <a16:creationId xmlns:a16="http://schemas.microsoft.com/office/drawing/2014/main" id="{48A372A4-7D4B-EB4C-ABC8-01734BBD0E19}"/>
                    </a:ext>
                  </a:extLst>
                </p14:cNvPr>
                <p14:cNvContentPartPr/>
                <p14:nvPr/>
              </p14:nvContentPartPr>
              <p14:xfrm>
                <a:off x="4663392" y="2035106"/>
                <a:ext cx="4680" cy="3960"/>
              </p14:xfrm>
            </p:contentPart>
          </mc:Choice>
          <mc:Fallback xmlns="">
            <p:pic>
              <p:nvPicPr>
                <p:cNvPr id="35" name="Ink 34">
                  <a:extLst>
                    <a:ext uri="{FF2B5EF4-FFF2-40B4-BE49-F238E27FC236}">
                      <a16:creationId xmlns:a16="http://schemas.microsoft.com/office/drawing/2014/main" id="{48A372A4-7D4B-EB4C-ABC8-01734BBD0E19}"/>
                    </a:ext>
                  </a:extLst>
                </p:cNvPr>
                <p:cNvPicPr/>
                <p:nvPr/>
              </p:nvPicPr>
              <p:blipFill>
                <a:blip r:embed="rId30"/>
                <a:stretch>
                  <a:fillRect/>
                </a:stretch>
              </p:blipFill>
              <p:spPr>
                <a:xfrm>
                  <a:off x="4654752" y="2026466"/>
                  <a:ext cx="2232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6" name="Ink 35">
                  <a:extLst>
                    <a:ext uri="{FF2B5EF4-FFF2-40B4-BE49-F238E27FC236}">
                      <a16:creationId xmlns:a16="http://schemas.microsoft.com/office/drawing/2014/main" id="{F48A8098-1A4A-4DF7-346C-D301AD73ADF9}"/>
                    </a:ext>
                  </a:extLst>
                </p14:cNvPr>
                <p14:cNvContentPartPr/>
                <p14:nvPr/>
              </p14:nvContentPartPr>
              <p14:xfrm>
                <a:off x="4690392" y="2089826"/>
                <a:ext cx="125640" cy="118080"/>
              </p14:xfrm>
            </p:contentPart>
          </mc:Choice>
          <mc:Fallback xmlns="">
            <p:pic>
              <p:nvPicPr>
                <p:cNvPr id="36" name="Ink 35">
                  <a:extLst>
                    <a:ext uri="{FF2B5EF4-FFF2-40B4-BE49-F238E27FC236}">
                      <a16:creationId xmlns:a16="http://schemas.microsoft.com/office/drawing/2014/main" id="{F48A8098-1A4A-4DF7-346C-D301AD73ADF9}"/>
                    </a:ext>
                  </a:extLst>
                </p:cNvPr>
                <p:cNvPicPr/>
                <p:nvPr/>
              </p:nvPicPr>
              <p:blipFill>
                <a:blip r:embed="rId52"/>
                <a:stretch>
                  <a:fillRect/>
                </a:stretch>
              </p:blipFill>
              <p:spPr>
                <a:xfrm>
                  <a:off x="4681392" y="2081186"/>
                  <a:ext cx="14328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7" name="Ink 36">
                  <a:extLst>
                    <a:ext uri="{FF2B5EF4-FFF2-40B4-BE49-F238E27FC236}">
                      <a16:creationId xmlns:a16="http://schemas.microsoft.com/office/drawing/2014/main" id="{2579CD56-9E70-2C69-1E4F-8F6DCB4AE489}"/>
                    </a:ext>
                  </a:extLst>
                </p14:cNvPr>
                <p14:cNvContentPartPr/>
                <p14:nvPr/>
              </p14:nvContentPartPr>
              <p14:xfrm>
                <a:off x="4862472" y="2096666"/>
                <a:ext cx="89640" cy="136800"/>
              </p14:xfrm>
            </p:contentPart>
          </mc:Choice>
          <mc:Fallback xmlns="">
            <p:pic>
              <p:nvPicPr>
                <p:cNvPr id="37" name="Ink 36">
                  <a:extLst>
                    <a:ext uri="{FF2B5EF4-FFF2-40B4-BE49-F238E27FC236}">
                      <a16:creationId xmlns:a16="http://schemas.microsoft.com/office/drawing/2014/main" id="{2579CD56-9E70-2C69-1E4F-8F6DCB4AE489}"/>
                    </a:ext>
                  </a:extLst>
                </p:cNvPr>
                <p:cNvPicPr/>
                <p:nvPr/>
              </p:nvPicPr>
              <p:blipFill>
                <a:blip r:embed="rId54"/>
                <a:stretch>
                  <a:fillRect/>
                </a:stretch>
              </p:blipFill>
              <p:spPr>
                <a:xfrm>
                  <a:off x="4853472" y="2088026"/>
                  <a:ext cx="10728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9" name="Ink 38">
                  <a:extLst>
                    <a:ext uri="{FF2B5EF4-FFF2-40B4-BE49-F238E27FC236}">
                      <a16:creationId xmlns:a16="http://schemas.microsoft.com/office/drawing/2014/main" id="{DD9E17D9-A2D3-3A1E-D401-857776E64E73}"/>
                    </a:ext>
                  </a:extLst>
                </p14:cNvPr>
                <p14:cNvContentPartPr/>
                <p14:nvPr/>
              </p14:nvContentPartPr>
              <p14:xfrm>
                <a:off x="3727032" y="2265506"/>
                <a:ext cx="244080" cy="240120"/>
              </p14:xfrm>
            </p:contentPart>
          </mc:Choice>
          <mc:Fallback xmlns="">
            <p:pic>
              <p:nvPicPr>
                <p:cNvPr id="39" name="Ink 38">
                  <a:extLst>
                    <a:ext uri="{FF2B5EF4-FFF2-40B4-BE49-F238E27FC236}">
                      <a16:creationId xmlns:a16="http://schemas.microsoft.com/office/drawing/2014/main" id="{DD9E17D9-A2D3-3A1E-D401-857776E64E73}"/>
                    </a:ext>
                  </a:extLst>
                </p:cNvPr>
                <p:cNvPicPr/>
                <p:nvPr/>
              </p:nvPicPr>
              <p:blipFill>
                <a:blip r:embed="rId56"/>
                <a:stretch>
                  <a:fillRect/>
                </a:stretch>
              </p:blipFill>
              <p:spPr>
                <a:xfrm>
                  <a:off x="3718032" y="2256506"/>
                  <a:ext cx="26172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0" name="Ink 39">
                  <a:extLst>
                    <a:ext uri="{FF2B5EF4-FFF2-40B4-BE49-F238E27FC236}">
                      <a16:creationId xmlns:a16="http://schemas.microsoft.com/office/drawing/2014/main" id="{39DB797D-3968-76F0-70A2-8435DDEB01DE}"/>
                    </a:ext>
                  </a:extLst>
                </p14:cNvPr>
                <p14:cNvContentPartPr/>
                <p14:nvPr/>
              </p14:nvContentPartPr>
              <p14:xfrm>
                <a:off x="4060392" y="2258666"/>
                <a:ext cx="87480" cy="190080"/>
              </p14:xfrm>
            </p:contentPart>
          </mc:Choice>
          <mc:Fallback xmlns="">
            <p:pic>
              <p:nvPicPr>
                <p:cNvPr id="40" name="Ink 39">
                  <a:extLst>
                    <a:ext uri="{FF2B5EF4-FFF2-40B4-BE49-F238E27FC236}">
                      <a16:creationId xmlns:a16="http://schemas.microsoft.com/office/drawing/2014/main" id="{39DB797D-3968-76F0-70A2-8435DDEB01DE}"/>
                    </a:ext>
                  </a:extLst>
                </p:cNvPr>
                <p:cNvPicPr/>
                <p:nvPr/>
              </p:nvPicPr>
              <p:blipFill>
                <a:blip r:embed="rId58"/>
                <a:stretch>
                  <a:fillRect/>
                </a:stretch>
              </p:blipFill>
              <p:spPr>
                <a:xfrm>
                  <a:off x="4051392" y="2250026"/>
                  <a:ext cx="10512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1" name="Ink 40">
                  <a:extLst>
                    <a:ext uri="{FF2B5EF4-FFF2-40B4-BE49-F238E27FC236}">
                      <a16:creationId xmlns:a16="http://schemas.microsoft.com/office/drawing/2014/main" id="{90AE26CC-4A7D-D0E9-88C4-6142F05E5904}"/>
                    </a:ext>
                  </a:extLst>
                </p14:cNvPr>
                <p14:cNvContentPartPr/>
                <p14:nvPr/>
              </p14:nvContentPartPr>
              <p14:xfrm>
                <a:off x="4236432" y="2297186"/>
                <a:ext cx="78120" cy="167760"/>
              </p14:xfrm>
            </p:contentPart>
          </mc:Choice>
          <mc:Fallback xmlns="">
            <p:pic>
              <p:nvPicPr>
                <p:cNvPr id="41" name="Ink 40">
                  <a:extLst>
                    <a:ext uri="{FF2B5EF4-FFF2-40B4-BE49-F238E27FC236}">
                      <a16:creationId xmlns:a16="http://schemas.microsoft.com/office/drawing/2014/main" id="{90AE26CC-4A7D-D0E9-88C4-6142F05E5904}"/>
                    </a:ext>
                  </a:extLst>
                </p:cNvPr>
                <p:cNvPicPr/>
                <p:nvPr/>
              </p:nvPicPr>
              <p:blipFill>
                <a:blip r:embed="rId60"/>
                <a:stretch>
                  <a:fillRect/>
                </a:stretch>
              </p:blipFill>
              <p:spPr>
                <a:xfrm>
                  <a:off x="4227792" y="2288186"/>
                  <a:ext cx="9576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2" name="Ink 41">
                  <a:extLst>
                    <a:ext uri="{FF2B5EF4-FFF2-40B4-BE49-F238E27FC236}">
                      <a16:creationId xmlns:a16="http://schemas.microsoft.com/office/drawing/2014/main" id="{2181868B-7E02-7548-E124-21BFC5B3D437}"/>
                    </a:ext>
                  </a:extLst>
                </p14:cNvPr>
                <p14:cNvContentPartPr/>
                <p14:nvPr/>
              </p14:nvContentPartPr>
              <p14:xfrm>
                <a:off x="4419672" y="2316626"/>
                <a:ext cx="90000" cy="189000"/>
              </p14:xfrm>
            </p:contentPart>
          </mc:Choice>
          <mc:Fallback xmlns="">
            <p:pic>
              <p:nvPicPr>
                <p:cNvPr id="42" name="Ink 41">
                  <a:extLst>
                    <a:ext uri="{FF2B5EF4-FFF2-40B4-BE49-F238E27FC236}">
                      <a16:creationId xmlns:a16="http://schemas.microsoft.com/office/drawing/2014/main" id="{2181868B-7E02-7548-E124-21BFC5B3D437}"/>
                    </a:ext>
                  </a:extLst>
                </p:cNvPr>
                <p:cNvPicPr/>
                <p:nvPr/>
              </p:nvPicPr>
              <p:blipFill>
                <a:blip r:embed="rId62"/>
                <a:stretch>
                  <a:fillRect/>
                </a:stretch>
              </p:blipFill>
              <p:spPr>
                <a:xfrm>
                  <a:off x="4410672" y="2307986"/>
                  <a:ext cx="10764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4" name="Ink 43">
                  <a:extLst>
                    <a:ext uri="{FF2B5EF4-FFF2-40B4-BE49-F238E27FC236}">
                      <a16:creationId xmlns:a16="http://schemas.microsoft.com/office/drawing/2014/main" id="{849D55D1-7457-452B-15DA-FF22BF8D1911}"/>
                    </a:ext>
                  </a:extLst>
                </p14:cNvPr>
                <p14:cNvContentPartPr/>
                <p14:nvPr/>
              </p14:nvContentPartPr>
              <p14:xfrm>
                <a:off x="3748632" y="2559266"/>
                <a:ext cx="92520" cy="196200"/>
              </p14:xfrm>
            </p:contentPart>
          </mc:Choice>
          <mc:Fallback xmlns="">
            <p:pic>
              <p:nvPicPr>
                <p:cNvPr id="44" name="Ink 43">
                  <a:extLst>
                    <a:ext uri="{FF2B5EF4-FFF2-40B4-BE49-F238E27FC236}">
                      <a16:creationId xmlns:a16="http://schemas.microsoft.com/office/drawing/2014/main" id="{849D55D1-7457-452B-15DA-FF22BF8D1911}"/>
                    </a:ext>
                  </a:extLst>
                </p:cNvPr>
                <p:cNvPicPr/>
                <p:nvPr/>
              </p:nvPicPr>
              <p:blipFill>
                <a:blip r:embed="rId64"/>
                <a:stretch>
                  <a:fillRect/>
                </a:stretch>
              </p:blipFill>
              <p:spPr>
                <a:xfrm>
                  <a:off x="3739632" y="2550626"/>
                  <a:ext cx="11016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5" name="Ink 44">
                  <a:extLst>
                    <a:ext uri="{FF2B5EF4-FFF2-40B4-BE49-F238E27FC236}">
                      <a16:creationId xmlns:a16="http://schemas.microsoft.com/office/drawing/2014/main" id="{F05A087B-E9C7-7823-984F-9090832EDAA4}"/>
                    </a:ext>
                  </a:extLst>
                </p14:cNvPr>
                <p14:cNvContentPartPr/>
                <p14:nvPr/>
              </p14:nvContentPartPr>
              <p14:xfrm>
                <a:off x="3873912" y="2603546"/>
                <a:ext cx="79200" cy="118440"/>
              </p14:xfrm>
            </p:contentPart>
          </mc:Choice>
          <mc:Fallback xmlns="">
            <p:pic>
              <p:nvPicPr>
                <p:cNvPr id="45" name="Ink 44">
                  <a:extLst>
                    <a:ext uri="{FF2B5EF4-FFF2-40B4-BE49-F238E27FC236}">
                      <a16:creationId xmlns:a16="http://schemas.microsoft.com/office/drawing/2014/main" id="{F05A087B-E9C7-7823-984F-9090832EDAA4}"/>
                    </a:ext>
                  </a:extLst>
                </p:cNvPr>
                <p:cNvPicPr/>
                <p:nvPr/>
              </p:nvPicPr>
              <p:blipFill>
                <a:blip r:embed="rId66"/>
                <a:stretch>
                  <a:fillRect/>
                </a:stretch>
              </p:blipFill>
              <p:spPr>
                <a:xfrm>
                  <a:off x="3865272" y="2594546"/>
                  <a:ext cx="9684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6" name="Ink 45">
                  <a:extLst>
                    <a:ext uri="{FF2B5EF4-FFF2-40B4-BE49-F238E27FC236}">
                      <a16:creationId xmlns:a16="http://schemas.microsoft.com/office/drawing/2014/main" id="{52662356-9F88-D733-AF58-7B3F95F06DF7}"/>
                    </a:ext>
                  </a:extLst>
                </p14:cNvPr>
                <p14:cNvContentPartPr/>
                <p14:nvPr/>
              </p14:nvContentPartPr>
              <p14:xfrm>
                <a:off x="4004232" y="2559266"/>
                <a:ext cx="47160" cy="162720"/>
              </p14:xfrm>
            </p:contentPart>
          </mc:Choice>
          <mc:Fallback xmlns="">
            <p:pic>
              <p:nvPicPr>
                <p:cNvPr id="46" name="Ink 45">
                  <a:extLst>
                    <a:ext uri="{FF2B5EF4-FFF2-40B4-BE49-F238E27FC236}">
                      <a16:creationId xmlns:a16="http://schemas.microsoft.com/office/drawing/2014/main" id="{52662356-9F88-D733-AF58-7B3F95F06DF7}"/>
                    </a:ext>
                  </a:extLst>
                </p:cNvPr>
                <p:cNvPicPr/>
                <p:nvPr/>
              </p:nvPicPr>
              <p:blipFill>
                <a:blip r:embed="rId68"/>
                <a:stretch>
                  <a:fillRect/>
                </a:stretch>
              </p:blipFill>
              <p:spPr>
                <a:xfrm>
                  <a:off x="3995232" y="2550266"/>
                  <a:ext cx="6480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7" name="Ink 46">
                  <a:extLst>
                    <a:ext uri="{FF2B5EF4-FFF2-40B4-BE49-F238E27FC236}">
                      <a16:creationId xmlns:a16="http://schemas.microsoft.com/office/drawing/2014/main" id="{B502C614-4E61-D4D3-3623-7A9F67554683}"/>
                    </a:ext>
                  </a:extLst>
                </p14:cNvPr>
                <p14:cNvContentPartPr/>
                <p14:nvPr/>
              </p14:nvContentPartPr>
              <p14:xfrm>
                <a:off x="3963912" y="2607146"/>
                <a:ext cx="92160" cy="9000"/>
              </p14:xfrm>
            </p:contentPart>
          </mc:Choice>
          <mc:Fallback xmlns="">
            <p:pic>
              <p:nvPicPr>
                <p:cNvPr id="47" name="Ink 46">
                  <a:extLst>
                    <a:ext uri="{FF2B5EF4-FFF2-40B4-BE49-F238E27FC236}">
                      <a16:creationId xmlns:a16="http://schemas.microsoft.com/office/drawing/2014/main" id="{B502C614-4E61-D4D3-3623-7A9F67554683}"/>
                    </a:ext>
                  </a:extLst>
                </p:cNvPr>
                <p:cNvPicPr/>
                <p:nvPr/>
              </p:nvPicPr>
              <p:blipFill>
                <a:blip r:embed="rId70"/>
                <a:stretch>
                  <a:fillRect/>
                </a:stretch>
              </p:blipFill>
              <p:spPr>
                <a:xfrm>
                  <a:off x="3954912" y="2598506"/>
                  <a:ext cx="10980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8" name="Ink 47">
                  <a:extLst>
                    <a:ext uri="{FF2B5EF4-FFF2-40B4-BE49-F238E27FC236}">
                      <a16:creationId xmlns:a16="http://schemas.microsoft.com/office/drawing/2014/main" id="{8D190881-6F29-7130-B72F-2BA0D3F7C8BB}"/>
                    </a:ext>
                  </a:extLst>
                </p14:cNvPr>
                <p14:cNvContentPartPr/>
                <p14:nvPr/>
              </p14:nvContentPartPr>
              <p14:xfrm>
                <a:off x="4066512" y="2621546"/>
                <a:ext cx="92520" cy="114480"/>
              </p14:xfrm>
            </p:contentPart>
          </mc:Choice>
          <mc:Fallback xmlns="">
            <p:pic>
              <p:nvPicPr>
                <p:cNvPr id="48" name="Ink 47">
                  <a:extLst>
                    <a:ext uri="{FF2B5EF4-FFF2-40B4-BE49-F238E27FC236}">
                      <a16:creationId xmlns:a16="http://schemas.microsoft.com/office/drawing/2014/main" id="{8D190881-6F29-7130-B72F-2BA0D3F7C8BB}"/>
                    </a:ext>
                  </a:extLst>
                </p:cNvPr>
                <p:cNvPicPr/>
                <p:nvPr/>
              </p:nvPicPr>
              <p:blipFill>
                <a:blip r:embed="rId72"/>
                <a:stretch>
                  <a:fillRect/>
                </a:stretch>
              </p:blipFill>
              <p:spPr>
                <a:xfrm>
                  <a:off x="4057872" y="2612546"/>
                  <a:ext cx="11016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9" name="Ink 48">
                  <a:extLst>
                    <a:ext uri="{FF2B5EF4-FFF2-40B4-BE49-F238E27FC236}">
                      <a16:creationId xmlns:a16="http://schemas.microsoft.com/office/drawing/2014/main" id="{ABA243B2-6832-4F3E-41A7-ACD889B5FEDE}"/>
                    </a:ext>
                  </a:extLst>
                </p14:cNvPr>
                <p14:cNvContentPartPr/>
                <p14:nvPr/>
              </p14:nvContentPartPr>
              <p14:xfrm>
                <a:off x="4183872" y="2638826"/>
                <a:ext cx="105120" cy="112320"/>
              </p14:xfrm>
            </p:contentPart>
          </mc:Choice>
          <mc:Fallback xmlns="">
            <p:pic>
              <p:nvPicPr>
                <p:cNvPr id="49" name="Ink 48">
                  <a:extLst>
                    <a:ext uri="{FF2B5EF4-FFF2-40B4-BE49-F238E27FC236}">
                      <a16:creationId xmlns:a16="http://schemas.microsoft.com/office/drawing/2014/main" id="{ABA243B2-6832-4F3E-41A7-ACD889B5FEDE}"/>
                    </a:ext>
                  </a:extLst>
                </p:cNvPr>
                <p:cNvPicPr/>
                <p:nvPr/>
              </p:nvPicPr>
              <p:blipFill>
                <a:blip r:embed="rId74"/>
                <a:stretch>
                  <a:fillRect/>
                </a:stretch>
              </p:blipFill>
              <p:spPr>
                <a:xfrm>
                  <a:off x="4175232" y="2629826"/>
                  <a:ext cx="12276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1" name="Ink 50">
                  <a:extLst>
                    <a:ext uri="{FF2B5EF4-FFF2-40B4-BE49-F238E27FC236}">
                      <a16:creationId xmlns:a16="http://schemas.microsoft.com/office/drawing/2014/main" id="{6DC4CE80-94D8-1065-431F-6F2D25120BFE}"/>
                    </a:ext>
                  </a:extLst>
                </p14:cNvPr>
                <p14:cNvContentPartPr/>
                <p14:nvPr/>
              </p14:nvContentPartPr>
              <p14:xfrm>
                <a:off x="3708672" y="2906306"/>
                <a:ext cx="108000" cy="151200"/>
              </p14:xfrm>
            </p:contentPart>
          </mc:Choice>
          <mc:Fallback xmlns="">
            <p:pic>
              <p:nvPicPr>
                <p:cNvPr id="51" name="Ink 50">
                  <a:extLst>
                    <a:ext uri="{FF2B5EF4-FFF2-40B4-BE49-F238E27FC236}">
                      <a16:creationId xmlns:a16="http://schemas.microsoft.com/office/drawing/2014/main" id="{6DC4CE80-94D8-1065-431F-6F2D25120BFE}"/>
                    </a:ext>
                  </a:extLst>
                </p:cNvPr>
                <p:cNvPicPr/>
                <p:nvPr/>
              </p:nvPicPr>
              <p:blipFill>
                <a:blip r:embed="rId76"/>
                <a:stretch>
                  <a:fillRect/>
                </a:stretch>
              </p:blipFill>
              <p:spPr>
                <a:xfrm>
                  <a:off x="3700032" y="2897666"/>
                  <a:ext cx="12564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2" name="Ink 51">
                  <a:extLst>
                    <a:ext uri="{FF2B5EF4-FFF2-40B4-BE49-F238E27FC236}">
                      <a16:creationId xmlns:a16="http://schemas.microsoft.com/office/drawing/2014/main" id="{217D33B6-BDC0-4F94-4FEB-E9686BDC30BF}"/>
                    </a:ext>
                  </a:extLst>
                </p14:cNvPr>
                <p14:cNvContentPartPr/>
                <p14:nvPr/>
              </p14:nvContentPartPr>
              <p14:xfrm>
                <a:off x="3840792" y="2926466"/>
                <a:ext cx="85320" cy="245520"/>
              </p14:xfrm>
            </p:contentPart>
          </mc:Choice>
          <mc:Fallback xmlns="">
            <p:pic>
              <p:nvPicPr>
                <p:cNvPr id="52" name="Ink 51">
                  <a:extLst>
                    <a:ext uri="{FF2B5EF4-FFF2-40B4-BE49-F238E27FC236}">
                      <a16:creationId xmlns:a16="http://schemas.microsoft.com/office/drawing/2014/main" id="{217D33B6-BDC0-4F94-4FEB-E9686BDC30BF}"/>
                    </a:ext>
                  </a:extLst>
                </p:cNvPr>
                <p:cNvPicPr/>
                <p:nvPr/>
              </p:nvPicPr>
              <p:blipFill>
                <a:blip r:embed="rId78"/>
                <a:stretch>
                  <a:fillRect/>
                </a:stretch>
              </p:blipFill>
              <p:spPr>
                <a:xfrm>
                  <a:off x="3832152" y="2917826"/>
                  <a:ext cx="10296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3" name="Ink 52">
                  <a:extLst>
                    <a:ext uri="{FF2B5EF4-FFF2-40B4-BE49-F238E27FC236}">
                      <a16:creationId xmlns:a16="http://schemas.microsoft.com/office/drawing/2014/main" id="{B4202F3C-C5C9-CB3C-793C-51E549710FBF}"/>
                    </a:ext>
                  </a:extLst>
                </p14:cNvPr>
                <p14:cNvContentPartPr/>
                <p14:nvPr/>
              </p14:nvContentPartPr>
              <p14:xfrm>
                <a:off x="3947352" y="2941226"/>
                <a:ext cx="137520" cy="97920"/>
              </p14:xfrm>
            </p:contentPart>
          </mc:Choice>
          <mc:Fallback xmlns="">
            <p:pic>
              <p:nvPicPr>
                <p:cNvPr id="53" name="Ink 52">
                  <a:extLst>
                    <a:ext uri="{FF2B5EF4-FFF2-40B4-BE49-F238E27FC236}">
                      <a16:creationId xmlns:a16="http://schemas.microsoft.com/office/drawing/2014/main" id="{B4202F3C-C5C9-CB3C-793C-51E549710FBF}"/>
                    </a:ext>
                  </a:extLst>
                </p:cNvPr>
                <p:cNvPicPr/>
                <p:nvPr/>
              </p:nvPicPr>
              <p:blipFill>
                <a:blip r:embed="rId80"/>
                <a:stretch>
                  <a:fillRect/>
                </a:stretch>
              </p:blipFill>
              <p:spPr>
                <a:xfrm>
                  <a:off x="3938352" y="2932586"/>
                  <a:ext cx="15516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4" name="Ink 53">
                  <a:extLst>
                    <a:ext uri="{FF2B5EF4-FFF2-40B4-BE49-F238E27FC236}">
                      <a16:creationId xmlns:a16="http://schemas.microsoft.com/office/drawing/2014/main" id="{B9F4611C-1C9C-ADA2-8B8C-47FD9A87A615}"/>
                    </a:ext>
                  </a:extLst>
                </p14:cNvPr>
                <p14:cNvContentPartPr/>
                <p14:nvPr/>
              </p14:nvContentPartPr>
              <p14:xfrm>
                <a:off x="4095672" y="2948066"/>
                <a:ext cx="119160" cy="227520"/>
              </p14:xfrm>
            </p:contentPart>
          </mc:Choice>
          <mc:Fallback xmlns="">
            <p:pic>
              <p:nvPicPr>
                <p:cNvPr id="54" name="Ink 53">
                  <a:extLst>
                    <a:ext uri="{FF2B5EF4-FFF2-40B4-BE49-F238E27FC236}">
                      <a16:creationId xmlns:a16="http://schemas.microsoft.com/office/drawing/2014/main" id="{B9F4611C-1C9C-ADA2-8B8C-47FD9A87A615}"/>
                    </a:ext>
                  </a:extLst>
                </p:cNvPr>
                <p:cNvPicPr/>
                <p:nvPr/>
              </p:nvPicPr>
              <p:blipFill>
                <a:blip r:embed="rId82"/>
                <a:stretch>
                  <a:fillRect/>
                </a:stretch>
              </p:blipFill>
              <p:spPr>
                <a:xfrm>
                  <a:off x="4087032" y="2939066"/>
                  <a:ext cx="1368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55" name="Ink 54">
                  <a:extLst>
                    <a:ext uri="{FF2B5EF4-FFF2-40B4-BE49-F238E27FC236}">
                      <a16:creationId xmlns:a16="http://schemas.microsoft.com/office/drawing/2014/main" id="{AA869BBE-6B1D-5BFA-983A-64C32DBECF36}"/>
                    </a:ext>
                  </a:extLst>
                </p14:cNvPr>
                <p14:cNvContentPartPr/>
                <p14:nvPr/>
              </p14:nvContentPartPr>
              <p14:xfrm>
                <a:off x="4258392" y="2897666"/>
                <a:ext cx="59400" cy="126000"/>
              </p14:xfrm>
            </p:contentPart>
          </mc:Choice>
          <mc:Fallback xmlns="">
            <p:pic>
              <p:nvPicPr>
                <p:cNvPr id="55" name="Ink 54">
                  <a:extLst>
                    <a:ext uri="{FF2B5EF4-FFF2-40B4-BE49-F238E27FC236}">
                      <a16:creationId xmlns:a16="http://schemas.microsoft.com/office/drawing/2014/main" id="{AA869BBE-6B1D-5BFA-983A-64C32DBECF36}"/>
                    </a:ext>
                  </a:extLst>
                </p:cNvPr>
                <p:cNvPicPr/>
                <p:nvPr/>
              </p:nvPicPr>
              <p:blipFill>
                <a:blip r:embed="rId84"/>
                <a:stretch>
                  <a:fillRect/>
                </a:stretch>
              </p:blipFill>
              <p:spPr>
                <a:xfrm>
                  <a:off x="4249392" y="2888666"/>
                  <a:ext cx="7704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6" name="Ink 55">
                  <a:extLst>
                    <a:ext uri="{FF2B5EF4-FFF2-40B4-BE49-F238E27FC236}">
                      <a16:creationId xmlns:a16="http://schemas.microsoft.com/office/drawing/2014/main" id="{BDC90A51-934F-BBE1-CC44-FE84D568A259}"/>
                    </a:ext>
                  </a:extLst>
                </p14:cNvPr>
                <p14:cNvContentPartPr/>
                <p14:nvPr/>
              </p14:nvContentPartPr>
              <p14:xfrm>
                <a:off x="4350552" y="2951666"/>
                <a:ext cx="11520" cy="79560"/>
              </p14:xfrm>
            </p:contentPart>
          </mc:Choice>
          <mc:Fallback xmlns="">
            <p:pic>
              <p:nvPicPr>
                <p:cNvPr id="56" name="Ink 55">
                  <a:extLst>
                    <a:ext uri="{FF2B5EF4-FFF2-40B4-BE49-F238E27FC236}">
                      <a16:creationId xmlns:a16="http://schemas.microsoft.com/office/drawing/2014/main" id="{BDC90A51-934F-BBE1-CC44-FE84D568A259}"/>
                    </a:ext>
                  </a:extLst>
                </p:cNvPr>
                <p:cNvPicPr/>
                <p:nvPr/>
              </p:nvPicPr>
              <p:blipFill>
                <a:blip r:embed="rId86"/>
                <a:stretch>
                  <a:fillRect/>
                </a:stretch>
              </p:blipFill>
              <p:spPr>
                <a:xfrm>
                  <a:off x="4341552" y="2943026"/>
                  <a:ext cx="2916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57" name="Ink 56">
                  <a:extLst>
                    <a:ext uri="{FF2B5EF4-FFF2-40B4-BE49-F238E27FC236}">
                      <a16:creationId xmlns:a16="http://schemas.microsoft.com/office/drawing/2014/main" id="{D1C800BD-9550-0C1B-014A-A6C5E484DA37}"/>
                    </a:ext>
                  </a:extLst>
                </p14:cNvPr>
                <p14:cNvContentPartPr/>
                <p14:nvPr/>
              </p14:nvContentPartPr>
              <p14:xfrm>
                <a:off x="4357032" y="2864906"/>
                <a:ext cx="11520" cy="20520"/>
              </p14:xfrm>
            </p:contentPart>
          </mc:Choice>
          <mc:Fallback xmlns="">
            <p:pic>
              <p:nvPicPr>
                <p:cNvPr id="57" name="Ink 56">
                  <a:extLst>
                    <a:ext uri="{FF2B5EF4-FFF2-40B4-BE49-F238E27FC236}">
                      <a16:creationId xmlns:a16="http://schemas.microsoft.com/office/drawing/2014/main" id="{D1C800BD-9550-0C1B-014A-A6C5E484DA37}"/>
                    </a:ext>
                  </a:extLst>
                </p:cNvPr>
                <p:cNvPicPr/>
                <p:nvPr/>
              </p:nvPicPr>
              <p:blipFill>
                <a:blip r:embed="rId88"/>
                <a:stretch>
                  <a:fillRect/>
                </a:stretch>
              </p:blipFill>
              <p:spPr>
                <a:xfrm>
                  <a:off x="4348392" y="2856266"/>
                  <a:ext cx="2916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58" name="Ink 57">
                  <a:extLst>
                    <a:ext uri="{FF2B5EF4-FFF2-40B4-BE49-F238E27FC236}">
                      <a16:creationId xmlns:a16="http://schemas.microsoft.com/office/drawing/2014/main" id="{50DF71E6-7484-0CC1-1DF5-62D9497C6EC8}"/>
                    </a:ext>
                  </a:extLst>
                </p14:cNvPr>
                <p14:cNvContentPartPr/>
                <p14:nvPr/>
              </p14:nvContentPartPr>
              <p14:xfrm>
                <a:off x="4418952" y="2955626"/>
                <a:ext cx="74880" cy="124920"/>
              </p14:xfrm>
            </p:contentPart>
          </mc:Choice>
          <mc:Fallback xmlns="">
            <p:pic>
              <p:nvPicPr>
                <p:cNvPr id="58" name="Ink 57">
                  <a:extLst>
                    <a:ext uri="{FF2B5EF4-FFF2-40B4-BE49-F238E27FC236}">
                      <a16:creationId xmlns:a16="http://schemas.microsoft.com/office/drawing/2014/main" id="{50DF71E6-7484-0CC1-1DF5-62D9497C6EC8}"/>
                    </a:ext>
                  </a:extLst>
                </p:cNvPr>
                <p:cNvPicPr/>
                <p:nvPr/>
              </p:nvPicPr>
              <p:blipFill>
                <a:blip r:embed="rId90"/>
                <a:stretch>
                  <a:fillRect/>
                </a:stretch>
              </p:blipFill>
              <p:spPr>
                <a:xfrm>
                  <a:off x="4410312" y="2946626"/>
                  <a:ext cx="9252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59" name="Ink 58">
                  <a:extLst>
                    <a:ext uri="{FF2B5EF4-FFF2-40B4-BE49-F238E27FC236}">
                      <a16:creationId xmlns:a16="http://schemas.microsoft.com/office/drawing/2014/main" id="{8E32B9B0-45AA-7700-8D6B-72879B609440}"/>
                    </a:ext>
                  </a:extLst>
                </p14:cNvPr>
                <p14:cNvContentPartPr/>
                <p14:nvPr/>
              </p14:nvContentPartPr>
              <p14:xfrm>
                <a:off x="4498152" y="2837186"/>
                <a:ext cx="114480" cy="257760"/>
              </p14:xfrm>
            </p:contentPart>
          </mc:Choice>
          <mc:Fallback xmlns="">
            <p:pic>
              <p:nvPicPr>
                <p:cNvPr id="59" name="Ink 58">
                  <a:extLst>
                    <a:ext uri="{FF2B5EF4-FFF2-40B4-BE49-F238E27FC236}">
                      <a16:creationId xmlns:a16="http://schemas.microsoft.com/office/drawing/2014/main" id="{8E32B9B0-45AA-7700-8D6B-72879B609440}"/>
                    </a:ext>
                  </a:extLst>
                </p:cNvPr>
                <p:cNvPicPr/>
                <p:nvPr/>
              </p:nvPicPr>
              <p:blipFill>
                <a:blip r:embed="rId92"/>
                <a:stretch>
                  <a:fillRect/>
                </a:stretch>
              </p:blipFill>
              <p:spPr>
                <a:xfrm>
                  <a:off x="4489152" y="2828186"/>
                  <a:ext cx="132120" cy="275400"/>
                </a:xfrm>
                <a:prstGeom prst="rect">
                  <a:avLst/>
                </a:prstGeom>
              </p:spPr>
            </p:pic>
          </mc:Fallback>
        </mc:AlternateContent>
      </p:grpSp>
      <p:grpSp>
        <p:nvGrpSpPr>
          <p:cNvPr id="72" name="Group 71">
            <a:extLst>
              <a:ext uri="{FF2B5EF4-FFF2-40B4-BE49-F238E27FC236}">
                <a16:creationId xmlns:a16="http://schemas.microsoft.com/office/drawing/2014/main" id="{05BB8DF9-F0C4-42C6-2821-25F712F81617}"/>
              </a:ext>
            </a:extLst>
          </p:cNvPr>
          <p:cNvGrpSpPr/>
          <p:nvPr/>
        </p:nvGrpSpPr>
        <p:grpSpPr>
          <a:xfrm>
            <a:off x="4993512" y="2574386"/>
            <a:ext cx="662760" cy="298800"/>
            <a:chOff x="4993512" y="2574386"/>
            <a:chExt cx="662760" cy="298800"/>
          </a:xfrm>
        </p:grpSpPr>
        <mc:AlternateContent xmlns:mc="http://schemas.openxmlformats.org/markup-compatibility/2006" xmlns:p14="http://schemas.microsoft.com/office/powerpoint/2010/main">
          <mc:Choice Requires="p14">
            <p:contentPart p14:bwMode="auto" r:id="rId93">
              <p14:nvContentPartPr>
                <p14:cNvPr id="61" name="Ink 60">
                  <a:extLst>
                    <a:ext uri="{FF2B5EF4-FFF2-40B4-BE49-F238E27FC236}">
                      <a16:creationId xmlns:a16="http://schemas.microsoft.com/office/drawing/2014/main" id="{1A6C0E2C-E1B8-A043-043F-A7C395200676}"/>
                    </a:ext>
                  </a:extLst>
                </p14:cNvPr>
                <p14:cNvContentPartPr/>
                <p14:nvPr/>
              </p14:nvContentPartPr>
              <p14:xfrm>
                <a:off x="4993512" y="2734226"/>
                <a:ext cx="481680" cy="138960"/>
              </p14:xfrm>
            </p:contentPart>
          </mc:Choice>
          <mc:Fallback xmlns="">
            <p:pic>
              <p:nvPicPr>
                <p:cNvPr id="61" name="Ink 60">
                  <a:extLst>
                    <a:ext uri="{FF2B5EF4-FFF2-40B4-BE49-F238E27FC236}">
                      <a16:creationId xmlns:a16="http://schemas.microsoft.com/office/drawing/2014/main" id="{1A6C0E2C-E1B8-A043-043F-A7C395200676}"/>
                    </a:ext>
                  </a:extLst>
                </p:cNvPr>
                <p:cNvPicPr/>
                <p:nvPr/>
              </p:nvPicPr>
              <p:blipFill>
                <a:blip r:embed="rId94"/>
                <a:stretch>
                  <a:fillRect/>
                </a:stretch>
              </p:blipFill>
              <p:spPr>
                <a:xfrm>
                  <a:off x="4984512" y="2725226"/>
                  <a:ext cx="49932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62" name="Ink 61">
                  <a:extLst>
                    <a:ext uri="{FF2B5EF4-FFF2-40B4-BE49-F238E27FC236}">
                      <a16:creationId xmlns:a16="http://schemas.microsoft.com/office/drawing/2014/main" id="{51995CA1-4104-30E5-C42D-5186D52C559E}"/>
                    </a:ext>
                  </a:extLst>
                </p14:cNvPr>
                <p14:cNvContentPartPr/>
                <p14:nvPr/>
              </p14:nvContentPartPr>
              <p14:xfrm>
                <a:off x="5415792" y="2574386"/>
                <a:ext cx="240480" cy="284400"/>
              </p14:xfrm>
            </p:contentPart>
          </mc:Choice>
          <mc:Fallback xmlns="">
            <p:pic>
              <p:nvPicPr>
                <p:cNvPr id="62" name="Ink 61">
                  <a:extLst>
                    <a:ext uri="{FF2B5EF4-FFF2-40B4-BE49-F238E27FC236}">
                      <a16:creationId xmlns:a16="http://schemas.microsoft.com/office/drawing/2014/main" id="{51995CA1-4104-30E5-C42D-5186D52C559E}"/>
                    </a:ext>
                  </a:extLst>
                </p:cNvPr>
                <p:cNvPicPr/>
                <p:nvPr/>
              </p:nvPicPr>
              <p:blipFill>
                <a:blip r:embed="rId96"/>
                <a:stretch>
                  <a:fillRect/>
                </a:stretch>
              </p:blipFill>
              <p:spPr>
                <a:xfrm>
                  <a:off x="5406792" y="2565746"/>
                  <a:ext cx="258120" cy="302040"/>
                </a:xfrm>
                <a:prstGeom prst="rect">
                  <a:avLst/>
                </a:prstGeom>
              </p:spPr>
            </p:pic>
          </mc:Fallback>
        </mc:AlternateContent>
      </p:grpSp>
      <p:grpSp>
        <p:nvGrpSpPr>
          <p:cNvPr id="71" name="Group 70">
            <a:extLst>
              <a:ext uri="{FF2B5EF4-FFF2-40B4-BE49-F238E27FC236}">
                <a16:creationId xmlns:a16="http://schemas.microsoft.com/office/drawing/2014/main" id="{B6BCA6D9-5473-1CAF-E84B-1B8D67B4DEA2}"/>
              </a:ext>
            </a:extLst>
          </p:cNvPr>
          <p:cNvGrpSpPr/>
          <p:nvPr/>
        </p:nvGrpSpPr>
        <p:grpSpPr>
          <a:xfrm>
            <a:off x="5843112" y="2472506"/>
            <a:ext cx="852480" cy="352440"/>
            <a:chOff x="5843112" y="2472506"/>
            <a:chExt cx="852480" cy="352440"/>
          </a:xfrm>
        </p:grpSpPr>
        <mc:AlternateContent xmlns:mc="http://schemas.openxmlformats.org/markup-compatibility/2006" xmlns:p14="http://schemas.microsoft.com/office/powerpoint/2010/main">
          <mc:Choice Requires="p14">
            <p:contentPart p14:bwMode="auto" r:id="rId97">
              <p14:nvContentPartPr>
                <p14:cNvPr id="63" name="Ink 62">
                  <a:extLst>
                    <a:ext uri="{FF2B5EF4-FFF2-40B4-BE49-F238E27FC236}">
                      <a16:creationId xmlns:a16="http://schemas.microsoft.com/office/drawing/2014/main" id="{78B8F41C-306B-877D-55BA-0D26B04AA2C0}"/>
                    </a:ext>
                  </a:extLst>
                </p14:cNvPr>
                <p14:cNvContentPartPr/>
                <p14:nvPr/>
              </p14:nvContentPartPr>
              <p14:xfrm>
                <a:off x="5843472" y="2543066"/>
                <a:ext cx="15840" cy="118440"/>
              </p14:xfrm>
            </p:contentPart>
          </mc:Choice>
          <mc:Fallback xmlns="">
            <p:pic>
              <p:nvPicPr>
                <p:cNvPr id="63" name="Ink 62">
                  <a:extLst>
                    <a:ext uri="{FF2B5EF4-FFF2-40B4-BE49-F238E27FC236}">
                      <a16:creationId xmlns:a16="http://schemas.microsoft.com/office/drawing/2014/main" id="{78B8F41C-306B-877D-55BA-0D26B04AA2C0}"/>
                    </a:ext>
                  </a:extLst>
                </p:cNvPr>
                <p:cNvPicPr/>
                <p:nvPr/>
              </p:nvPicPr>
              <p:blipFill>
                <a:blip r:embed="rId98"/>
                <a:stretch>
                  <a:fillRect/>
                </a:stretch>
              </p:blipFill>
              <p:spPr>
                <a:xfrm>
                  <a:off x="5834832" y="2534426"/>
                  <a:ext cx="334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64" name="Ink 63">
                  <a:extLst>
                    <a:ext uri="{FF2B5EF4-FFF2-40B4-BE49-F238E27FC236}">
                      <a16:creationId xmlns:a16="http://schemas.microsoft.com/office/drawing/2014/main" id="{C191D1B1-00DF-1E50-7C84-898E7D1418AD}"/>
                    </a:ext>
                  </a:extLst>
                </p14:cNvPr>
                <p14:cNvContentPartPr/>
                <p14:nvPr/>
              </p14:nvContentPartPr>
              <p14:xfrm>
                <a:off x="5843112" y="2472506"/>
                <a:ext cx="204120" cy="352440"/>
              </p14:xfrm>
            </p:contentPart>
          </mc:Choice>
          <mc:Fallback xmlns="">
            <p:pic>
              <p:nvPicPr>
                <p:cNvPr id="64" name="Ink 63">
                  <a:extLst>
                    <a:ext uri="{FF2B5EF4-FFF2-40B4-BE49-F238E27FC236}">
                      <a16:creationId xmlns:a16="http://schemas.microsoft.com/office/drawing/2014/main" id="{C191D1B1-00DF-1E50-7C84-898E7D1418AD}"/>
                    </a:ext>
                  </a:extLst>
                </p:cNvPr>
                <p:cNvPicPr/>
                <p:nvPr/>
              </p:nvPicPr>
              <p:blipFill>
                <a:blip r:embed="rId100"/>
                <a:stretch>
                  <a:fillRect/>
                </a:stretch>
              </p:blipFill>
              <p:spPr>
                <a:xfrm>
                  <a:off x="5834112" y="2463506"/>
                  <a:ext cx="221760" cy="37008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65" name="Ink 64">
                  <a:extLst>
                    <a:ext uri="{FF2B5EF4-FFF2-40B4-BE49-F238E27FC236}">
                      <a16:creationId xmlns:a16="http://schemas.microsoft.com/office/drawing/2014/main" id="{48127F8C-2062-098E-0373-A283AF64C8BA}"/>
                    </a:ext>
                  </a:extLst>
                </p14:cNvPr>
                <p14:cNvContentPartPr/>
                <p14:nvPr/>
              </p14:nvContentPartPr>
              <p14:xfrm>
                <a:off x="5843472" y="2671226"/>
                <a:ext cx="163440" cy="9000"/>
              </p14:xfrm>
            </p:contentPart>
          </mc:Choice>
          <mc:Fallback xmlns="">
            <p:pic>
              <p:nvPicPr>
                <p:cNvPr id="65" name="Ink 64">
                  <a:extLst>
                    <a:ext uri="{FF2B5EF4-FFF2-40B4-BE49-F238E27FC236}">
                      <a16:creationId xmlns:a16="http://schemas.microsoft.com/office/drawing/2014/main" id="{48127F8C-2062-098E-0373-A283AF64C8BA}"/>
                    </a:ext>
                  </a:extLst>
                </p:cNvPr>
                <p:cNvPicPr/>
                <p:nvPr/>
              </p:nvPicPr>
              <p:blipFill>
                <a:blip r:embed="rId102"/>
                <a:stretch>
                  <a:fillRect/>
                </a:stretch>
              </p:blipFill>
              <p:spPr>
                <a:xfrm>
                  <a:off x="5834832" y="2662586"/>
                  <a:ext cx="18108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66" name="Ink 65">
                  <a:extLst>
                    <a:ext uri="{FF2B5EF4-FFF2-40B4-BE49-F238E27FC236}">
                      <a16:creationId xmlns:a16="http://schemas.microsoft.com/office/drawing/2014/main" id="{AD89EE67-9E10-D66A-07D3-3222B56F7320}"/>
                    </a:ext>
                  </a:extLst>
                </p14:cNvPr>
                <p14:cNvContentPartPr/>
                <p14:nvPr/>
              </p14:nvContentPartPr>
              <p14:xfrm>
                <a:off x="6234072" y="2520386"/>
                <a:ext cx="29880" cy="236880"/>
              </p14:xfrm>
            </p:contentPart>
          </mc:Choice>
          <mc:Fallback xmlns="">
            <p:pic>
              <p:nvPicPr>
                <p:cNvPr id="66" name="Ink 65">
                  <a:extLst>
                    <a:ext uri="{FF2B5EF4-FFF2-40B4-BE49-F238E27FC236}">
                      <a16:creationId xmlns:a16="http://schemas.microsoft.com/office/drawing/2014/main" id="{AD89EE67-9E10-D66A-07D3-3222B56F7320}"/>
                    </a:ext>
                  </a:extLst>
                </p:cNvPr>
                <p:cNvPicPr/>
                <p:nvPr/>
              </p:nvPicPr>
              <p:blipFill>
                <a:blip r:embed="rId104"/>
                <a:stretch>
                  <a:fillRect/>
                </a:stretch>
              </p:blipFill>
              <p:spPr>
                <a:xfrm>
                  <a:off x="6225432" y="2511746"/>
                  <a:ext cx="4752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67" name="Ink 66">
                  <a:extLst>
                    <a:ext uri="{FF2B5EF4-FFF2-40B4-BE49-F238E27FC236}">
                      <a16:creationId xmlns:a16="http://schemas.microsoft.com/office/drawing/2014/main" id="{F6DC604F-E9E0-FB89-DBC3-927BD7031FA1}"/>
                    </a:ext>
                  </a:extLst>
                </p14:cNvPr>
                <p14:cNvContentPartPr/>
                <p14:nvPr/>
              </p14:nvContentPartPr>
              <p14:xfrm>
                <a:off x="6116352" y="2620826"/>
                <a:ext cx="238320" cy="153360"/>
              </p14:xfrm>
            </p:contentPart>
          </mc:Choice>
          <mc:Fallback xmlns="">
            <p:pic>
              <p:nvPicPr>
                <p:cNvPr id="67" name="Ink 66">
                  <a:extLst>
                    <a:ext uri="{FF2B5EF4-FFF2-40B4-BE49-F238E27FC236}">
                      <a16:creationId xmlns:a16="http://schemas.microsoft.com/office/drawing/2014/main" id="{F6DC604F-E9E0-FB89-DBC3-927BD7031FA1}"/>
                    </a:ext>
                  </a:extLst>
                </p:cNvPr>
                <p:cNvPicPr/>
                <p:nvPr/>
              </p:nvPicPr>
              <p:blipFill>
                <a:blip r:embed="rId106"/>
                <a:stretch>
                  <a:fillRect/>
                </a:stretch>
              </p:blipFill>
              <p:spPr>
                <a:xfrm>
                  <a:off x="6107352" y="2611826"/>
                  <a:ext cx="25596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68" name="Ink 67">
                  <a:extLst>
                    <a:ext uri="{FF2B5EF4-FFF2-40B4-BE49-F238E27FC236}">
                      <a16:creationId xmlns:a16="http://schemas.microsoft.com/office/drawing/2014/main" id="{28C45021-46C3-76D4-D08D-58345FD4C0B9}"/>
                    </a:ext>
                  </a:extLst>
                </p14:cNvPr>
                <p14:cNvContentPartPr/>
                <p14:nvPr/>
              </p14:nvContentPartPr>
              <p14:xfrm>
                <a:off x="6359712" y="2472866"/>
                <a:ext cx="118800" cy="77040"/>
              </p14:xfrm>
            </p:contentPart>
          </mc:Choice>
          <mc:Fallback xmlns="">
            <p:pic>
              <p:nvPicPr>
                <p:cNvPr id="68" name="Ink 67">
                  <a:extLst>
                    <a:ext uri="{FF2B5EF4-FFF2-40B4-BE49-F238E27FC236}">
                      <a16:creationId xmlns:a16="http://schemas.microsoft.com/office/drawing/2014/main" id="{28C45021-46C3-76D4-D08D-58345FD4C0B9}"/>
                    </a:ext>
                  </a:extLst>
                </p:cNvPr>
                <p:cNvPicPr/>
                <p:nvPr/>
              </p:nvPicPr>
              <p:blipFill>
                <a:blip r:embed="rId108"/>
                <a:stretch>
                  <a:fillRect/>
                </a:stretch>
              </p:blipFill>
              <p:spPr>
                <a:xfrm>
                  <a:off x="6351072" y="2463866"/>
                  <a:ext cx="13644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69" name="Ink 68">
                  <a:extLst>
                    <a:ext uri="{FF2B5EF4-FFF2-40B4-BE49-F238E27FC236}">
                      <a16:creationId xmlns:a16="http://schemas.microsoft.com/office/drawing/2014/main" id="{68D5A921-04EA-65E9-0210-B142BAD421D6}"/>
                    </a:ext>
                  </a:extLst>
                </p14:cNvPr>
                <p14:cNvContentPartPr/>
                <p14:nvPr/>
              </p14:nvContentPartPr>
              <p14:xfrm>
                <a:off x="6422352" y="2683826"/>
                <a:ext cx="101160" cy="106200"/>
              </p14:xfrm>
            </p:contentPart>
          </mc:Choice>
          <mc:Fallback xmlns="">
            <p:pic>
              <p:nvPicPr>
                <p:cNvPr id="69" name="Ink 68">
                  <a:extLst>
                    <a:ext uri="{FF2B5EF4-FFF2-40B4-BE49-F238E27FC236}">
                      <a16:creationId xmlns:a16="http://schemas.microsoft.com/office/drawing/2014/main" id="{68D5A921-04EA-65E9-0210-B142BAD421D6}"/>
                    </a:ext>
                  </a:extLst>
                </p:cNvPr>
                <p:cNvPicPr/>
                <p:nvPr/>
              </p:nvPicPr>
              <p:blipFill>
                <a:blip r:embed="rId110"/>
                <a:stretch>
                  <a:fillRect/>
                </a:stretch>
              </p:blipFill>
              <p:spPr>
                <a:xfrm>
                  <a:off x="6413712" y="2675186"/>
                  <a:ext cx="11880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70" name="Ink 69">
                  <a:extLst>
                    <a:ext uri="{FF2B5EF4-FFF2-40B4-BE49-F238E27FC236}">
                      <a16:creationId xmlns:a16="http://schemas.microsoft.com/office/drawing/2014/main" id="{C607F8AE-EEAE-8FD3-9784-9A8962E545B7}"/>
                    </a:ext>
                  </a:extLst>
                </p14:cNvPr>
                <p14:cNvContentPartPr/>
                <p14:nvPr/>
              </p14:nvContentPartPr>
              <p14:xfrm>
                <a:off x="6585432" y="2491586"/>
                <a:ext cx="110160" cy="297360"/>
              </p14:xfrm>
            </p:contentPart>
          </mc:Choice>
          <mc:Fallback xmlns="">
            <p:pic>
              <p:nvPicPr>
                <p:cNvPr id="70" name="Ink 69">
                  <a:extLst>
                    <a:ext uri="{FF2B5EF4-FFF2-40B4-BE49-F238E27FC236}">
                      <a16:creationId xmlns:a16="http://schemas.microsoft.com/office/drawing/2014/main" id="{C607F8AE-EEAE-8FD3-9784-9A8962E545B7}"/>
                    </a:ext>
                  </a:extLst>
                </p:cNvPr>
                <p:cNvPicPr/>
                <p:nvPr/>
              </p:nvPicPr>
              <p:blipFill>
                <a:blip r:embed="rId112"/>
                <a:stretch>
                  <a:fillRect/>
                </a:stretch>
              </p:blipFill>
              <p:spPr>
                <a:xfrm>
                  <a:off x="6576432" y="2482586"/>
                  <a:ext cx="127800" cy="315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3">
            <p14:nvContentPartPr>
              <p14:cNvPr id="73" name="Ink 72">
                <a:extLst>
                  <a:ext uri="{FF2B5EF4-FFF2-40B4-BE49-F238E27FC236}">
                    <a16:creationId xmlns:a16="http://schemas.microsoft.com/office/drawing/2014/main" id="{8988B138-E655-90E5-E845-6EE39B96F521}"/>
                  </a:ext>
                </a:extLst>
              </p14:cNvPr>
              <p14:cNvContentPartPr/>
              <p14:nvPr/>
            </p14:nvContentPartPr>
            <p14:xfrm>
              <a:off x="1639032" y="3778586"/>
              <a:ext cx="176040" cy="325440"/>
            </p14:xfrm>
          </p:contentPart>
        </mc:Choice>
        <mc:Fallback xmlns="">
          <p:pic>
            <p:nvPicPr>
              <p:cNvPr id="73" name="Ink 72">
                <a:extLst>
                  <a:ext uri="{FF2B5EF4-FFF2-40B4-BE49-F238E27FC236}">
                    <a16:creationId xmlns:a16="http://schemas.microsoft.com/office/drawing/2014/main" id="{8988B138-E655-90E5-E845-6EE39B96F521}"/>
                  </a:ext>
                </a:extLst>
              </p:cNvPr>
              <p:cNvPicPr/>
              <p:nvPr/>
            </p:nvPicPr>
            <p:blipFill>
              <a:blip r:embed="rId114"/>
              <a:stretch>
                <a:fillRect/>
              </a:stretch>
            </p:blipFill>
            <p:spPr>
              <a:xfrm>
                <a:off x="1630392" y="3769586"/>
                <a:ext cx="19368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74" name="Ink 73">
                <a:extLst>
                  <a:ext uri="{FF2B5EF4-FFF2-40B4-BE49-F238E27FC236}">
                    <a16:creationId xmlns:a16="http://schemas.microsoft.com/office/drawing/2014/main" id="{1B6F8EBD-3743-2357-B5C7-0B60833601C1}"/>
                  </a:ext>
                </a:extLst>
              </p14:cNvPr>
              <p14:cNvContentPartPr/>
              <p14:nvPr/>
            </p14:nvContentPartPr>
            <p14:xfrm>
              <a:off x="1927752" y="3970106"/>
              <a:ext cx="7200" cy="114840"/>
            </p14:xfrm>
          </p:contentPart>
        </mc:Choice>
        <mc:Fallback xmlns="">
          <p:pic>
            <p:nvPicPr>
              <p:cNvPr id="74" name="Ink 73">
                <a:extLst>
                  <a:ext uri="{FF2B5EF4-FFF2-40B4-BE49-F238E27FC236}">
                    <a16:creationId xmlns:a16="http://schemas.microsoft.com/office/drawing/2014/main" id="{1B6F8EBD-3743-2357-B5C7-0B60833601C1}"/>
                  </a:ext>
                </a:extLst>
              </p:cNvPr>
              <p:cNvPicPr/>
              <p:nvPr/>
            </p:nvPicPr>
            <p:blipFill>
              <a:blip r:embed="rId116"/>
              <a:stretch>
                <a:fillRect/>
              </a:stretch>
            </p:blipFill>
            <p:spPr>
              <a:xfrm>
                <a:off x="1918752" y="3961106"/>
                <a:ext cx="2484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75" name="Ink 74">
                <a:extLst>
                  <a:ext uri="{FF2B5EF4-FFF2-40B4-BE49-F238E27FC236}">
                    <a16:creationId xmlns:a16="http://schemas.microsoft.com/office/drawing/2014/main" id="{DBB58A21-30D4-4A53-C987-54D85E1463A3}"/>
                  </a:ext>
                </a:extLst>
              </p14:cNvPr>
              <p14:cNvContentPartPr/>
              <p14:nvPr/>
            </p14:nvContentPartPr>
            <p14:xfrm>
              <a:off x="1909752" y="3893426"/>
              <a:ext cx="7200" cy="360"/>
            </p14:xfrm>
          </p:contentPart>
        </mc:Choice>
        <mc:Fallback xmlns="">
          <p:pic>
            <p:nvPicPr>
              <p:cNvPr id="75" name="Ink 74">
                <a:extLst>
                  <a:ext uri="{FF2B5EF4-FFF2-40B4-BE49-F238E27FC236}">
                    <a16:creationId xmlns:a16="http://schemas.microsoft.com/office/drawing/2014/main" id="{DBB58A21-30D4-4A53-C987-54D85E1463A3}"/>
                  </a:ext>
                </a:extLst>
              </p:cNvPr>
              <p:cNvPicPr/>
              <p:nvPr/>
            </p:nvPicPr>
            <p:blipFill>
              <a:blip r:embed="rId118"/>
              <a:stretch>
                <a:fillRect/>
              </a:stretch>
            </p:blipFill>
            <p:spPr>
              <a:xfrm>
                <a:off x="1901112" y="3884426"/>
                <a:ext cx="248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76" name="Ink 75">
                <a:extLst>
                  <a:ext uri="{FF2B5EF4-FFF2-40B4-BE49-F238E27FC236}">
                    <a16:creationId xmlns:a16="http://schemas.microsoft.com/office/drawing/2014/main" id="{0B8D5039-D559-F527-B3B2-77E03462B445}"/>
                  </a:ext>
                </a:extLst>
              </p14:cNvPr>
              <p14:cNvContentPartPr/>
              <p14:nvPr/>
            </p14:nvContentPartPr>
            <p14:xfrm>
              <a:off x="2023872" y="3970106"/>
              <a:ext cx="85680" cy="95760"/>
            </p14:xfrm>
          </p:contentPart>
        </mc:Choice>
        <mc:Fallback xmlns="">
          <p:pic>
            <p:nvPicPr>
              <p:cNvPr id="76" name="Ink 75">
                <a:extLst>
                  <a:ext uri="{FF2B5EF4-FFF2-40B4-BE49-F238E27FC236}">
                    <a16:creationId xmlns:a16="http://schemas.microsoft.com/office/drawing/2014/main" id="{0B8D5039-D559-F527-B3B2-77E03462B445}"/>
                  </a:ext>
                </a:extLst>
              </p:cNvPr>
              <p:cNvPicPr/>
              <p:nvPr/>
            </p:nvPicPr>
            <p:blipFill>
              <a:blip r:embed="rId120"/>
              <a:stretch>
                <a:fillRect/>
              </a:stretch>
            </p:blipFill>
            <p:spPr>
              <a:xfrm>
                <a:off x="2014872" y="3961106"/>
                <a:ext cx="10332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92" name="Ink 91">
                <a:extLst>
                  <a:ext uri="{FF2B5EF4-FFF2-40B4-BE49-F238E27FC236}">
                    <a16:creationId xmlns:a16="http://schemas.microsoft.com/office/drawing/2014/main" id="{A4B7E03C-FDC6-5234-92BE-BBD357C6BFC6}"/>
                  </a:ext>
                </a:extLst>
              </p14:cNvPr>
              <p14:cNvContentPartPr/>
              <p14:nvPr/>
            </p14:nvContentPartPr>
            <p14:xfrm>
              <a:off x="1201272" y="3330386"/>
              <a:ext cx="2328120" cy="1140480"/>
            </p14:xfrm>
          </p:contentPart>
        </mc:Choice>
        <mc:Fallback xmlns="">
          <p:pic>
            <p:nvPicPr>
              <p:cNvPr id="92" name="Ink 91">
                <a:extLst>
                  <a:ext uri="{FF2B5EF4-FFF2-40B4-BE49-F238E27FC236}">
                    <a16:creationId xmlns:a16="http://schemas.microsoft.com/office/drawing/2014/main" id="{A4B7E03C-FDC6-5234-92BE-BBD357C6BFC6}"/>
                  </a:ext>
                </a:extLst>
              </p:cNvPr>
              <p:cNvPicPr/>
              <p:nvPr/>
            </p:nvPicPr>
            <p:blipFill>
              <a:blip r:embed="rId122"/>
              <a:stretch>
                <a:fillRect/>
              </a:stretch>
            </p:blipFill>
            <p:spPr>
              <a:xfrm>
                <a:off x="1192632" y="3321386"/>
                <a:ext cx="2345760" cy="115812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93" name="Ink 92">
                <a:extLst>
                  <a:ext uri="{FF2B5EF4-FFF2-40B4-BE49-F238E27FC236}">
                    <a16:creationId xmlns:a16="http://schemas.microsoft.com/office/drawing/2014/main" id="{E48B3E9F-CF7A-659A-2DCE-7E48E9C7078C}"/>
                  </a:ext>
                </a:extLst>
              </p14:cNvPr>
              <p14:cNvContentPartPr/>
              <p14:nvPr/>
            </p14:nvContentPartPr>
            <p14:xfrm>
              <a:off x="1281912" y="4263146"/>
              <a:ext cx="149040" cy="373680"/>
            </p14:xfrm>
          </p:contentPart>
        </mc:Choice>
        <mc:Fallback xmlns="">
          <p:pic>
            <p:nvPicPr>
              <p:cNvPr id="93" name="Ink 92">
                <a:extLst>
                  <a:ext uri="{FF2B5EF4-FFF2-40B4-BE49-F238E27FC236}">
                    <a16:creationId xmlns:a16="http://schemas.microsoft.com/office/drawing/2014/main" id="{E48B3E9F-CF7A-659A-2DCE-7E48E9C7078C}"/>
                  </a:ext>
                </a:extLst>
              </p:cNvPr>
              <p:cNvPicPr/>
              <p:nvPr/>
            </p:nvPicPr>
            <p:blipFill>
              <a:blip r:embed="rId124"/>
              <a:stretch>
                <a:fillRect/>
              </a:stretch>
            </p:blipFill>
            <p:spPr>
              <a:xfrm>
                <a:off x="1272912" y="4254146"/>
                <a:ext cx="166680" cy="391320"/>
              </a:xfrm>
              <a:prstGeom prst="rect">
                <a:avLst/>
              </a:prstGeom>
            </p:spPr>
          </p:pic>
        </mc:Fallback>
      </mc:AlternateContent>
      <p:grpSp>
        <p:nvGrpSpPr>
          <p:cNvPr id="101" name="Group 100">
            <a:extLst>
              <a:ext uri="{FF2B5EF4-FFF2-40B4-BE49-F238E27FC236}">
                <a16:creationId xmlns:a16="http://schemas.microsoft.com/office/drawing/2014/main" id="{F07D3D51-C0A4-456C-51C0-21AC8D8BF0E7}"/>
              </a:ext>
            </a:extLst>
          </p:cNvPr>
          <p:cNvGrpSpPr/>
          <p:nvPr/>
        </p:nvGrpSpPr>
        <p:grpSpPr>
          <a:xfrm>
            <a:off x="824712" y="4682124"/>
            <a:ext cx="1075680" cy="848160"/>
            <a:chOff x="824712" y="4682124"/>
            <a:chExt cx="1075680" cy="848160"/>
          </a:xfrm>
        </p:grpSpPr>
        <mc:AlternateContent xmlns:mc="http://schemas.openxmlformats.org/markup-compatibility/2006" xmlns:p14="http://schemas.microsoft.com/office/powerpoint/2010/main">
          <mc:Choice Requires="p14">
            <p:contentPart p14:bwMode="auto" r:id="rId125">
              <p14:nvContentPartPr>
                <p14:cNvPr id="95" name="Ink 94">
                  <a:extLst>
                    <a:ext uri="{FF2B5EF4-FFF2-40B4-BE49-F238E27FC236}">
                      <a16:creationId xmlns:a16="http://schemas.microsoft.com/office/drawing/2014/main" id="{E7090913-592C-74A3-0429-49C87ED96306}"/>
                    </a:ext>
                  </a:extLst>
                </p14:cNvPr>
                <p14:cNvContentPartPr/>
                <p14:nvPr/>
              </p14:nvContentPartPr>
              <p14:xfrm>
                <a:off x="906432" y="4925844"/>
                <a:ext cx="203760" cy="224640"/>
              </p14:xfrm>
            </p:contentPart>
          </mc:Choice>
          <mc:Fallback xmlns="">
            <p:pic>
              <p:nvPicPr>
                <p:cNvPr id="95" name="Ink 94">
                  <a:extLst>
                    <a:ext uri="{FF2B5EF4-FFF2-40B4-BE49-F238E27FC236}">
                      <a16:creationId xmlns:a16="http://schemas.microsoft.com/office/drawing/2014/main" id="{E7090913-592C-74A3-0429-49C87ED96306}"/>
                    </a:ext>
                  </a:extLst>
                </p:cNvPr>
                <p:cNvPicPr/>
                <p:nvPr/>
              </p:nvPicPr>
              <p:blipFill>
                <a:blip r:embed="rId126"/>
                <a:stretch>
                  <a:fillRect/>
                </a:stretch>
              </p:blipFill>
              <p:spPr>
                <a:xfrm>
                  <a:off x="897432" y="4917204"/>
                  <a:ext cx="22140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96" name="Ink 95">
                  <a:extLst>
                    <a:ext uri="{FF2B5EF4-FFF2-40B4-BE49-F238E27FC236}">
                      <a16:creationId xmlns:a16="http://schemas.microsoft.com/office/drawing/2014/main" id="{55E50B9E-8492-190B-5C56-FC1C2C05B056}"/>
                    </a:ext>
                  </a:extLst>
                </p14:cNvPr>
                <p14:cNvContentPartPr/>
                <p14:nvPr/>
              </p14:nvContentPartPr>
              <p14:xfrm>
                <a:off x="1182552" y="4923684"/>
                <a:ext cx="82080" cy="191520"/>
              </p14:xfrm>
            </p:contentPart>
          </mc:Choice>
          <mc:Fallback xmlns="">
            <p:pic>
              <p:nvPicPr>
                <p:cNvPr id="96" name="Ink 95">
                  <a:extLst>
                    <a:ext uri="{FF2B5EF4-FFF2-40B4-BE49-F238E27FC236}">
                      <a16:creationId xmlns:a16="http://schemas.microsoft.com/office/drawing/2014/main" id="{55E50B9E-8492-190B-5C56-FC1C2C05B056}"/>
                    </a:ext>
                  </a:extLst>
                </p:cNvPr>
                <p:cNvPicPr/>
                <p:nvPr/>
              </p:nvPicPr>
              <p:blipFill>
                <a:blip r:embed="rId128"/>
                <a:stretch>
                  <a:fillRect/>
                </a:stretch>
              </p:blipFill>
              <p:spPr>
                <a:xfrm>
                  <a:off x="1173912" y="4915044"/>
                  <a:ext cx="9972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97" name="Ink 96">
                  <a:extLst>
                    <a:ext uri="{FF2B5EF4-FFF2-40B4-BE49-F238E27FC236}">
                      <a16:creationId xmlns:a16="http://schemas.microsoft.com/office/drawing/2014/main" id="{12B71426-6430-7666-00B2-A2B87C6730A0}"/>
                    </a:ext>
                  </a:extLst>
                </p14:cNvPr>
                <p14:cNvContentPartPr/>
                <p14:nvPr/>
              </p14:nvContentPartPr>
              <p14:xfrm>
                <a:off x="1343472" y="4970124"/>
                <a:ext cx="141840" cy="190080"/>
              </p14:xfrm>
            </p:contentPart>
          </mc:Choice>
          <mc:Fallback xmlns="">
            <p:pic>
              <p:nvPicPr>
                <p:cNvPr id="97" name="Ink 96">
                  <a:extLst>
                    <a:ext uri="{FF2B5EF4-FFF2-40B4-BE49-F238E27FC236}">
                      <a16:creationId xmlns:a16="http://schemas.microsoft.com/office/drawing/2014/main" id="{12B71426-6430-7666-00B2-A2B87C6730A0}"/>
                    </a:ext>
                  </a:extLst>
                </p:cNvPr>
                <p:cNvPicPr/>
                <p:nvPr/>
              </p:nvPicPr>
              <p:blipFill>
                <a:blip r:embed="rId130"/>
                <a:stretch>
                  <a:fillRect/>
                </a:stretch>
              </p:blipFill>
              <p:spPr>
                <a:xfrm>
                  <a:off x="1334832" y="4961484"/>
                  <a:ext cx="15948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98" name="Ink 97">
                  <a:extLst>
                    <a:ext uri="{FF2B5EF4-FFF2-40B4-BE49-F238E27FC236}">
                      <a16:creationId xmlns:a16="http://schemas.microsoft.com/office/drawing/2014/main" id="{B301490F-EB76-0A48-5003-7E8C54841122}"/>
                    </a:ext>
                  </a:extLst>
                </p14:cNvPr>
                <p14:cNvContentPartPr/>
                <p14:nvPr/>
              </p14:nvContentPartPr>
              <p14:xfrm>
                <a:off x="1558752" y="4952844"/>
                <a:ext cx="118800" cy="208080"/>
              </p14:xfrm>
            </p:contentPart>
          </mc:Choice>
          <mc:Fallback xmlns="">
            <p:pic>
              <p:nvPicPr>
                <p:cNvPr id="98" name="Ink 97">
                  <a:extLst>
                    <a:ext uri="{FF2B5EF4-FFF2-40B4-BE49-F238E27FC236}">
                      <a16:creationId xmlns:a16="http://schemas.microsoft.com/office/drawing/2014/main" id="{B301490F-EB76-0A48-5003-7E8C54841122}"/>
                    </a:ext>
                  </a:extLst>
                </p:cNvPr>
                <p:cNvPicPr/>
                <p:nvPr/>
              </p:nvPicPr>
              <p:blipFill>
                <a:blip r:embed="rId132"/>
                <a:stretch>
                  <a:fillRect/>
                </a:stretch>
              </p:blipFill>
              <p:spPr>
                <a:xfrm>
                  <a:off x="1550112" y="4943844"/>
                  <a:ext cx="13644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99" name="Ink 98">
                  <a:extLst>
                    <a:ext uri="{FF2B5EF4-FFF2-40B4-BE49-F238E27FC236}">
                      <a16:creationId xmlns:a16="http://schemas.microsoft.com/office/drawing/2014/main" id="{066D88CF-27A0-6218-3E16-242B5BFABF99}"/>
                    </a:ext>
                  </a:extLst>
                </p14:cNvPr>
                <p14:cNvContentPartPr/>
                <p14:nvPr/>
              </p14:nvContentPartPr>
              <p14:xfrm>
                <a:off x="824712" y="4682124"/>
                <a:ext cx="1075680" cy="848160"/>
              </p14:xfrm>
            </p:contentPart>
          </mc:Choice>
          <mc:Fallback xmlns="">
            <p:pic>
              <p:nvPicPr>
                <p:cNvPr id="99" name="Ink 98">
                  <a:extLst>
                    <a:ext uri="{FF2B5EF4-FFF2-40B4-BE49-F238E27FC236}">
                      <a16:creationId xmlns:a16="http://schemas.microsoft.com/office/drawing/2014/main" id="{066D88CF-27A0-6218-3E16-242B5BFABF99}"/>
                    </a:ext>
                  </a:extLst>
                </p:cNvPr>
                <p:cNvPicPr/>
                <p:nvPr/>
              </p:nvPicPr>
              <p:blipFill>
                <a:blip r:embed="rId134"/>
                <a:stretch>
                  <a:fillRect/>
                </a:stretch>
              </p:blipFill>
              <p:spPr>
                <a:xfrm>
                  <a:off x="815712" y="4673484"/>
                  <a:ext cx="1093320" cy="865800"/>
                </a:xfrm>
                <a:prstGeom prst="rect">
                  <a:avLst/>
                </a:prstGeom>
              </p:spPr>
            </p:pic>
          </mc:Fallback>
        </mc:AlternateContent>
      </p:grpSp>
      <p:grpSp>
        <p:nvGrpSpPr>
          <p:cNvPr id="121" name="Group 120">
            <a:extLst>
              <a:ext uri="{FF2B5EF4-FFF2-40B4-BE49-F238E27FC236}">
                <a16:creationId xmlns:a16="http://schemas.microsoft.com/office/drawing/2014/main" id="{0F5CB7F2-BB6F-1C58-1A2D-73ECB34E79B7}"/>
              </a:ext>
            </a:extLst>
          </p:cNvPr>
          <p:cNvGrpSpPr/>
          <p:nvPr/>
        </p:nvGrpSpPr>
        <p:grpSpPr>
          <a:xfrm>
            <a:off x="2166792" y="3804866"/>
            <a:ext cx="4245120" cy="1805698"/>
            <a:chOff x="2166792" y="3804866"/>
            <a:chExt cx="4245120" cy="1805698"/>
          </a:xfrm>
        </p:grpSpPr>
        <mc:AlternateContent xmlns:mc="http://schemas.openxmlformats.org/markup-compatibility/2006" xmlns:p14="http://schemas.microsoft.com/office/powerpoint/2010/main">
          <mc:Choice Requires="p14">
            <p:contentPart p14:bwMode="auto" r:id="rId135">
              <p14:nvContentPartPr>
                <p14:cNvPr id="83" name="Ink 82">
                  <a:extLst>
                    <a:ext uri="{FF2B5EF4-FFF2-40B4-BE49-F238E27FC236}">
                      <a16:creationId xmlns:a16="http://schemas.microsoft.com/office/drawing/2014/main" id="{CB9E64BD-DFB8-1FD7-6166-B6D889B4C415}"/>
                    </a:ext>
                  </a:extLst>
                </p14:cNvPr>
                <p14:cNvContentPartPr/>
                <p14:nvPr/>
              </p14:nvContentPartPr>
              <p14:xfrm>
                <a:off x="2166792" y="3804866"/>
                <a:ext cx="192600" cy="256680"/>
              </p14:xfrm>
            </p:contentPart>
          </mc:Choice>
          <mc:Fallback xmlns="">
            <p:pic>
              <p:nvPicPr>
                <p:cNvPr id="83" name="Ink 82">
                  <a:extLst>
                    <a:ext uri="{FF2B5EF4-FFF2-40B4-BE49-F238E27FC236}">
                      <a16:creationId xmlns:a16="http://schemas.microsoft.com/office/drawing/2014/main" id="{CB9E64BD-DFB8-1FD7-6166-B6D889B4C415}"/>
                    </a:ext>
                  </a:extLst>
                </p:cNvPr>
                <p:cNvPicPr/>
                <p:nvPr/>
              </p:nvPicPr>
              <p:blipFill>
                <a:blip r:embed="rId136"/>
                <a:stretch>
                  <a:fillRect/>
                </a:stretch>
              </p:blipFill>
              <p:spPr>
                <a:xfrm>
                  <a:off x="2158152" y="3796226"/>
                  <a:ext cx="21024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84" name="Ink 83">
                  <a:extLst>
                    <a:ext uri="{FF2B5EF4-FFF2-40B4-BE49-F238E27FC236}">
                      <a16:creationId xmlns:a16="http://schemas.microsoft.com/office/drawing/2014/main" id="{4A454E9E-3C0B-72B7-55EE-3FE9B215497F}"/>
                    </a:ext>
                  </a:extLst>
                </p14:cNvPr>
                <p14:cNvContentPartPr/>
                <p14:nvPr/>
              </p14:nvContentPartPr>
              <p14:xfrm>
                <a:off x="2425992" y="4082066"/>
                <a:ext cx="221760" cy="2880"/>
              </p14:xfrm>
            </p:contentPart>
          </mc:Choice>
          <mc:Fallback xmlns="">
            <p:pic>
              <p:nvPicPr>
                <p:cNvPr id="84" name="Ink 83">
                  <a:extLst>
                    <a:ext uri="{FF2B5EF4-FFF2-40B4-BE49-F238E27FC236}">
                      <a16:creationId xmlns:a16="http://schemas.microsoft.com/office/drawing/2014/main" id="{4A454E9E-3C0B-72B7-55EE-3FE9B215497F}"/>
                    </a:ext>
                  </a:extLst>
                </p:cNvPr>
                <p:cNvPicPr/>
                <p:nvPr/>
              </p:nvPicPr>
              <p:blipFill>
                <a:blip r:embed="rId138"/>
                <a:stretch>
                  <a:fillRect/>
                </a:stretch>
              </p:blipFill>
              <p:spPr>
                <a:xfrm>
                  <a:off x="2417352" y="4073066"/>
                  <a:ext cx="23940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85" name="Ink 84">
                  <a:extLst>
                    <a:ext uri="{FF2B5EF4-FFF2-40B4-BE49-F238E27FC236}">
                      <a16:creationId xmlns:a16="http://schemas.microsoft.com/office/drawing/2014/main" id="{39C1891C-06B7-2BDA-2143-F456F1E6690F}"/>
                    </a:ext>
                  </a:extLst>
                </p14:cNvPr>
                <p14:cNvContentPartPr/>
                <p14:nvPr/>
              </p14:nvContentPartPr>
              <p14:xfrm>
                <a:off x="2720832" y="3992786"/>
                <a:ext cx="121320" cy="152640"/>
              </p14:xfrm>
            </p:contentPart>
          </mc:Choice>
          <mc:Fallback xmlns="">
            <p:pic>
              <p:nvPicPr>
                <p:cNvPr id="85" name="Ink 84">
                  <a:extLst>
                    <a:ext uri="{FF2B5EF4-FFF2-40B4-BE49-F238E27FC236}">
                      <a16:creationId xmlns:a16="http://schemas.microsoft.com/office/drawing/2014/main" id="{39C1891C-06B7-2BDA-2143-F456F1E6690F}"/>
                    </a:ext>
                  </a:extLst>
                </p:cNvPr>
                <p:cNvPicPr/>
                <p:nvPr/>
              </p:nvPicPr>
              <p:blipFill>
                <a:blip r:embed="rId140"/>
                <a:stretch>
                  <a:fillRect/>
                </a:stretch>
              </p:blipFill>
              <p:spPr>
                <a:xfrm>
                  <a:off x="2711832" y="3983786"/>
                  <a:ext cx="13896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86" name="Ink 85">
                  <a:extLst>
                    <a:ext uri="{FF2B5EF4-FFF2-40B4-BE49-F238E27FC236}">
                      <a16:creationId xmlns:a16="http://schemas.microsoft.com/office/drawing/2014/main" id="{95EFF4DA-1083-D5A1-55B0-8048B0913DDA}"/>
                    </a:ext>
                  </a:extLst>
                </p14:cNvPr>
                <p14:cNvContentPartPr/>
                <p14:nvPr/>
              </p14:nvContentPartPr>
              <p14:xfrm>
                <a:off x="2904432" y="4030226"/>
                <a:ext cx="360" cy="89280"/>
              </p14:xfrm>
            </p:contentPart>
          </mc:Choice>
          <mc:Fallback xmlns="">
            <p:pic>
              <p:nvPicPr>
                <p:cNvPr id="86" name="Ink 85">
                  <a:extLst>
                    <a:ext uri="{FF2B5EF4-FFF2-40B4-BE49-F238E27FC236}">
                      <a16:creationId xmlns:a16="http://schemas.microsoft.com/office/drawing/2014/main" id="{95EFF4DA-1083-D5A1-55B0-8048B0913DDA}"/>
                    </a:ext>
                  </a:extLst>
                </p:cNvPr>
                <p:cNvPicPr/>
                <p:nvPr/>
              </p:nvPicPr>
              <p:blipFill>
                <a:blip r:embed="rId142"/>
                <a:stretch>
                  <a:fillRect/>
                </a:stretch>
              </p:blipFill>
              <p:spPr>
                <a:xfrm>
                  <a:off x="2895432" y="4021586"/>
                  <a:ext cx="1800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87" name="Ink 86">
                  <a:extLst>
                    <a:ext uri="{FF2B5EF4-FFF2-40B4-BE49-F238E27FC236}">
                      <a16:creationId xmlns:a16="http://schemas.microsoft.com/office/drawing/2014/main" id="{C7633957-87A1-E12F-DB1D-D1BDF838E605}"/>
                    </a:ext>
                  </a:extLst>
                </p14:cNvPr>
                <p14:cNvContentPartPr/>
                <p14:nvPr/>
              </p14:nvContentPartPr>
              <p14:xfrm>
                <a:off x="2897592" y="3928706"/>
                <a:ext cx="360" cy="25560"/>
              </p14:xfrm>
            </p:contentPart>
          </mc:Choice>
          <mc:Fallback xmlns="">
            <p:pic>
              <p:nvPicPr>
                <p:cNvPr id="87" name="Ink 86">
                  <a:extLst>
                    <a:ext uri="{FF2B5EF4-FFF2-40B4-BE49-F238E27FC236}">
                      <a16:creationId xmlns:a16="http://schemas.microsoft.com/office/drawing/2014/main" id="{C7633957-87A1-E12F-DB1D-D1BDF838E605}"/>
                    </a:ext>
                  </a:extLst>
                </p:cNvPr>
                <p:cNvPicPr/>
                <p:nvPr/>
              </p:nvPicPr>
              <p:blipFill>
                <a:blip r:embed="rId144"/>
                <a:stretch>
                  <a:fillRect/>
                </a:stretch>
              </p:blipFill>
              <p:spPr>
                <a:xfrm>
                  <a:off x="2888952" y="3919706"/>
                  <a:ext cx="1800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88" name="Ink 87">
                  <a:extLst>
                    <a:ext uri="{FF2B5EF4-FFF2-40B4-BE49-F238E27FC236}">
                      <a16:creationId xmlns:a16="http://schemas.microsoft.com/office/drawing/2014/main" id="{2BCAE888-D0FE-833C-BDEA-400F072875E9}"/>
                    </a:ext>
                  </a:extLst>
                </p14:cNvPr>
                <p14:cNvContentPartPr/>
                <p14:nvPr/>
              </p14:nvContentPartPr>
              <p14:xfrm>
                <a:off x="2982552" y="3982346"/>
                <a:ext cx="103320" cy="173880"/>
              </p14:xfrm>
            </p:contentPart>
          </mc:Choice>
          <mc:Fallback xmlns="">
            <p:pic>
              <p:nvPicPr>
                <p:cNvPr id="88" name="Ink 87">
                  <a:extLst>
                    <a:ext uri="{FF2B5EF4-FFF2-40B4-BE49-F238E27FC236}">
                      <a16:creationId xmlns:a16="http://schemas.microsoft.com/office/drawing/2014/main" id="{2BCAE888-D0FE-833C-BDEA-400F072875E9}"/>
                    </a:ext>
                  </a:extLst>
                </p:cNvPr>
                <p:cNvPicPr/>
                <p:nvPr/>
              </p:nvPicPr>
              <p:blipFill>
                <a:blip r:embed="rId146"/>
                <a:stretch>
                  <a:fillRect/>
                </a:stretch>
              </p:blipFill>
              <p:spPr>
                <a:xfrm>
                  <a:off x="2973912" y="3973706"/>
                  <a:ext cx="12096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89" name="Ink 88">
                  <a:extLst>
                    <a:ext uri="{FF2B5EF4-FFF2-40B4-BE49-F238E27FC236}">
                      <a16:creationId xmlns:a16="http://schemas.microsoft.com/office/drawing/2014/main" id="{FAA87E5D-0B57-7D2E-060E-F2C2E1FFE472}"/>
                    </a:ext>
                  </a:extLst>
                </p14:cNvPr>
                <p14:cNvContentPartPr/>
                <p14:nvPr/>
              </p14:nvContentPartPr>
              <p14:xfrm>
                <a:off x="3140952" y="4040306"/>
                <a:ext cx="81000" cy="117360"/>
              </p14:xfrm>
            </p:contentPart>
          </mc:Choice>
          <mc:Fallback xmlns="">
            <p:pic>
              <p:nvPicPr>
                <p:cNvPr id="89" name="Ink 88">
                  <a:extLst>
                    <a:ext uri="{FF2B5EF4-FFF2-40B4-BE49-F238E27FC236}">
                      <a16:creationId xmlns:a16="http://schemas.microsoft.com/office/drawing/2014/main" id="{FAA87E5D-0B57-7D2E-060E-F2C2E1FFE472}"/>
                    </a:ext>
                  </a:extLst>
                </p:cNvPr>
                <p:cNvPicPr/>
                <p:nvPr/>
              </p:nvPicPr>
              <p:blipFill>
                <a:blip r:embed="rId148"/>
                <a:stretch>
                  <a:fillRect/>
                </a:stretch>
              </p:blipFill>
              <p:spPr>
                <a:xfrm>
                  <a:off x="3132312" y="4031666"/>
                  <a:ext cx="9864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00" name="Ink 99">
                  <a:extLst>
                    <a:ext uri="{FF2B5EF4-FFF2-40B4-BE49-F238E27FC236}">
                      <a16:creationId xmlns:a16="http://schemas.microsoft.com/office/drawing/2014/main" id="{D592287A-057D-1486-BA30-2E467509BE08}"/>
                    </a:ext>
                  </a:extLst>
                </p14:cNvPr>
                <p14:cNvContentPartPr/>
                <p14:nvPr/>
              </p14:nvContentPartPr>
              <p14:xfrm>
                <a:off x="2450472" y="4502484"/>
                <a:ext cx="289080" cy="440280"/>
              </p14:xfrm>
            </p:contentPart>
          </mc:Choice>
          <mc:Fallback xmlns="">
            <p:pic>
              <p:nvPicPr>
                <p:cNvPr id="100" name="Ink 99">
                  <a:extLst>
                    <a:ext uri="{FF2B5EF4-FFF2-40B4-BE49-F238E27FC236}">
                      <a16:creationId xmlns:a16="http://schemas.microsoft.com/office/drawing/2014/main" id="{D592287A-057D-1486-BA30-2E467509BE08}"/>
                    </a:ext>
                  </a:extLst>
                </p:cNvPr>
                <p:cNvPicPr/>
                <p:nvPr/>
              </p:nvPicPr>
              <p:blipFill>
                <a:blip r:embed="rId150"/>
                <a:stretch>
                  <a:fillRect/>
                </a:stretch>
              </p:blipFill>
              <p:spPr>
                <a:xfrm>
                  <a:off x="2441832" y="4493844"/>
                  <a:ext cx="306720" cy="45792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02" name="Ink 101">
                  <a:extLst>
                    <a:ext uri="{FF2B5EF4-FFF2-40B4-BE49-F238E27FC236}">
                      <a16:creationId xmlns:a16="http://schemas.microsoft.com/office/drawing/2014/main" id="{5C26DC7F-47AA-2B67-EC9A-3C32FCC927B7}"/>
                    </a:ext>
                  </a:extLst>
                </p14:cNvPr>
                <p14:cNvContentPartPr/>
                <p14:nvPr/>
              </p14:nvContentPartPr>
              <p14:xfrm>
                <a:off x="2613192" y="5032044"/>
                <a:ext cx="126000" cy="262080"/>
              </p14:xfrm>
            </p:contentPart>
          </mc:Choice>
          <mc:Fallback xmlns="">
            <p:pic>
              <p:nvPicPr>
                <p:cNvPr id="102" name="Ink 101">
                  <a:extLst>
                    <a:ext uri="{FF2B5EF4-FFF2-40B4-BE49-F238E27FC236}">
                      <a16:creationId xmlns:a16="http://schemas.microsoft.com/office/drawing/2014/main" id="{5C26DC7F-47AA-2B67-EC9A-3C32FCC927B7}"/>
                    </a:ext>
                  </a:extLst>
                </p:cNvPr>
                <p:cNvPicPr/>
                <p:nvPr/>
              </p:nvPicPr>
              <p:blipFill>
                <a:blip r:embed="rId152"/>
                <a:stretch>
                  <a:fillRect/>
                </a:stretch>
              </p:blipFill>
              <p:spPr>
                <a:xfrm>
                  <a:off x="2604552" y="5023044"/>
                  <a:ext cx="14364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03" name="Ink 102">
                  <a:extLst>
                    <a:ext uri="{FF2B5EF4-FFF2-40B4-BE49-F238E27FC236}">
                      <a16:creationId xmlns:a16="http://schemas.microsoft.com/office/drawing/2014/main" id="{E352F52A-16F6-78BE-73B8-DFB2E2C4AA3F}"/>
                    </a:ext>
                  </a:extLst>
                </p14:cNvPr>
                <p14:cNvContentPartPr/>
                <p14:nvPr/>
              </p14:nvContentPartPr>
              <p14:xfrm>
                <a:off x="2812632" y="5166324"/>
                <a:ext cx="92520" cy="133560"/>
              </p14:xfrm>
            </p:contentPart>
          </mc:Choice>
          <mc:Fallback xmlns="">
            <p:pic>
              <p:nvPicPr>
                <p:cNvPr id="103" name="Ink 102">
                  <a:extLst>
                    <a:ext uri="{FF2B5EF4-FFF2-40B4-BE49-F238E27FC236}">
                      <a16:creationId xmlns:a16="http://schemas.microsoft.com/office/drawing/2014/main" id="{E352F52A-16F6-78BE-73B8-DFB2E2C4AA3F}"/>
                    </a:ext>
                  </a:extLst>
                </p:cNvPr>
                <p:cNvPicPr/>
                <p:nvPr/>
              </p:nvPicPr>
              <p:blipFill>
                <a:blip r:embed="rId154"/>
                <a:stretch>
                  <a:fillRect/>
                </a:stretch>
              </p:blipFill>
              <p:spPr>
                <a:xfrm>
                  <a:off x="2803992" y="5157684"/>
                  <a:ext cx="11016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04" name="Ink 103">
                  <a:extLst>
                    <a:ext uri="{FF2B5EF4-FFF2-40B4-BE49-F238E27FC236}">
                      <a16:creationId xmlns:a16="http://schemas.microsoft.com/office/drawing/2014/main" id="{8ED7C559-C01F-2E88-6E13-7BBCFABACC1F}"/>
                    </a:ext>
                  </a:extLst>
                </p14:cNvPr>
                <p14:cNvContentPartPr/>
                <p14:nvPr/>
              </p14:nvContentPartPr>
              <p14:xfrm>
                <a:off x="2981832" y="5089644"/>
                <a:ext cx="7920" cy="207720"/>
              </p14:xfrm>
            </p:contentPart>
          </mc:Choice>
          <mc:Fallback xmlns="">
            <p:pic>
              <p:nvPicPr>
                <p:cNvPr id="104" name="Ink 103">
                  <a:extLst>
                    <a:ext uri="{FF2B5EF4-FFF2-40B4-BE49-F238E27FC236}">
                      <a16:creationId xmlns:a16="http://schemas.microsoft.com/office/drawing/2014/main" id="{8ED7C559-C01F-2E88-6E13-7BBCFABACC1F}"/>
                    </a:ext>
                  </a:extLst>
                </p:cNvPr>
                <p:cNvPicPr/>
                <p:nvPr/>
              </p:nvPicPr>
              <p:blipFill>
                <a:blip r:embed="rId156"/>
                <a:stretch>
                  <a:fillRect/>
                </a:stretch>
              </p:blipFill>
              <p:spPr>
                <a:xfrm>
                  <a:off x="2973192" y="5081004"/>
                  <a:ext cx="2556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05" name="Ink 104">
                  <a:extLst>
                    <a:ext uri="{FF2B5EF4-FFF2-40B4-BE49-F238E27FC236}">
                      <a16:creationId xmlns:a16="http://schemas.microsoft.com/office/drawing/2014/main" id="{E640195D-6B81-AEDD-4ADD-C93C4937A01A}"/>
                    </a:ext>
                  </a:extLst>
                </p14:cNvPr>
                <p14:cNvContentPartPr/>
                <p14:nvPr/>
              </p14:nvContentPartPr>
              <p14:xfrm>
                <a:off x="2942232" y="5160204"/>
                <a:ext cx="58320" cy="2880"/>
              </p14:xfrm>
            </p:contentPart>
          </mc:Choice>
          <mc:Fallback xmlns="">
            <p:pic>
              <p:nvPicPr>
                <p:cNvPr id="105" name="Ink 104">
                  <a:extLst>
                    <a:ext uri="{FF2B5EF4-FFF2-40B4-BE49-F238E27FC236}">
                      <a16:creationId xmlns:a16="http://schemas.microsoft.com/office/drawing/2014/main" id="{E640195D-6B81-AEDD-4ADD-C93C4937A01A}"/>
                    </a:ext>
                  </a:extLst>
                </p:cNvPr>
                <p:cNvPicPr/>
                <p:nvPr/>
              </p:nvPicPr>
              <p:blipFill>
                <a:blip r:embed="rId158"/>
                <a:stretch>
                  <a:fillRect/>
                </a:stretch>
              </p:blipFill>
              <p:spPr>
                <a:xfrm>
                  <a:off x="2933592" y="5151204"/>
                  <a:ext cx="7596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06" name="Ink 105">
                  <a:extLst>
                    <a:ext uri="{FF2B5EF4-FFF2-40B4-BE49-F238E27FC236}">
                      <a16:creationId xmlns:a16="http://schemas.microsoft.com/office/drawing/2014/main" id="{EBEEAA36-FCBB-9E4B-AA9C-A3E44D8F9AED}"/>
                    </a:ext>
                  </a:extLst>
                </p14:cNvPr>
                <p14:cNvContentPartPr/>
                <p14:nvPr/>
              </p14:nvContentPartPr>
              <p14:xfrm>
                <a:off x="3052032" y="5152284"/>
                <a:ext cx="136800" cy="189360"/>
              </p14:xfrm>
            </p:contentPart>
          </mc:Choice>
          <mc:Fallback xmlns="">
            <p:pic>
              <p:nvPicPr>
                <p:cNvPr id="106" name="Ink 105">
                  <a:extLst>
                    <a:ext uri="{FF2B5EF4-FFF2-40B4-BE49-F238E27FC236}">
                      <a16:creationId xmlns:a16="http://schemas.microsoft.com/office/drawing/2014/main" id="{EBEEAA36-FCBB-9E4B-AA9C-A3E44D8F9AED}"/>
                    </a:ext>
                  </a:extLst>
                </p:cNvPr>
                <p:cNvPicPr/>
                <p:nvPr/>
              </p:nvPicPr>
              <p:blipFill>
                <a:blip r:embed="rId160"/>
                <a:stretch>
                  <a:fillRect/>
                </a:stretch>
              </p:blipFill>
              <p:spPr>
                <a:xfrm>
                  <a:off x="3043032" y="5143284"/>
                  <a:ext cx="15444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07" name="Ink 106">
                  <a:extLst>
                    <a:ext uri="{FF2B5EF4-FFF2-40B4-BE49-F238E27FC236}">
                      <a16:creationId xmlns:a16="http://schemas.microsoft.com/office/drawing/2014/main" id="{97C8CDBA-59B1-B1A5-64D9-EE9CA824B3A6}"/>
                    </a:ext>
                  </a:extLst>
                </p14:cNvPr>
                <p14:cNvContentPartPr/>
                <p14:nvPr/>
              </p14:nvContentPartPr>
              <p14:xfrm>
                <a:off x="3192792" y="5194044"/>
                <a:ext cx="107640" cy="122400"/>
              </p14:xfrm>
            </p:contentPart>
          </mc:Choice>
          <mc:Fallback xmlns="">
            <p:pic>
              <p:nvPicPr>
                <p:cNvPr id="107" name="Ink 106">
                  <a:extLst>
                    <a:ext uri="{FF2B5EF4-FFF2-40B4-BE49-F238E27FC236}">
                      <a16:creationId xmlns:a16="http://schemas.microsoft.com/office/drawing/2014/main" id="{97C8CDBA-59B1-B1A5-64D9-EE9CA824B3A6}"/>
                    </a:ext>
                  </a:extLst>
                </p:cNvPr>
                <p:cNvPicPr/>
                <p:nvPr/>
              </p:nvPicPr>
              <p:blipFill>
                <a:blip r:embed="rId162"/>
                <a:stretch>
                  <a:fillRect/>
                </a:stretch>
              </p:blipFill>
              <p:spPr>
                <a:xfrm>
                  <a:off x="3183792" y="5185404"/>
                  <a:ext cx="12528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08" name="Ink 107">
                  <a:extLst>
                    <a:ext uri="{FF2B5EF4-FFF2-40B4-BE49-F238E27FC236}">
                      <a16:creationId xmlns:a16="http://schemas.microsoft.com/office/drawing/2014/main" id="{66FF308F-766A-E745-B187-4C8156F29B3D}"/>
                    </a:ext>
                  </a:extLst>
                </p14:cNvPr>
                <p14:cNvContentPartPr/>
                <p14:nvPr/>
              </p14:nvContentPartPr>
              <p14:xfrm>
                <a:off x="2376672" y="4861044"/>
                <a:ext cx="1208880" cy="749520"/>
              </p14:xfrm>
            </p:contentPart>
          </mc:Choice>
          <mc:Fallback xmlns="">
            <p:pic>
              <p:nvPicPr>
                <p:cNvPr id="108" name="Ink 107">
                  <a:extLst>
                    <a:ext uri="{FF2B5EF4-FFF2-40B4-BE49-F238E27FC236}">
                      <a16:creationId xmlns:a16="http://schemas.microsoft.com/office/drawing/2014/main" id="{66FF308F-766A-E745-B187-4C8156F29B3D}"/>
                    </a:ext>
                  </a:extLst>
                </p:cNvPr>
                <p:cNvPicPr/>
                <p:nvPr/>
              </p:nvPicPr>
              <p:blipFill>
                <a:blip r:embed="rId164"/>
                <a:stretch>
                  <a:fillRect/>
                </a:stretch>
              </p:blipFill>
              <p:spPr>
                <a:xfrm>
                  <a:off x="2368032" y="4852044"/>
                  <a:ext cx="1226520" cy="76716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10" name="Ink 109">
                  <a:extLst>
                    <a:ext uri="{FF2B5EF4-FFF2-40B4-BE49-F238E27FC236}">
                      <a16:creationId xmlns:a16="http://schemas.microsoft.com/office/drawing/2014/main" id="{CA8FD685-7224-37FD-91D4-6778CD8B38AC}"/>
                    </a:ext>
                  </a:extLst>
                </p14:cNvPr>
                <p14:cNvContentPartPr/>
                <p14:nvPr/>
              </p14:nvContentPartPr>
              <p14:xfrm>
                <a:off x="3668712" y="4156884"/>
                <a:ext cx="874440" cy="269640"/>
              </p14:xfrm>
            </p:contentPart>
          </mc:Choice>
          <mc:Fallback xmlns="">
            <p:pic>
              <p:nvPicPr>
                <p:cNvPr id="110" name="Ink 109">
                  <a:extLst>
                    <a:ext uri="{FF2B5EF4-FFF2-40B4-BE49-F238E27FC236}">
                      <a16:creationId xmlns:a16="http://schemas.microsoft.com/office/drawing/2014/main" id="{CA8FD685-7224-37FD-91D4-6778CD8B38AC}"/>
                    </a:ext>
                  </a:extLst>
                </p:cNvPr>
                <p:cNvPicPr/>
                <p:nvPr/>
              </p:nvPicPr>
              <p:blipFill>
                <a:blip r:embed="rId166"/>
                <a:stretch>
                  <a:fillRect/>
                </a:stretch>
              </p:blipFill>
              <p:spPr>
                <a:xfrm>
                  <a:off x="3660072" y="4147884"/>
                  <a:ext cx="892080" cy="2872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11" name="Ink 110">
                  <a:extLst>
                    <a:ext uri="{FF2B5EF4-FFF2-40B4-BE49-F238E27FC236}">
                      <a16:creationId xmlns:a16="http://schemas.microsoft.com/office/drawing/2014/main" id="{A36E0ADC-4680-3978-034F-7DD9AE1ECF42}"/>
                    </a:ext>
                  </a:extLst>
                </p14:cNvPr>
                <p14:cNvContentPartPr/>
                <p14:nvPr/>
              </p14:nvContentPartPr>
              <p14:xfrm>
                <a:off x="4663392" y="4457484"/>
                <a:ext cx="181440" cy="160200"/>
              </p14:xfrm>
            </p:contentPart>
          </mc:Choice>
          <mc:Fallback xmlns="">
            <p:pic>
              <p:nvPicPr>
                <p:cNvPr id="111" name="Ink 110">
                  <a:extLst>
                    <a:ext uri="{FF2B5EF4-FFF2-40B4-BE49-F238E27FC236}">
                      <a16:creationId xmlns:a16="http://schemas.microsoft.com/office/drawing/2014/main" id="{A36E0ADC-4680-3978-034F-7DD9AE1ECF42}"/>
                    </a:ext>
                  </a:extLst>
                </p:cNvPr>
                <p:cNvPicPr/>
                <p:nvPr/>
              </p:nvPicPr>
              <p:blipFill>
                <a:blip r:embed="rId168"/>
                <a:stretch>
                  <a:fillRect/>
                </a:stretch>
              </p:blipFill>
              <p:spPr>
                <a:xfrm>
                  <a:off x="4654752" y="4448484"/>
                  <a:ext cx="19908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12" name="Ink 111">
                  <a:extLst>
                    <a:ext uri="{FF2B5EF4-FFF2-40B4-BE49-F238E27FC236}">
                      <a16:creationId xmlns:a16="http://schemas.microsoft.com/office/drawing/2014/main" id="{01288232-6A85-E793-6F82-CF35E0FD2250}"/>
                    </a:ext>
                  </a:extLst>
                </p14:cNvPr>
                <p14:cNvContentPartPr/>
                <p14:nvPr/>
              </p14:nvContentPartPr>
              <p14:xfrm>
                <a:off x="4895952" y="4463604"/>
                <a:ext cx="125640" cy="320760"/>
              </p14:xfrm>
            </p:contentPart>
          </mc:Choice>
          <mc:Fallback xmlns="">
            <p:pic>
              <p:nvPicPr>
                <p:cNvPr id="112" name="Ink 111">
                  <a:extLst>
                    <a:ext uri="{FF2B5EF4-FFF2-40B4-BE49-F238E27FC236}">
                      <a16:creationId xmlns:a16="http://schemas.microsoft.com/office/drawing/2014/main" id="{01288232-6A85-E793-6F82-CF35E0FD2250}"/>
                    </a:ext>
                  </a:extLst>
                </p:cNvPr>
                <p:cNvPicPr/>
                <p:nvPr/>
              </p:nvPicPr>
              <p:blipFill>
                <a:blip r:embed="rId170"/>
                <a:stretch>
                  <a:fillRect/>
                </a:stretch>
              </p:blipFill>
              <p:spPr>
                <a:xfrm>
                  <a:off x="4886952" y="4454604"/>
                  <a:ext cx="14328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13" name="Ink 112">
                  <a:extLst>
                    <a:ext uri="{FF2B5EF4-FFF2-40B4-BE49-F238E27FC236}">
                      <a16:creationId xmlns:a16="http://schemas.microsoft.com/office/drawing/2014/main" id="{CBFA4DD0-BE4F-1BEC-633A-4453AA0DEC24}"/>
                    </a:ext>
                  </a:extLst>
                </p14:cNvPr>
                <p14:cNvContentPartPr/>
                <p14:nvPr/>
              </p14:nvContentPartPr>
              <p14:xfrm>
                <a:off x="5098272" y="4444524"/>
                <a:ext cx="166680" cy="164160"/>
              </p14:xfrm>
            </p:contentPart>
          </mc:Choice>
          <mc:Fallback xmlns="">
            <p:pic>
              <p:nvPicPr>
                <p:cNvPr id="113" name="Ink 112">
                  <a:extLst>
                    <a:ext uri="{FF2B5EF4-FFF2-40B4-BE49-F238E27FC236}">
                      <a16:creationId xmlns:a16="http://schemas.microsoft.com/office/drawing/2014/main" id="{CBFA4DD0-BE4F-1BEC-633A-4453AA0DEC24}"/>
                    </a:ext>
                  </a:extLst>
                </p:cNvPr>
                <p:cNvPicPr/>
                <p:nvPr/>
              </p:nvPicPr>
              <p:blipFill>
                <a:blip r:embed="rId172"/>
                <a:stretch>
                  <a:fillRect/>
                </a:stretch>
              </p:blipFill>
              <p:spPr>
                <a:xfrm>
                  <a:off x="5089632" y="4435524"/>
                  <a:ext cx="18432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14" name="Ink 113">
                  <a:extLst>
                    <a:ext uri="{FF2B5EF4-FFF2-40B4-BE49-F238E27FC236}">
                      <a16:creationId xmlns:a16="http://schemas.microsoft.com/office/drawing/2014/main" id="{614888AF-868F-5416-77EF-3EA77B039540}"/>
                    </a:ext>
                  </a:extLst>
                </p14:cNvPr>
                <p14:cNvContentPartPr/>
                <p14:nvPr/>
              </p14:nvContentPartPr>
              <p14:xfrm>
                <a:off x="5298072" y="4502484"/>
                <a:ext cx="107640" cy="312840"/>
              </p14:xfrm>
            </p:contentPart>
          </mc:Choice>
          <mc:Fallback xmlns="">
            <p:pic>
              <p:nvPicPr>
                <p:cNvPr id="114" name="Ink 113">
                  <a:extLst>
                    <a:ext uri="{FF2B5EF4-FFF2-40B4-BE49-F238E27FC236}">
                      <a16:creationId xmlns:a16="http://schemas.microsoft.com/office/drawing/2014/main" id="{614888AF-868F-5416-77EF-3EA77B039540}"/>
                    </a:ext>
                  </a:extLst>
                </p:cNvPr>
                <p:cNvPicPr/>
                <p:nvPr/>
              </p:nvPicPr>
              <p:blipFill>
                <a:blip r:embed="rId174"/>
                <a:stretch>
                  <a:fillRect/>
                </a:stretch>
              </p:blipFill>
              <p:spPr>
                <a:xfrm>
                  <a:off x="5289432" y="4493844"/>
                  <a:ext cx="125280" cy="33048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15" name="Ink 114">
                  <a:extLst>
                    <a:ext uri="{FF2B5EF4-FFF2-40B4-BE49-F238E27FC236}">
                      <a16:creationId xmlns:a16="http://schemas.microsoft.com/office/drawing/2014/main" id="{B3AD5388-374A-9EBE-B841-BE69F13CEFA8}"/>
                    </a:ext>
                  </a:extLst>
                </p14:cNvPr>
                <p14:cNvContentPartPr/>
                <p14:nvPr/>
              </p14:nvContentPartPr>
              <p14:xfrm>
                <a:off x="5490312" y="4450284"/>
                <a:ext cx="103680" cy="171360"/>
              </p14:xfrm>
            </p:contentPart>
          </mc:Choice>
          <mc:Fallback xmlns="">
            <p:pic>
              <p:nvPicPr>
                <p:cNvPr id="115" name="Ink 114">
                  <a:extLst>
                    <a:ext uri="{FF2B5EF4-FFF2-40B4-BE49-F238E27FC236}">
                      <a16:creationId xmlns:a16="http://schemas.microsoft.com/office/drawing/2014/main" id="{B3AD5388-374A-9EBE-B841-BE69F13CEFA8}"/>
                    </a:ext>
                  </a:extLst>
                </p:cNvPr>
                <p:cNvPicPr/>
                <p:nvPr/>
              </p:nvPicPr>
              <p:blipFill>
                <a:blip r:embed="rId176"/>
                <a:stretch>
                  <a:fillRect/>
                </a:stretch>
              </p:blipFill>
              <p:spPr>
                <a:xfrm>
                  <a:off x="5481672" y="4441644"/>
                  <a:ext cx="12132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16" name="Ink 115">
                  <a:extLst>
                    <a:ext uri="{FF2B5EF4-FFF2-40B4-BE49-F238E27FC236}">
                      <a16:creationId xmlns:a16="http://schemas.microsoft.com/office/drawing/2014/main" id="{83DF201F-F561-6EBE-BE7D-A2269A2029AC}"/>
                    </a:ext>
                  </a:extLst>
                </p14:cNvPr>
                <p14:cNvContentPartPr/>
                <p14:nvPr/>
              </p14:nvContentPartPr>
              <p14:xfrm>
                <a:off x="5662392" y="4517604"/>
                <a:ext cx="11880" cy="106200"/>
              </p14:xfrm>
            </p:contentPart>
          </mc:Choice>
          <mc:Fallback xmlns="">
            <p:pic>
              <p:nvPicPr>
                <p:cNvPr id="116" name="Ink 115">
                  <a:extLst>
                    <a:ext uri="{FF2B5EF4-FFF2-40B4-BE49-F238E27FC236}">
                      <a16:creationId xmlns:a16="http://schemas.microsoft.com/office/drawing/2014/main" id="{83DF201F-F561-6EBE-BE7D-A2269A2029AC}"/>
                    </a:ext>
                  </a:extLst>
                </p:cNvPr>
                <p:cNvPicPr/>
                <p:nvPr/>
              </p:nvPicPr>
              <p:blipFill>
                <a:blip r:embed="rId178"/>
                <a:stretch>
                  <a:fillRect/>
                </a:stretch>
              </p:blipFill>
              <p:spPr>
                <a:xfrm>
                  <a:off x="5653752" y="4508604"/>
                  <a:ext cx="2952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17" name="Ink 116">
                  <a:extLst>
                    <a:ext uri="{FF2B5EF4-FFF2-40B4-BE49-F238E27FC236}">
                      <a16:creationId xmlns:a16="http://schemas.microsoft.com/office/drawing/2014/main" id="{015ED590-444E-FFC7-382E-5715D724FC48}"/>
                    </a:ext>
                  </a:extLst>
                </p14:cNvPr>
                <p14:cNvContentPartPr/>
                <p14:nvPr/>
              </p14:nvContentPartPr>
              <p14:xfrm>
                <a:off x="5695872" y="4422204"/>
                <a:ext cx="4680" cy="16560"/>
              </p14:xfrm>
            </p:contentPart>
          </mc:Choice>
          <mc:Fallback xmlns="">
            <p:pic>
              <p:nvPicPr>
                <p:cNvPr id="117" name="Ink 116">
                  <a:extLst>
                    <a:ext uri="{FF2B5EF4-FFF2-40B4-BE49-F238E27FC236}">
                      <a16:creationId xmlns:a16="http://schemas.microsoft.com/office/drawing/2014/main" id="{015ED590-444E-FFC7-382E-5715D724FC48}"/>
                    </a:ext>
                  </a:extLst>
                </p:cNvPr>
                <p:cNvPicPr/>
                <p:nvPr/>
              </p:nvPicPr>
              <p:blipFill>
                <a:blip r:embed="rId180"/>
                <a:stretch>
                  <a:fillRect/>
                </a:stretch>
              </p:blipFill>
              <p:spPr>
                <a:xfrm>
                  <a:off x="5687232" y="4413204"/>
                  <a:ext cx="2232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18" name="Ink 117">
                  <a:extLst>
                    <a:ext uri="{FF2B5EF4-FFF2-40B4-BE49-F238E27FC236}">
                      <a16:creationId xmlns:a16="http://schemas.microsoft.com/office/drawing/2014/main" id="{0B84B2BC-0F94-C877-48A2-4D7EE832DDEA}"/>
                    </a:ext>
                  </a:extLst>
                </p14:cNvPr>
                <p14:cNvContentPartPr/>
                <p14:nvPr/>
              </p14:nvContentPartPr>
              <p14:xfrm>
                <a:off x="5722872" y="4479804"/>
                <a:ext cx="120960" cy="152640"/>
              </p14:xfrm>
            </p:contentPart>
          </mc:Choice>
          <mc:Fallback xmlns="">
            <p:pic>
              <p:nvPicPr>
                <p:cNvPr id="118" name="Ink 117">
                  <a:extLst>
                    <a:ext uri="{FF2B5EF4-FFF2-40B4-BE49-F238E27FC236}">
                      <a16:creationId xmlns:a16="http://schemas.microsoft.com/office/drawing/2014/main" id="{0B84B2BC-0F94-C877-48A2-4D7EE832DDEA}"/>
                    </a:ext>
                  </a:extLst>
                </p:cNvPr>
                <p:cNvPicPr/>
                <p:nvPr/>
              </p:nvPicPr>
              <p:blipFill>
                <a:blip r:embed="rId182"/>
                <a:stretch>
                  <a:fillRect/>
                </a:stretch>
              </p:blipFill>
              <p:spPr>
                <a:xfrm>
                  <a:off x="5713872" y="4471164"/>
                  <a:ext cx="13860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19" name="Ink 118">
                  <a:extLst>
                    <a:ext uri="{FF2B5EF4-FFF2-40B4-BE49-F238E27FC236}">
                      <a16:creationId xmlns:a16="http://schemas.microsoft.com/office/drawing/2014/main" id="{56593ACB-FC06-4F0F-ABDC-C2BD6271315A}"/>
                    </a:ext>
                  </a:extLst>
                </p14:cNvPr>
                <p14:cNvContentPartPr/>
                <p14:nvPr/>
              </p14:nvContentPartPr>
              <p14:xfrm>
                <a:off x="5888112" y="4259844"/>
                <a:ext cx="147960" cy="370080"/>
              </p14:xfrm>
            </p:contentPart>
          </mc:Choice>
          <mc:Fallback xmlns="">
            <p:pic>
              <p:nvPicPr>
                <p:cNvPr id="119" name="Ink 118">
                  <a:extLst>
                    <a:ext uri="{FF2B5EF4-FFF2-40B4-BE49-F238E27FC236}">
                      <a16:creationId xmlns:a16="http://schemas.microsoft.com/office/drawing/2014/main" id="{56593ACB-FC06-4F0F-ABDC-C2BD6271315A}"/>
                    </a:ext>
                  </a:extLst>
                </p:cNvPr>
                <p:cNvPicPr/>
                <p:nvPr/>
              </p:nvPicPr>
              <p:blipFill>
                <a:blip r:embed="rId184"/>
                <a:stretch>
                  <a:fillRect/>
                </a:stretch>
              </p:blipFill>
              <p:spPr>
                <a:xfrm>
                  <a:off x="5879472" y="4251204"/>
                  <a:ext cx="165600" cy="38772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20" name="Ink 119">
                  <a:extLst>
                    <a:ext uri="{FF2B5EF4-FFF2-40B4-BE49-F238E27FC236}">
                      <a16:creationId xmlns:a16="http://schemas.microsoft.com/office/drawing/2014/main" id="{DB007AAB-200E-B5FA-40D4-6A9D0095DDA6}"/>
                    </a:ext>
                  </a:extLst>
                </p14:cNvPr>
                <p14:cNvContentPartPr/>
                <p14:nvPr/>
              </p14:nvContentPartPr>
              <p14:xfrm>
                <a:off x="4486272" y="3892644"/>
                <a:ext cx="1925640" cy="1238760"/>
              </p14:xfrm>
            </p:contentPart>
          </mc:Choice>
          <mc:Fallback xmlns="">
            <p:pic>
              <p:nvPicPr>
                <p:cNvPr id="120" name="Ink 119">
                  <a:extLst>
                    <a:ext uri="{FF2B5EF4-FFF2-40B4-BE49-F238E27FC236}">
                      <a16:creationId xmlns:a16="http://schemas.microsoft.com/office/drawing/2014/main" id="{DB007AAB-200E-B5FA-40D4-6A9D0095DDA6}"/>
                    </a:ext>
                  </a:extLst>
                </p:cNvPr>
                <p:cNvPicPr/>
                <p:nvPr/>
              </p:nvPicPr>
              <p:blipFill>
                <a:blip r:embed="rId186"/>
                <a:stretch>
                  <a:fillRect/>
                </a:stretch>
              </p:blipFill>
              <p:spPr>
                <a:xfrm>
                  <a:off x="4477632" y="3884004"/>
                  <a:ext cx="1943280" cy="1256400"/>
                </a:xfrm>
                <a:prstGeom prst="rect">
                  <a:avLst/>
                </a:prstGeom>
              </p:spPr>
            </p:pic>
          </mc:Fallback>
        </mc:AlternateContent>
      </p:grpSp>
    </p:spTree>
    <p:extLst>
      <p:ext uri="{BB962C8B-B14F-4D97-AF65-F5344CB8AC3E}">
        <p14:creationId xmlns:p14="http://schemas.microsoft.com/office/powerpoint/2010/main" val="520862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D1611-BD5C-958B-8B9A-42960EA13096}"/>
              </a:ext>
            </a:extLst>
          </p:cNvPr>
          <p:cNvSpPr>
            <a:spLocks noGrp="1"/>
          </p:cNvSpPr>
          <p:nvPr>
            <p:ph type="title"/>
          </p:nvPr>
        </p:nvSpPr>
        <p:spPr/>
        <p:txBody>
          <a:bodyPr>
            <a:normAutofit/>
          </a:bodyPr>
          <a:lstStyle/>
          <a:p>
            <a:r>
              <a:rPr lang="vi-VN" dirty="0"/>
              <a:t>Liên kết, thực thể tĩnh,thực thể động</a:t>
            </a:r>
            <a:endParaRPr lang="en-US" dirty="0"/>
          </a:p>
        </p:txBody>
      </p:sp>
      <p:sp>
        <p:nvSpPr>
          <p:cNvPr id="3" name="Content Placeholder 2">
            <a:extLst>
              <a:ext uri="{FF2B5EF4-FFF2-40B4-BE49-F238E27FC236}">
                <a16:creationId xmlns:a16="http://schemas.microsoft.com/office/drawing/2014/main" id="{B5DBF48D-ACDD-45A2-4328-075E038F18FD}"/>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7F23D591-226F-251E-C77E-DEE3CC71029C}"/>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E5310DA1-5A4A-4599-F021-7457A10F1263}"/>
              </a:ext>
            </a:extLst>
          </p:cNvPr>
          <p:cNvSpPr>
            <a:spLocks noGrp="1"/>
          </p:cNvSpPr>
          <p:nvPr>
            <p:ph type="sldNum" sz="quarter" idx="12"/>
          </p:nvPr>
        </p:nvSpPr>
        <p:spPr/>
        <p:txBody>
          <a:bodyPr/>
          <a:lstStyle/>
          <a:p>
            <a:fld id="{CC2FDD2D-D1AD-4AA7-93C2-8410BB90945D}" type="slidenum">
              <a:rPr lang="vi-VN" smtClean="0"/>
              <a:t>11</a:t>
            </a:fld>
            <a:endParaRPr lang="vi-VN"/>
          </a:p>
        </p:txBody>
      </p:sp>
      <p:sp>
        <p:nvSpPr>
          <p:cNvPr id="6" name="Rectangle 5">
            <a:extLst>
              <a:ext uri="{FF2B5EF4-FFF2-40B4-BE49-F238E27FC236}">
                <a16:creationId xmlns:a16="http://schemas.microsoft.com/office/drawing/2014/main" id="{C6E0A0DE-D268-F2E3-A1E0-73F8D19742D8}"/>
              </a:ext>
            </a:extLst>
          </p:cNvPr>
          <p:cNvSpPr/>
          <p:nvPr/>
        </p:nvSpPr>
        <p:spPr>
          <a:xfrm>
            <a:off x="585925" y="1127464"/>
            <a:ext cx="7972150" cy="51048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84BA034C-FAB0-50CC-7BF1-E85702B62F8B}"/>
                  </a:ext>
                </a:extLst>
              </p14:cNvPr>
              <p14:cNvContentPartPr/>
              <p14:nvPr/>
            </p14:nvContentPartPr>
            <p14:xfrm>
              <a:off x="1104589" y="2075149"/>
              <a:ext cx="728640" cy="28080"/>
            </p14:xfrm>
          </p:contentPart>
        </mc:Choice>
        <mc:Fallback xmlns="">
          <p:pic>
            <p:nvPicPr>
              <p:cNvPr id="7" name="Ink 6">
                <a:extLst>
                  <a:ext uri="{FF2B5EF4-FFF2-40B4-BE49-F238E27FC236}">
                    <a16:creationId xmlns:a16="http://schemas.microsoft.com/office/drawing/2014/main" id="{84BA034C-FAB0-50CC-7BF1-E85702B62F8B}"/>
                  </a:ext>
                </a:extLst>
              </p:cNvPr>
              <p:cNvPicPr/>
              <p:nvPr/>
            </p:nvPicPr>
            <p:blipFill>
              <a:blip r:embed="rId4"/>
              <a:stretch>
                <a:fillRect/>
              </a:stretch>
            </p:blipFill>
            <p:spPr>
              <a:xfrm>
                <a:off x="1095949" y="2066149"/>
                <a:ext cx="746280" cy="45720"/>
              </a:xfrm>
              <a:prstGeom prst="rect">
                <a:avLst/>
              </a:prstGeom>
            </p:spPr>
          </p:pic>
        </mc:Fallback>
      </mc:AlternateContent>
      <p:grpSp>
        <p:nvGrpSpPr>
          <p:cNvPr id="34" name="Group 33">
            <a:extLst>
              <a:ext uri="{FF2B5EF4-FFF2-40B4-BE49-F238E27FC236}">
                <a16:creationId xmlns:a16="http://schemas.microsoft.com/office/drawing/2014/main" id="{79F0AACF-C870-EBDE-2EC8-8DC35472931D}"/>
              </a:ext>
            </a:extLst>
          </p:cNvPr>
          <p:cNvGrpSpPr/>
          <p:nvPr/>
        </p:nvGrpSpPr>
        <p:grpSpPr>
          <a:xfrm>
            <a:off x="588305" y="1182415"/>
            <a:ext cx="3277080" cy="1837800"/>
            <a:chOff x="588305" y="1182415"/>
            <a:chExt cx="3277080" cy="1837800"/>
          </a:xfrm>
        </p:grpSpPr>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94E5F0E3-1785-7FE1-53DA-C1B889EB9622}"/>
                    </a:ext>
                  </a:extLst>
                </p14:cNvPr>
                <p14:cNvContentPartPr/>
                <p14:nvPr/>
              </p14:nvContentPartPr>
              <p14:xfrm>
                <a:off x="1826749" y="1662949"/>
                <a:ext cx="820800" cy="802800"/>
              </p14:xfrm>
            </p:contentPart>
          </mc:Choice>
          <mc:Fallback xmlns="">
            <p:pic>
              <p:nvPicPr>
                <p:cNvPr id="8" name="Ink 7">
                  <a:extLst>
                    <a:ext uri="{FF2B5EF4-FFF2-40B4-BE49-F238E27FC236}">
                      <a16:creationId xmlns:a16="http://schemas.microsoft.com/office/drawing/2014/main" id="{94E5F0E3-1785-7FE1-53DA-C1B889EB9622}"/>
                    </a:ext>
                  </a:extLst>
                </p:cNvPr>
                <p:cNvPicPr/>
                <p:nvPr/>
              </p:nvPicPr>
              <p:blipFill>
                <a:blip r:embed="rId6"/>
                <a:stretch>
                  <a:fillRect/>
                </a:stretch>
              </p:blipFill>
              <p:spPr>
                <a:xfrm>
                  <a:off x="1817749" y="1653949"/>
                  <a:ext cx="838440" cy="820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7A8FFAFB-A4E5-C0F0-F39D-BEDD894CB447}"/>
                    </a:ext>
                  </a:extLst>
                </p14:cNvPr>
                <p14:cNvContentPartPr/>
                <p14:nvPr/>
              </p14:nvContentPartPr>
              <p14:xfrm>
                <a:off x="1951309" y="1960309"/>
                <a:ext cx="108720" cy="214200"/>
              </p14:xfrm>
            </p:contentPart>
          </mc:Choice>
          <mc:Fallback xmlns="">
            <p:pic>
              <p:nvPicPr>
                <p:cNvPr id="9" name="Ink 8">
                  <a:extLst>
                    <a:ext uri="{FF2B5EF4-FFF2-40B4-BE49-F238E27FC236}">
                      <a16:creationId xmlns:a16="http://schemas.microsoft.com/office/drawing/2014/main" id="{7A8FFAFB-A4E5-C0F0-F39D-BEDD894CB447}"/>
                    </a:ext>
                  </a:extLst>
                </p:cNvPr>
                <p:cNvPicPr/>
                <p:nvPr/>
              </p:nvPicPr>
              <p:blipFill>
                <a:blip r:embed="rId8"/>
                <a:stretch>
                  <a:fillRect/>
                </a:stretch>
              </p:blipFill>
              <p:spPr>
                <a:xfrm>
                  <a:off x="1942669" y="1951669"/>
                  <a:ext cx="12636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5E296602-E1BA-C497-2BF6-73564B8F1D1A}"/>
                    </a:ext>
                  </a:extLst>
                </p14:cNvPr>
                <p14:cNvContentPartPr/>
                <p14:nvPr/>
              </p14:nvContentPartPr>
              <p14:xfrm>
                <a:off x="1967869" y="1993429"/>
                <a:ext cx="108720" cy="15480"/>
              </p14:xfrm>
            </p:contentPart>
          </mc:Choice>
          <mc:Fallback xmlns="">
            <p:pic>
              <p:nvPicPr>
                <p:cNvPr id="10" name="Ink 9">
                  <a:extLst>
                    <a:ext uri="{FF2B5EF4-FFF2-40B4-BE49-F238E27FC236}">
                      <a16:creationId xmlns:a16="http://schemas.microsoft.com/office/drawing/2014/main" id="{5E296602-E1BA-C497-2BF6-73564B8F1D1A}"/>
                    </a:ext>
                  </a:extLst>
                </p:cNvPr>
                <p:cNvPicPr/>
                <p:nvPr/>
              </p:nvPicPr>
              <p:blipFill>
                <a:blip r:embed="rId10"/>
                <a:stretch>
                  <a:fillRect/>
                </a:stretch>
              </p:blipFill>
              <p:spPr>
                <a:xfrm>
                  <a:off x="1958869" y="1984429"/>
                  <a:ext cx="12636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5B7616D7-A79A-218F-8072-B02A3F3DD417}"/>
                    </a:ext>
                  </a:extLst>
                </p14:cNvPr>
                <p14:cNvContentPartPr/>
                <p14:nvPr/>
              </p14:nvContentPartPr>
              <p14:xfrm>
                <a:off x="2143549" y="1955269"/>
                <a:ext cx="72000" cy="167040"/>
              </p14:xfrm>
            </p:contentPart>
          </mc:Choice>
          <mc:Fallback xmlns="">
            <p:pic>
              <p:nvPicPr>
                <p:cNvPr id="11" name="Ink 10">
                  <a:extLst>
                    <a:ext uri="{FF2B5EF4-FFF2-40B4-BE49-F238E27FC236}">
                      <a16:creationId xmlns:a16="http://schemas.microsoft.com/office/drawing/2014/main" id="{5B7616D7-A79A-218F-8072-B02A3F3DD417}"/>
                    </a:ext>
                  </a:extLst>
                </p:cNvPr>
                <p:cNvPicPr/>
                <p:nvPr/>
              </p:nvPicPr>
              <p:blipFill>
                <a:blip r:embed="rId12"/>
                <a:stretch>
                  <a:fillRect/>
                </a:stretch>
              </p:blipFill>
              <p:spPr>
                <a:xfrm>
                  <a:off x="2134909" y="1946629"/>
                  <a:ext cx="8964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B1B21794-B2BF-929D-17C0-922580848B6A}"/>
                    </a:ext>
                  </a:extLst>
                </p14:cNvPr>
                <p14:cNvContentPartPr/>
                <p14:nvPr/>
              </p14:nvContentPartPr>
              <p14:xfrm>
                <a:off x="2153989" y="2095669"/>
                <a:ext cx="78120" cy="35280"/>
              </p14:xfrm>
            </p:contentPart>
          </mc:Choice>
          <mc:Fallback xmlns="">
            <p:pic>
              <p:nvPicPr>
                <p:cNvPr id="12" name="Ink 11">
                  <a:extLst>
                    <a:ext uri="{FF2B5EF4-FFF2-40B4-BE49-F238E27FC236}">
                      <a16:creationId xmlns:a16="http://schemas.microsoft.com/office/drawing/2014/main" id="{B1B21794-B2BF-929D-17C0-922580848B6A}"/>
                    </a:ext>
                  </a:extLst>
                </p:cNvPr>
                <p:cNvPicPr/>
                <p:nvPr/>
              </p:nvPicPr>
              <p:blipFill>
                <a:blip r:embed="rId14"/>
                <a:stretch>
                  <a:fillRect/>
                </a:stretch>
              </p:blipFill>
              <p:spPr>
                <a:xfrm>
                  <a:off x="2144989" y="2087029"/>
                  <a:ext cx="9576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Ink 12">
                  <a:extLst>
                    <a:ext uri="{FF2B5EF4-FFF2-40B4-BE49-F238E27FC236}">
                      <a16:creationId xmlns:a16="http://schemas.microsoft.com/office/drawing/2014/main" id="{3D31C3A6-D104-7BEC-D893-4A3A52B45A7A}"/>
                    </a:ext>
                  </a:extLst>
                </p14:cNvPr>
                <p14:cNvContentPartPr/>
                <p14:nvPr/>
              </p14:nvContentPartPr>
              <p14:xfrm>
                <a:off x="2262349" y="2052109"/>
                <a:ext cx="141480" cy="181080"/>
              </p14:xfrm>
            </p:contentPart>
          </mc:Choice>
          <mc:Fallback xmlns="">
            <p:pic>
              <p:nvPicPr>
                <p:cNvPr id="13" name="Ink 12">
                  <a:extLst>
                    <a:ext uri="{FF2B5EF4-FFF2-40B4-BE49-F238E27FC236}">
                      <a16:creationId xmlns:a16="http://schemas.microsoft.com/office/drawing/2014/main" id="{3D31C3A6-D104-7BEC-D893-4A3A52B45A7A}"/>
                    </a:ext>
                  </a:extLst>
                </p:cNvPr>
                <p:cNvPicPr/>
                <p:nvPr/>
              </p:nvPicPr>
              <p:blipFill>
                <a:blip r:embed="rId16"/>
                <a:stretch>
                  <a:fillRect/>
                </a:stretch>
              </p:blipFill>
              <p:spPr>
                <a:xfrm>
                  <a:off x="2253349" y="2043109"/>
                  <a:ext cx="15912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5" name="Ink 14">
                  <a:extLst>
                    <a:ext uri="{FF2B5EF4-FFF2-40B4-BE49-F238E27FC236}">
                      <a16:creationId xmlns:a16="http://schemas.microsoft.com/office/drawing/2014/main" id="{5DD1DFA0-9C3B-3D56-E8B1-55E1ADF8488A}"/>
                    </a:ext>
                  </a:extLst>
                </p14:cNvPr>
                <p14:cNvContentPartPr/>
                <p14:nvPr/>
              </p14:nvContentPartPr>
              <p14:xfrm>
                <a:off x="2345509" y="1934029"/>
                <a:ext cx="73080" cy="102960"/>
              </p14:xfrm>
            </p:contentPart>
          </mc:Choice>
          <mc:Fallback xmlns="">
            <p:pic>
              <p:nvPicPr>
                <p:cNvPr id="15" name="Ink 14">
                  <a:extLst>
                    <a:ext uri="{FF2B5EF4-FFF2-40B4-BE49-F238E27FC236}">
                      <a16:creationId xmlns:a16="http://schemas.microsoft.com/office/drawing/2014/main" id="{5DD1DFA0-9C3B-3D56-E8B1-55E1ADF8488A}"/>
                    </a:ext>
                  </a:extLst>
                </p:cNvPr>
                <p:cNvPicPr/>
                <p:nvPr/>
              </p:nvPicPr>
              <p:blipFill>
                <a:blip r:embed="rId18"/>
                <a:stretch>
                  <a:fillRect/>
                </a:stretch>
              </p:blipFill>
              <p:spPr>
                <a:xfrm>
                  <a:off x="2336869" y="1925389"/>
                  <a:ext cx="9072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7" name="Ink 16">
                  <a:extLst>
                    <a:ext uri="{FF2B5EF4-FFF2-40B4-BE49-F238E27FC236}">
                      <a16:creationId xmlns:a16="http://schemas.microsoft.com/office/drawing/2014/main" id="{7C2EB62A-E8A9-6736-EB7E-8154C3AE99CE}"/>
                    </a:ext>
                  </a:extLst>
                </p14:cNvPr>
                <p14:cNvContentPartPr/>
                <p14:nvPr/>
              </p14:nvContentPartPr>
              <p14:xfrm>
                <a:off x="2642509" y="1932229"/>
                <a:ext cx="636840" cy="95760"/>
              </p14:xfrm>
            </p:contentPart>
          </mc:Choice>
          <mc:Fallback xmlns="">
            <p:pic>
              <p:nvPicPr>
                <p:cNvPr id="17" name="Ink 16">
                  <a:extLst>
                    <a:ext uri="{FF2B5EF4-FFF2-40B4-BE49-F238E27FC236}">
                      <a16:creationId xmlns:a16="http://schemas.microsoft.com/office/drawing/2014/main" id="{7C2EB62A-E8A9-6736-EB7E-8154C3AE99CE}"/>
                    </a:ext>
                  </a:extLst>
                </p:cNvPr>
                <p:cNvPicPr/>
                <p:nvPr/>
              </p:nvPicPr>
              <p:blipFill>
                <a:blip r:embed="rId20"/>
                <a:stretch>
                  <a:fillRect/>
                </a:stretch>
              </p:blipFill>
              <p:spPr>
                <a:xfrm>
                  <a:off x="2633869" y="1923589"/>
                  <a:ext cx="65448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0" name="Ink 19">
                  <a:extLst>
                    <a:ext uri="{FF2B5EF4-FFF2-40B4-BE49-F238E27FC236}">
                      <a16:creationId xmlns:a16="http://schemas.microsoft.com/office/drawing/2014/main" id="{9637347F-DC8F-1295-8095-6896177C7BB3}"/>
                    </a:ext>
                  </a:extLst>
                </p14:cNvPr>
                <p14:cNvContentPartPr/>
                <p14:nvPr/>
              </p14:nvContentPartPr>
              <p14:xfrm>
                <a:off x="672185" y="1202935"/>
                <a:ext cx="196560" cy="241200"/>
              </p14:xfrm>
            </p:contentPart>
          </mc:Choice>
          <mc:Fallback xmlns="">
            <p:pic>
              <p:nvPicPr>
                <p:cNvPr id="20" name="Ink 19">
                  <a:extLst>
                    <a:ext uri="{FF2B5EF4-FFF2-40B4-BE49-F238E27FC236}">
                      <a16:creationId xmlns:a16="http://schemas.microsoft.com/office/drawing/2014/main" id="{9637347F-DC8F-1295-8095-6896177C7BB3}"/>
                    </a:ext>
                  </a:extLst>
                </p:cNvPr>
                <p:cNvPicPr/>
                <p:nvPr/>
              </p:nvPicPr>
              <p:blipFill>
                <a:blip r:embed="rId22"/>
                <a:stretch>
                  <a:fillRect/>
                </a:stretch>
              </p:blipFill>
              <p:spPr>
                <a:xfrm>
                  <a:off x="663185" y="1194295"/>
                  <a:ext cx="21420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1" name="Ink 20">
                  <a:extLst>
                    <a:ext uri="{FF2B5EF4-FFF2-40B4-BE49-F238E27FC236}">
                      <a16:creationId xmlns:a16="http://schemas.microsoft.com/office/drawing/2014/main" id="{9D97982A-BDEF-D781-628C-1E874BD39713}"/>
                    </a:ext>
                  </a:extLst>
                </p14:cNvPr>
                <p14:cNvContentPartPr/>
                <p14:nvPr/>
              </p14:nvContentPartPr>
              <p14:xfrm>
                <a:off x="909425" y="1357375"/>
                <a:ext cx="6480" cy="117720"/>
              </p14:xfrm>
            </p:contentPart>
          </mc:Choice>
          <mc:Fallback xmlns="">
            <p:pic>
              <p:nvPicPr>
                <p:cNvPr id="21" name="Ink 20">
                  <a:extLst>
                    <a:ext uri="{FF2B5EF4-FFF2-40B4-BE49-F238E27FC236}">
                      <a16:creationId xmlns:a16="http://schemas.microsoft.com/office/drawing/2014/main" id="{9D97982A-BDEF-D781-628C-1E874BD39713}"/>
                    </a:ext>
                  </a:extLst>
                </p:cNvPr>
                <p:cNvPicPr/>
                <p:nvPr/>
              </p:nvPicPr>
              <p:blipFill>
                <a:blip r:embed="rId24"/>
                <a:stretch>
                  <a:fillRect/>
                </a:stretch>
              </p:blipFill>
              <p:spPr>
                <a:xfrm>
                  <a:off x="900785" y="1348375"/>
                  <a:ext cx="2412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2" name="Ink 21">
                  <a:extLst>
                    <a:ext uri="{FF2B5EF4-FFF2-40B4-BE49-F238E27FC236}">
                      <a16:creationId xmlns:a16="http://schemas.microsoft.com/office/drawing/2014/main" id="{44FE52DD-AAFE-ACBA-4A38-A779C493C5D1}"/>
                    </a:ext>
                  </a:extLst>
                </p14:cNvPr>
                <p14:cNvContentPartPr/>
                <p14:nvPr/>
              </p14:nvContentPartPr>
              <p14:xfrm>
                <a:off x="921665" y="1319215"/>
                <a:ext cx="360" cy="360"/>
              </p14:xfrm>
            </p:contentPart>
          </mc:Choice>
          <mc:Fallback xmlns="">
            <p:pic>
              <p:nvPicPr>
                <p:cNvPr id="22" name="Ink 21">
                  <a:extLst>
                    <a:ext uri="{FF2B5EF4-FFF2-40B4-BE49-F238E27FC236}">
                      <a16:creationId xmlns:a16="http://schemas.microsoft.com/office/drawing/2014/main" id="{44FE52DD-AAFE-ACBA-4A38-A779C493C5D1}"/>
                    </a:ext>
                  </a:extLst>
                </p:cNvPr>
                <p:cNvPicPr/>
                <p:nvPr/>
              </p:nvPicPr>
              <p:blipFill>
                <a:blip r:embed="rId26"/>
                <a:stretch>
                  <a:fillRect/>
                </a:stretch>
              </p:blipFill>
              <p:spPr>
                <a:xfrm>
                  <a:off x="913025" y="131057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 name="Ink 22">
                  <a:extLst>
                    <a:ext uri="{FF2B5EF4-FFF2-40B4-BE49-F238E27FC236}">
                      <a16:creationId xmlns:a16="http://schemas.microsoft.com/office/drawing/2014/main" id="{50F2F26A-8C78-9D92-C42F-6D551695D734}"/>
                    </a:ext>
                  </a:extLst>
                </p14:cNvPr>
                <p14:cNvContentPartPr/>
                <p14:nvPr/>
              </p14:nvContentPartPr>
              <p14:xfrm>
                <a:off x="972785" y="1309855"/>
                <a:ext cx="108720" cy="176400"/>
              </p14:xfrm>
            </p:contentPart>
          </mc:Choice>
          <mc:Fallback xmlns="">
            <p:pic>
              <p:nvPicPr>
                <p:cNvPr id="23" name="Ink 22">
                  <a:extLst>
                    <a:ext uri="{FF2B5EF4-FFF2-40B4-BE49-F238E27FC236}">
                      <a16:creationId xmlns:a16="http://schemas.microsoft.com/office/drawing/2014/main" id="{50F2F26A-8C78-9D92-C42F-6D551695D734}"/>
                    </a:ext>
                  </a:extLst>
                </p:cNvPr>
                <p:cNvPicPr/>
                <p:nvPr/>
              </p:nvPicPr>
              <p:blipFill>
                <a:blip r:embed="rId28"/>
                <a:stretch>
                  <a:fillRect/>
                </a:stretch>
              </p:blipFill>
              <p:spPr>
                <a:xfrm>
                  <a:off x="964145" y="1301215"/>
                  <a:ext cx="12636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F5C949D-18C3-5D19-1606-E5E334266DAE}"/>
                    </a:ext>
                  </a:extLst>
                </p14:cNvPr>
                <p14:cNvContentPartPr/>
                <p14:nvPr/>
              </p14:nvContentPartPr>
              <p14:xfrm>
                <a:off x="1118225" y="1368895"/>
                <a:ext cx="129240" cy="135000"/>
              </p14:xfrm>
            </p:contentPart>
          </mc:Choice>
          <mc:Fallback xmlns="">
            <p:pic>
              <p:nvPicPr>
                <p:cNvPr id="24" name="Ink 23">
                  <a:extLst>
                    <a:ext uri="{FF2B5EF4-FFF2-40B4-BE49-F238E27FC236}">
                      <a16:creationId xmlns:a16="http://schemas.microsoft.com/office/drawing/2014/main" id="{3F5C949D-18C3-5D19-1606-E5E334266DAE}"/>
                    </a:ext>
                  </a:extLst>
                </p:cNvPr>
                <p:cNvPicPr/>
                <p:nvPr/>
              </p:nvPicPr>
              <p:blipFill>
                <a:blip r:embed="rId30"/>
                <a:stretch>
                  <a:fillRect/>
                </a:stretch>
              </p:blipFill>
              <p:spPr>
                <a:xfrm>
                  <a:off x="1109225" y="1359895"/>
                  <a:ext cx="14688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5" name="Ink 24">
                  <a:extLst>
                    <a:ext uri="{FF2B5EF4-FFF2-40B4-BE49-F238E27FC236}">
                      <a16:creationId xmlns:a16="http://schemas.microsoft.com/office/drawing/2014/main" id="{AB1A745E-1E08-ED5C-F56B-239370950340}"/>
                    </a:ext>
                  </a:extLst>
                </p14:cNvPr>
                <p14:cNvContentPartPr/>
                <p14:nvPr/>
              </p14:nvContentPartPr>
              <p14:xfrm>
                <a:off x="952265" y="1243615"/>
                <a:ext cx="172080" cy="70200"/>
              </p14:xfrm>
            </p:contentPart>
          </mc:Choice>
          <mc:Fallback xmlns="">
            <p:pic>
              <p:nvPicPr>
                <p:cNvPr id="25" name="Ink 24">
                  <a:extLst>
                    <a:ext uri="{FF2B5EF4-FFF2-40B4-BE49-F238E27FC236}">
                      <a16:creationId xmlns:a16="http://schemas.microsoft.com/office/drawing/2014/main" id="{AB1A745E-1E08-ED5C-F56B-239370950340}"/>
                    </a:ext>
                  </a:extLst>
                </p:cNvPr>
                <p:cNvPicPr/>
                <p:nvPr/>
              </p:nvPicPr>
              <p:blipFill>
                <a:blip r:embed="rId32"/>
                <a:stretch>
                  <a:fillRect/>
                </a:stretch>
              </p:blipFill>
              <p:spPr>
                <a:xfrm>
                  <a:off x="943625" y="1234615"/>
                  <a:ext cx="18972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6" name="Ink 25">
                  <a:extLst>
                    <a:ext uri="{FF2B5EF4-FFF2-40B4-BE49-F238E27FC236}">
                      <a16:creationId xmlns:a16="http://schemas.microsoft.com/office/drawing/2014/main" id="{EF9D7574-3FD2-0C0A-29C0-9AFF6FC33F7D}"/>
                    </a:ext>
                  </a:extLst>
                </p14:cNvPr>
                <p14:cNvContentPartPr/>
                <p14:nvPr/>
              </p14:nvContentPartPr>
              <p14:xfrm>
                <a:off x="1371305" y="1184575"/>
                <a:ext cx="90720" cy="267480"/>
              </p14:xfrm>
            </p:contentPart>
          </mc:Choice>
          <mc:Fallback xmlns="">
            <p:pic>
              <p:nvPicPr>
                <p:cNvPr id="26" name="Ink 25">
                  <a:extLst>
                    <a:ext uri="{FF2B5EF4-FFF2-40B4-BE49-F238E27FC236}">
                      <a16:creationId xmlns:a16="http://schemas.microsoft.com/office/drawing/2014/main" id="{EF9D7574-3FD2-0C0A-29C0-9AFF6FC33F7D}"/>
                    </a:ext>
                  </a:extLst>
                </p:cNvPr>
                <p:cNvPicPr/>
                <p:nvPr/>
              </p:nvPicPr>
              <p:blipFill>
                <a:blip r:embed="rId34"/>
                <a:stretch>
                  <a:fillRect/>
                </a:stretch>
              </p:blipFill>
              <p:spPr>
                <a:xfrm>
                  <a:off x="1362305" y="1175935"/>
                  <a:ext cx="10836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7" name="Ink 26">
                  <a:extLst>
                    <a:ext uri="{FF2B5EF4-FFF2-40B4-BE49-F238E27FC236}">
                      <a16:creationId xmlns:a16="http://schemas.microsoft.com/office/drawing/2014/main" id="{4FFCFC4E-70DC-9211-3F80-FBFE17ECC539}"/>
                    </a:ext>
                  </a:extLst>
                </p14:cNvPr>
                <p14:cNvContentPartPr/>
                <p14:nvPr/>
              </p14:nvContentPartPr>
              <p14:xfrm>
                <a:off x="1404425" y="1410295"/>
                <a:ext cx="45360" cy="43920"/>
              </p14:xfrm>
            </p:contentPart>
          </mc:Choice>
          <mc:Fallback xmlns="">
            <p:pic>
              <p:nvPicPr>
                <p:cNvPr id="27" name="Ink 26">
                  <a:extLst>
                    <a:ext uri="{FF2B5EF4-FFF2-40B4-BE49-F238E27FC236}">
                      <a16:creationId xmlns:a16="http://schemas.microsoft.com/office/drawing/2014/main" id="{4FFCFC4E-70DC-9211-3F80-FBFE17ECC539}"/>
                    </a:ext>
                  </a:extLst>
                </p:cNvPr>
                <p:cNvPicPr/>
                <p:nvPr/>
              </p:nvPicPr>
              <p:blipFill>
                <a:blip r:embed="rId36"/>
                <a:stretch>
                  <a:fillRect/>
                </a:stretch>
              </p:blipFill>
              <p:spPr>
                <a:xfrm>
                  <a:off x="1395785" y="1401295"/>
                  <a:ext cx="6300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8" name="Ink 27">
                  <a:extLst>
                    <a:ext uri="{FF2B5EF4-FFF2-40B4-BE49-F238E27FC236}">
                      <a16:creationId xmlns:a16="http://schemas.microsoft.com/office/drawing/2014/main" id="{5148AD37-03D1-FDB5-7A3A-6850B249C369}"/>
                    </a:ext>
                  </a:extLst>
                </p14:cNvPr>
                <p14:cNvContentPartPr/>
                <p14:nvPr/>
              </p14:nvContentPartPr>
              <p14:xfrm>
                <a:off x="1506665" y="1382935"/>
                <a:ext cx="141480" cy="147240"/>
              </p14:xfrm>
            </p:contentPart>
          </mc:Choice>
          <mc:Fallback xmlns="">
            <p:pic>
              <p:nvPicPr>
                <p:cNvPr id="28" name="Ink 27">
                  <a:extLst>
                    <a:ext uri="{FF2B5EF4-FFF2-40B4-BE49-F238E27FC236}">
                      <a16:creationId xmlns:a16="http://schemas.microsoft.com/office/drawing/2014/main" id="{5148AD37-03D1-FDB5-7A3A-6850B249C369}"/>
                    </a:ext>
                  </a:extLst>
                </p:cNvPr>
                <p:cNvPicPr/>
                <p:nvPr/>
              </p:nvPicPr>
              <p:blipFill>
                <a:blip r:embed="rId38"/>
                <a:stretch>
                  <a:fillRect/>
                </a:stretch>
              </p:blipFill>
              <p:spPr>
                <a:xfrm>
                  <a:off x="1498025" y="1374295"/>
                  <a:ext cx="15912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9" name="Ink 28">
                  <a:extLst>
                    <a:ext uri="{FF2B5EF4-FFF2-40B4-BE49-F238E27FC236}">
                      <a16:creationId xmlns:a16="http://schemas.microsoft.com/office/drawing/2014/main" id="{FDEBFAF6-4A61-C6B4-390B-BFB093D094CA}"/>
                    </a:ext>
                  </a:extLst>
                </p14:cNvPr>
                <p14:cNvContentPartPr/>
                <p14:nvPr/>
              </p14:nvContentPartPr>
              <p14:xfrm>
                <a:off x="1735265" y="1252615"/>
                <a:ext cx="27360" cy="228240"/>
              </p14:xfrm>
            </p:contentPart>
          </mc:Choice>
          <mc:Fallback xmlns="">
            <p:pic>
              <p:nvPicPr>
                <p:cNvPr id="29" name="Ink 28">
                  <a:extLst>
                    <a:ext uri="{FF2B5EF4-FFF2-40B4-BE49-F238E27FC236}">
                      <a16:creationId xmlns:a16="http://schemas.microsoft.com/office/drawing/2014/main" id="{FDEBFAF6-4A61-C6B4-390B-BFB093D094CA}"/>
                    </a:ext>
                  </a:extLst>
                </p:cNvPr>
                <p:cNvPicPr/>
                <p:nvPr/>
              </p:nvPicPr>
              <p:blipFill>
                <a:blip r:embed="rId40"/>
                <a:stretch>
                  <a:fillRect/>
                </a:stretch>
              </p:blipFill>
              <p:spPr>
                <a:xfrm>
                  <a:off x="1726265" y="1243615"/>
                  <a:ext cx="4500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0" name="Ink 29">
                  <a:extLst>
                    <a:ext uri="{FF2B5EF4-FFF2-40B4-BE49-F238E27FC236}">
                      <a16:creationId xmlns:a16="http://schemas.microsoft.com/office/drawing/2014/main" id="{6894BC17-132A-64D7-4D27-455BB987E9E7}"/>
                    </a:ext>
                  </a:extLst>
                </p14:cNvPr>
                <p14:cNvContentPartPr/>
                <p14:nvPr/>
              </p14:nvContentPartPr>
              <p14:xfrm>
                <a:off x="1688825" y="1372135"/>
                <a:ext cx="78120" cy="6120"/>
              </p14:xfrm>
            </p:contentPart>
          </mc:Choice>
          <mc:Fallback xmlns="">
            <p:pic>
              <p:nvPicPr>
                <p:cNvPr id="30" name="Ink 29">
                  <a:extLst>
                    <a:ext uri="{FF2B5EF4-FFF2-40B4-BE49-F238E27FC236}">
                      <a16:creationId xmlns:a16="http://schemas.microsoft.com/office/drawing/2014/main" id="{6894BC17-132A-64D7-4D27-455BB987E9E7}"/>
                    </a:ext>
                  </a:extLst>
                </p:cNvPr>
                <p:cNvPicPr/>
                <p:nvPr/>
              </p:nvPicPr>
              <p:blipFill>
                <a:blip r:embed="rId42"/>
                <a:stretch>
                  <a:fillRect/>
                </a:stretch>
              </p:blipFill>
              <p:spPr>
                <a:xfrm>
                  <a:off x="1679825" y="1363495"/>
                  <a:ext cx="9576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1" name="Ink 30">
                  <a:extLst>
                    <a:ext uri="{FF2B5EF4-FFF2-40B4-BE49-F238E27FC236}">
                      <a16:creationId xmlns:a16="http://schemas.microsoft.com/office/drawing/2014/main" id="{BF854F7E-D26E-3212-DC34-FF82C0849712}"/>
                    </a:ext>
                  </a:extLst>
                </p14:cNvPr>
                <p14:cNvContentPartPr/>
                <p14:nvPr/>
              </p14:nvContentPartPr>
              <p14:xfrm>
                <a:off x="1523225" y="1182415"/>
                <a:ext cx="155880" cy="137160"/>
              </p14:xfrm>
            </p:contentPart>
          </mc:Choice>
          <mc:Fallback xmlns="">
            <p:pic>
              <p:nvPicPr>
                <p:cNvPr id="31" name="Ink 30">
                  <a:extLst>
                    <a:ext uri="{FF2B5EF4-FFF2-40B4-BE49-F238E27FC236}">
                      <a16:creationId xmlns:a16="http://schemas.microsoft.com/office/drawing/2014/main" id="{BF854F7E-D26E-3212-DC34-FF82C0849712}"/>
                    </a:ext>
                  </a:extLst>
                </p:cNvPr>
                <p:cNvPicPr/>
                <p:nvPr/>
              </p:nvPicPr>
              <p:blipFill>
                <a:blip r:embed="rId44"/>
                <a:stretch>
                  <a:fillRect/>
                </a:stretch>
              </p:blipFill>
              <p:spPr>
                <a:xfrm>
                  <a:off x="1514225" y="1173415"/>
                  <a:ext cx="17352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3" name="Ink 32">
                  <a:extLst>
                    <a:ext uri="{FF2B5EF4-FFF2-40B4-BE49-F238E27FC236}">
                      <a16:creationId xmlns:a16="http://schemas.microsoft.com/office/drawing/2014/main" id="{F17BCB5B-30AF-226C-052B-BA5467E2D97F}"/>
                    </a:ext>
                  </a:extLst>
                </p14:cNvPr>
                <p14:cNvContentPartPr/>
                <p14:nvPr/>
              </p14:nvContentPartPr>
              <p14:xfrm>
                <a:off x="588305" y="1197175"/>
                <a:ext cx="3277080" cy="1823040"/>
              </p14:xfrm>
            </p:contentPart>
          </mc:Choice>
          <mc:Fallback xmlns="">
            <p:pic>
              <p:nvPicPr>
                <p:cNvPr id="33" name="Ink 32">
                  <a:extLst>
                    <a:ext uri="{FF2B5EF4-FFF2-40B4-BE49-F238E27FC236}">
                      <a16:creationId xmlns:a16="http://schemas.microsoft.com/office/drawing/2014/main" id="{F17BCB5B-30AF-226C-052B-BA5467E2D97F}"/>
                    </a:ext>
                  </a:extLst>
                </p:cNvPr>
                <p:cNvPicPr/>
                <p:nvPr/>
              </p:nvPicPr>
              <p:blipFill>
                <a:blip r:embed="rId46"/>
                <a:stretch>
                  <a:fillRect/>
                </a:stretch>
              </p:blipFill>
              <p:spPr>
                <a:xfrm>
                  <a:off x="579665" y="1188535"/>
                  <a:ext cx="3294720" cy="1840680"/>
                </a:xfrm>
                <a:prstGeom prst="rect">
                  <a:avLst/>
                </a:prstGeom>
              </p:spPr>
            </p:pic>
          </mc:Fallback>
        </mc:AlternateContent>
      </p:grpSp>
      <p:grpSp>
        <p:nvGrpSpPr>
          <p:cNvPr id="51" name="Group 50">
            <a:extLst>
              <a:ext uri="{FF2B5EF4-FFF2-40B4-BE49-F238E27FC236}">
                <a16:creationId xmlns:a16="http://schemas.microsoft.com/office/drawing/2014/main" id="{B2E5D816-E8C4-6CAB-0574-B55042E6C85C}"/>
              </a:ext>
            </a:extLst>
          </p:cNvPr>
          <p:cNvGrpSpPr/>
          <p:nvPr/>
        </p:nvGrpSpPr>
        <p:grpSpPr>
          <a:xfrm>
            <a:off x="3948545" y="1188175"/>
            <a:ext cx="2306160" cy="514440"/>
            <a:chOff x="3948545" y="1188175"/>
            <a:chExt cx="2306160" cy="514440"/>
          </a:xfrm>
        </p:grpSpPr>
        <mc:AlternateContent xmlns:mc="http://schemas.openxmlformats.org/markup-compatibility/2006" xmlns:p14="http://schemas.microsoft.com/office/powerpoint/2010/main">
          <mc:Choice Requires="p14">
            <p:contentPart p14:bwMode="auto" r:id="rId47">
              <p14:nvContentPartPr>
                <p14:cNvPr id="35" name="Ink 34">
                  <a:extLst>
                    <a:ext uri="{FF2B5EF4-FFF2-40B4-BE49-F238E27FC236}">
                      <a16:creationId xmlns:a16="http://schemas.microsoft.com/office/drawing/2014/main" id="{99583F95-654A-7076-F7FC-524DE5661E09}"/>
                    </a:ext>
                  </a:extLst>
                </p14:cNvPr>
                <p14:cNvContentPartPr/>
                <p14:nvPr/>
              </p14:nvContentPartPr>
              <p14:xfrm>
                <a:off x="3948545" y="1231375"/>
                <a:ext cx="203760" cy="245880"/>
              </p14:xfrm>
            </p:contentPart>
          </mc:Choice>
          <mc:Fallback xmlns="">
            <p:pic>
              <p:nvPicPr>
                <p:cNvPr id="35" name="Ink 34">
                  <a:extLst>
                    <a:ext uri="{FF2B5EF4-FFF2-40B4-BE49-F238E27FC236}">
                      <a16:creationId xmlns:a16="http://schemas.microsoft.com/office/drawing/2014/main" id="{99583F95-654A-7076-F7FC-524DE5661E09}"/>
                    </a:ext>
                  </a:extLst>
                </p:cNvPr>
                <p:cNvPicPr/>
                <p:nvPr/>
              </p:nvPicPr>
              <p:blipFill>
                <a:blip r:embed="rId48"/>
                <a:stretch>
                  <a:fillRect/>
                </a:stretch>
              </p:blipFill>
              <p:spPr>
                <a:xfrm>
                  <a:off x="3939905" y="1222735"/>
                  <a:ext cx="22140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6" name="Ink 35">
                  <a:extLst>
                    <a:ext uri="{FF2B5EF4-FFF2-40B4-BE49-F238E27FC236}">
                      <a16:creationId xmlns:a16="http://schemas.microsoft.com/office/drawing/2014/main" id="{F6D16B5A-ED2C-AC6B-34BB-401480DF0C9C}"/>
                    </a:ext>
                  </a:extLst>
                </p14:cNvPr>
                <p14:cNvContentPartPr/>
                <p14:nvPr/>
              </p14:nvContentPartPr>
              <p14:xfrm>
                <a:off x="4057265" y="1400935"/>
                <a:ext cx="57600" cy="158040"/>
              </p14:xfrm>
            </p:contentPart>
          </mc:Choice>
          <mc:Fallback xmlns="">
            <p:pic>
              <p:nvPicPr>
                <p:cNvPr id="36" name="Ink 35">
                  <a:extLst>
                    <a:ext uri="{FF2B5EF4-FFF2-40B4-BE49-F238E27FC236}">
                      <a16:creationId xmlns:a16="http://schemas.microsoft.com/office/drawing/2014/main" id="{F6D16B5A-ED2C-AC6B-34BB-401480DF0C9C}"/>
                    </a:ext>
                  </a:extLst>
                </p:cNvPr>
                <p:cNvPicPr/>
                <p:nvPr/>
              </p:nvPicPr>
              <p:blipFill>
                <a:blip r:embed="rId50"/>
                <a:stretch>
                  <a:fillRect/>
                </a:stretch>
              </p:blipFill>
              <p:spPr>
                <a:xfrm>
                  <a:off x="4048625" y="1392295"/>
                  <a:ext cx="7524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7" name="Ink 36">
                  <a:extLst>
                    <a:ext uri="{FF2B5EF4-FFF2-40B4-BE49-F238E27FC236}">
                      <a16:creationId xmlns:a16="http://schemas.microsoft.com/office/drawing/2014/main" id="{0D709895-5766-FCA7-7517-1884E0E24A17}"/>
                    </a:ext>
                  </a:extLst>
                </p14:cNvPr>
                <p14:cNvContentPartPr/>
                <p14:nvPr/>
              </p14:nvContentPartPr>
              <p14:xfrm>
                <a:off x="4228985" y="1281415"/>
                <a:ext cx="125280" cy="220680"/>
              </p14:xfrm>
            </p:contentPart>
          </mc:Choice>
          <mc:Fallback xmlns="">
            <p:pic>
              <p:nvPicPr>
                <p:cNvPr id="37" name="Ink 36">
                  <a:extLst>
                    <a:ext uri="{FF2B5EF4-FFF2-40B4-BE49-F238E27FC236}">
                      <a16:creationId xmlns:a16="http://schemas.microsoft.com/office/drawing/2014/main" id="{0D709895-5766-FCA7-7517-1884E0E24A17}"/>
                    </a:ext>
                  </a:extLst>
                </p:cNvPr>
                <p:cNvPicPr/>
                <p:nvPr/>
              </p:nvPicPr>
              <p:blipFill>
                <a:blip r:embed="rId52"/>
                <a:stretch>
                  <a:fillRect/>
                </a:stretch>
              </p:blipFill>
              <p:spPr>
                <a:xfrm>
                  <a:off x="4220345" y="1272415"/>
                  <a:ext cx="14292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8" name="Ink 37">
                  <a:extLst>
                    <a:ext uri="{FF2B5EF4-FFF2-40B4-BE49-F238E27FC236}">
                      <a16:creationId xmlns:a16="http://schemas.microsoft.com/office/drawing/2014/main" id="{10A70CEE-3E8D-79A8-E806-4A5DD2C44287}"/>
                    </a:ext>
                  </a:extLst>
                </p14:cNvPr>
                <p14:cNvContentPartPr/>
                <p14:nvPr/>
              </p14:nvContentPartPr>
              <p14:xfrm>
                <a:off x="4415465" y="1284655"/>
                <a:ext cx="176400" cy="212760"/>
              </p14:xfrm>
            </p:contentPart>
          </mc:Choice>
          <mc:Fallback xmlns="">
            <p:pic>
              <p:nvPicPr>
                <p:cNvPr id="38" name="Ink 37">
                  <a:extLst>
                    <a:ext uri="{FF2B5EF4-FFF2-40B4-BE49-F238E27FC236}">
                      <a16:creationId xmlns:a16="http://schemas.microsoft.com/office/drawing/2014/main" id="{10A70CEE-3E8D-79A8-E806-4A5DD2C44287}"/>
                    </a:ext>
                  </a:extLst>
                </p:cNvPr>
                <p:cNvPicPr/>
                <p:nvPr/>
              </p:nvPicPr>
              <p:blipFill>
                <a:blip r:embed="rId54"/>
                <a:stretch>
                  <a:fillRect/>
                </a:stretch>
              </p:blipFill>
              <p:spPr>
                <a:xfrm>
                  <a:off x="4406465" y="1276015"/>
                  <a:ext cx="19404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9" name="Ink 38">
                  <a:extLst>
                    <a:ext uri="{FF2B5EF4-FFF2-40B4-BE49-F238E27FC236}">
                      <a16:creationId xmlns:a16="http://schemas.microsoft.com/office/drawing/2014/main" id="{5D71E528-78F1-3AC9-70A6-F4CC545D7F7B}"/>
                    </a:ext>
                  </a:extLst>
                </p14:cNvPr>
                <p14:cNvContentPartPr/>
                <p14:nvPr/>
              </p14:nvContentPartPr>
              <p14:xfrm>
                <a:off x="4644425" y="1226335"/>
                <a:ext cx="141120" cy="273600"/>
              </p14:xfrm>
            </p:contentPart>
          </mc:Choice>
          <mc:Fallback xmlns="">
            <p:pic>
              <p:nvPicPr>
                <p:cNvPr id="39" name="Ink 38">
                  <a:extLst>
                    <a:ext uri="{FF2B5EF4-FFF2-40B4-BE49-F238E27FC236}">
                      <a16:creationId xmlns:a16="http://schemas.microsoft.com/office/drawing/2014/main" id="{5D71E528-78F1-3AC9-70A6-F4CC545D7F7B}"/>
                    </a:ext>
                  </a:extLst>
                </p:cNvPr>
                <p:cNvPicPr/>
                <p:nvPr/>
              </p:nvPicPr>
              <p:blipFill>
                <a:blip r:embed="rId56"/>
                <a:stretch>
                  <a:fillRect/>
                </a:stretch>
              </p:blipFill>
              <p:spPr>
                <a:xfrm>
                  <a:off x="4635425" y="1217335"/>
                  <a:ext cx="15876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0" name="Ink 39">
                  <a:extLst>
                    <a:ext uri="{FF2B5EF4-FFF2-40B4-BE49-F238E27FC236}">
                      <a16:creationId xmlns:a16="http://schemas.microsoft.com/office/drawing/2014/main" id="{D52E5CBF-5A15-82E9-6600-59C517C404FA}"/>
                    </a:ext>
                  </a:extLst>
                </p14:cNvPr>
                <p14:cNvContentPartPr/>
                <p14:nvPr/>
              </p14:nvContentPartPr>
              <p14:xfrm>
                <a:off x="4613825" y="1360615"/>
                <a:ext cx="88200" cy="14040"/>
              </p14:xfrm>
            </p:contentPart>
          </mc:Choice>
          <mc:Fallback xmlns="">
            <p:pic>
              <p:nvPicPr>
                <p:cNvPr id="40" name="Ink 39">
                  <a:extLst>
                    <a:ext uri="{FF2B5EF4-FFF2-40B4-BE49-F238E27FC236}">
                      <a16:creationId xmlns:a16="http://schemas.microsoft.com/office/drawing/2014/main" id="{D52E5CBF-5A15-82E9-6600-59C517C404FA}"/>
                    </a:ext>
                  </a:extLst>
                </p:cNvPr>
                <p:cNvPicPr/>
                <p:nvPr/>
              </p:nvPicPr>
              <p:blipFill>
                <a:blip r:embed="rId58"/>
                <a:stretch>
                  <a:fillRect/>
                </a:stretch>
              </p:blipFill>
              <p:spPr>
                <a:xfrm>
                  <a:off x="4604825" y="1351975"/>
                  <a:ext cx="10584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2" name="Ink 41">
                  <a:extLst>
                    <a:ext uri="{FF2B5EF4-FFF2-40B4-BE49-F238E27FC236}">
                      <a16:creationId xmlns:a16="http://schemas.microsoft.com/office/drawing/2014/main" id="{E9A6C5E2-A141-4F09-C889-DCE0204D6BB1}"/>
                    </a:ext>
                  </a:extLst>
                </p14:cNvPr>
                <p14:cNvContentPartPr/>
                <p14:nvPr/>
              </p14:nvContentPartPr>
              <p14:xfrm>
                <a:off x="4883825" y="1344775"/>
                <a:ext cx="362520" cy="141840"/>
              </p14:xfrm>
            </p:contentPart>
          </mc:Choice>
          <mc:Fallback xmlns="">
            <p:pic>
              <p:nvPicPr>
                <p:cNvPr id="42" name="Ink 41">
                  <a:extLst>
                    <a:ext uri="{FF2B5EF4-FFF2-40B4-BE49-F238E27FC236}">
                      <a16:creationId xmlns:a16="http://schemas.microsoft.com/office/drawing/2014/main" id="{E9A6C5E2-A141-4F09-C889-DCE0204D6BB1}"/>
                    </a:ext>
                  </a:extLst>
                </p:cNvPr>
                <p:cNvPicPr/>
                <p:nvPr/>
              </p:nvPicPr>
              <p:blipFill>
                <a:blip r:embed="rId60"/>
                <a:stretch>
                  <a:fillRect/>
                </a:stretch>
              </p:blipFill>
              <p:spPr>
                <a:xfrm>
                  <a:off x="4874825" y="1336135"/>
                  <a:ext cx="38016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3" name="Ink 42">
                  <a:extLst>
                    <a:ext uri="{FF2B5EF4-FFF2-40B4-BE49-F238E27FC236}">
                      <a16:creationId xmlns:a16="http://schemas.microsoft.com/office/drawing/2014/main" id="{42CBA001-5321-5255-0FF7-80E851E8CCBE}"/>
                    </a:ext>
                  </a:extLst>
                </p14:cNvPr>
                <p14:cNvContentPartPr/>
                <p14:nvPr/>
              </p14:nvContentPartPr>
              <p14:xfrm>
                <a:off x="5262185" y="1313455"/>
                <a:ext cx="37800" cy="87840"/>
              </p14:xfrm>
            </p:contentPart>
          </mc:Choice>
          <mc:Fallback xmlns="">
            <p:pic>
              <p:nvPicPr>
                <p:cNvPr id="43" name="Ink 42">
                  <a:extLst>
                    <a:ext uri="{FF2B5EF4-FFF2-40B4-BE49-F238E27FC236}">
                      <a16:creationId xmlns:a16="http://schemas.microsoft.com/office/drawing/2014/main" id="{42CBA001-5321-5255-0FF7-80E851E8CCBE}"/>
                    </a:ext>
                  </a:extLst>
                </p:cNvPr>
                <p:cNvPicPr/>
                <p:nvPr/>
              </p:nvPicPr>
              <p:blipFill>
                <a:blip r:embed="rId62"/>
                <a:stretch>
                  <a:fillRect/>
                </a:stretch>
              </p:blipFill>
              <p:spPr>
                <a:xfrm>
                  <a:off x="5253185" y="1304815"/>
                  <a:ext cx="5544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4" name="Ink 43">
                  <a:extLst>
                    <a:ext uri="{FF2B5EF4-FFF2-40B4-BE49-F238E27FC236}">
                      <a16:creationId xmlns:a16="http://schemas.microsoft.com/office/drawing/2014/main" id="{F7596659-AC0B-FBBD-C3FC-E92489833897}"/>
                    </a:ext>
                  </a:extLst>
                </p14:cNvPr>
                <p14:cNvContentPartPr/>
                <p14:nvPr/>
              </p14:nvContentPartPr>
              <p14:xfrm>
                <a:off x="5143385" y="1202935"/>
                <a:ext cx="55440" cy="95760"/>
              </p14:xfrm>
            </p:contentPart>
          </mc:Choice>
          <mc:Fallback xmlns="">
            <p:pic>
              <p:nvPicPr>
                <p:cNvPr id="44" name="Ink 43">
                  <a:extLst>
                    <a:ext uri="{FF2B5EF4-FFF2-40B4-BE49-F238E27FC236}">
                      <a16:creationId xmlns:a16="http://schemas.microsoft.com/office/drawing/2014/main" id="{F7596659-AC0B-FBBD-C3FC-E92489833897}"/>
                    </a:ext>
                  </a:extLst>
                </p:cNvPr>
                <p:cNvPicPr/>
                <p:nvPr/>
              </p:nvPicPr>
              <p:blipFill>
                <a:blip r:embed="rId64"/>
                <a:stretch>
                  <a:fillRect/>
                </a:stretch>
              </p:blipFill>
              <p:spPr>
                <a:xfrm>
                  <a:off x="5134745" y="1194295"/>
                  <a:ext cx="7308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5" name="Ink 44">
                  <a:extLst>
                    <a:ext uri="{FF2B5EF4-FFF2-40B4-BE49-F238E27FC236}">
                      <a16:creationId xmlns:a16="http://schemas.microsoft.com/office/drawing/2014/main" id="{75428D10-32CC-E8E3-7E2C-DA9E98D4424C}"/>
                    </a:ext>
                  </a:extLst>
                </p14:cNvPr>
                <p14:cNvContentPartPr/>
                <p14:nvPr/>
              </p14:nvContentPartPr>
              <p14:xfrm>
                <a:off x="5334905" y="1400935"/>
                <a:ext cx="109440" cy="139680"/>
              </p14:xfrm>
            </p:contentPart>
          </mc:Choice>
          <mc:Fallback xmlns="">
            <p:pic>
              <p:nvPicPr>
                <p:cNvPr id="45" name="Ink 44">
                  <a:extLst>
                    <a:ext uri="{FF2B5EF4-FFF2-40B4-BE49-F238E27FC236}">
                      <a16:creationId xmlns:a16="http://schemas.microsoft.com/office/drawing/2014/main" id="{75428D10-32CC-E8E3-7E2C-DA9E98D4424C}"/>
                    </a:ext>
                  </a:extLst>
                </p:cNvPr>
                <p:cNvPicPr/>
                <p:nvPr/>
              </p:nvPicPr>
              <p:blipFill>
                <a:blip r:embed="rId66"/>
                <a:stretch>
                  <a:fillRect/>
                </a:stretch>
              </p:blipFill>
              <p:spPr>
                <a:xfrm>
                  <a:off x="5326265" y="1392295"/>
                  <a:ext cx="12708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6" name="Ink 45">
                  <a:extLst>
                    <a:ext uri="{FF2B5EF4-FFF2-40B4-BE49-F238E27FC236}">
                      <a16:creationId xmlns:a16="http://schemas.microsoft.com/office/drawing/2014/main" id="{91595E9A-B844-BF58-C0A9-7FA8A8D5EB82}"/>
                    </a:ext>
                  </a:extLst>
                </p14:cNvPr>
                <p14:cNvContentPartPr/>
                <p14:nvPr/>
              </p14:nvContentPartPr>
              <p14:xfrm>
                <a:off x="5593385" y="1317055"/>
                <a:ext cx="162000" cy="192600"/>
              </p14:xfrm>
            </p:contentPart>
          </mc:Choice>
          <mc:Fallback xmlns="">
            <p:pic>
              <p:nvPicPr>
                <p:cNvPr id="46" name="Ink 45">
                  <a:extLst>
                    <a:ext uri="{FF2B5EF4-FFF2-40B4-BE49-F238E27FC236}">
                      <a16:creationId xmlns:a16="http://schemas.microsoft.com/office/drawing/2014/main" id="{91595E9A-B844-BF58-C0A9-7FA8A8D5EB82}"/>
                    </a:ext>
                  </a:extLst>
                </p:cNvPr>
                <p:cNvPicPr/>
                <p:nvPr/>
              </p:nvPicPr>
              <p:blipFill>
                <a:blip r:embed="rId68"/>
                <a:stretch>
                  <a:fillRect/>
                </a:stretch>
              </p:blipFill>
              <p:spPr>
                <a:xfrm>
                  <a:off x="5584745" y="1308055"/>
                  <a:ext cx="17964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7" name="Ink 46">
                  <a:extLst>
                    <a:ext uri="{FF2B5EF4-FFF2-40B4-BE49-F238E27FC236}">
                      <a16:creationId xmlns:a16="http://schemas.microsoft.com/office/drawing/2014/main" id="{75B2CE76-236F-17BE-69ED-CDF410F85556}"/>
                    </a:ext>
                  </a:extLst>
                </p14:cNvPr>
                <p14:cNvContentPartPr/>
                <p14:nvPr/>
              </p14:nvContentPartPr>
              <p14:xfrm>
                <a:off x="5807585" y="1404895"/>
                <a:ext cx="129960" cy="115920"/>
              </p14:xfrm>
            </p:contentPart>
          </mc:Choice>
          <mc:Fallback xmlns="">
            <p:pic>
              <p:nvPicPr>
                <p:cNvPr id="47" name="Ink 46">
                  <a:extLst>
                    <a:ext uri="{FF2B5EF4-FFF2-40B4-BE49-F238E27FC236}">
                      <a16:creationId xmlns:a16="http://schemas.microsoft.com/office/drawing/2014/main" id="{75B2CE76-236F-17BE-69ED-CDF410F85556}"/>
                    </a:ext>
                  </a:extLst>
                </p:cNvPr>
                <p:cNvPicPr/>
                <p:nvPr/>
              </p:nvPicPr>
              <p:blipFill>
                <a:blip r:embed="rId70"/>
                <a:stretch>
                  <a:fillRect/>
                </a:stretch>
              </p:blipFill>
              <p:spPr>
                <a:xfrm>
                  <a:off x="5798585" y="1396255"/>
                  <a:ext cx="14760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8" name="Ink 47">
                  <a:extLst>
                    <a:ext uri="{FF2B5EF4-FFF2-40B4-BE49-F238E27FC236}">
                      <a16:creationId xmlns:a16="http://schemas.microsoft.com/office/drawing/2014/main" id="{9106745A-B4F6-0561-D685-2563C094FA62}"/>
                    </a:ext>
                  </a:extLst>
                </p14:cNvPr>
                <p14:cNvContentPartPr/>
                <p14:nvPr/>
              </p14:nvContentPartPr>
              <p14:xfrm>
                <a:off x="5983985" y="1427575"/>
                <a:ext cx="82080" cy="82080"/>
              </p14:xfrm>
            </p:contentPart>
          </mc:Choice>
          <mc:Fallback xmlns="">
            <p:pic>
              <p:nvPicPr>
                <p:cNvPr id="48" name="Ink 47">
                  <a:extLst>
                    <a:ext uri="{FF2B5EF4-FFF2-40B4-BE49-F238E27FC236}">
                      <a16:creationId xmlns:a16="http://schemas.microsoft.com/office/drawing/2014/main" id="{9106745A-B4F6-0561-D685-2563C094FA62}"/>
                    </a:ext>
                  </a:extLst>
                </p:cNvPr>
                <p:cNvPicPr/>
                <p:nvPr/>
              </p:nvPicPr>
              <p:blipFill>
                <a:blip r:embed="rId72"/>
                <a:stretch>
                  <a:fillRect/>
                </a:stretch>
              </p:blipFill>
              <p:spPr>
                <a:xfrm>
                  <a:off x="5975345" y="1418575"/>
                  <a:ext cx="9972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9" name="Ink 48">
                  <a:extLst>
                    <a:ext uri="{FF2B5EF4-FFF2-40B4-BE49-F238E27FC236}">
                      <a16:creationId xmlns:a16="http://schemas.microsoft.com/office/drawing/2014/main" id="{619B4CCE-B42F-AE4B-BE6A-24781A7F23B4}"/>
                    </a:ext>
                  </a:extLst>
                </p14:cNvPr>
                <p14:cNvContentPartPr/>
                <p14:nvPr/>
              </p14:nvContentPartPr>
              <p14:xfrm>
                <a:off x="6112865" y="1410295"/>
                <a:ext cx="141840" cy="292320"/>
              </p14:xfrm>
            </p:contentPart>
          </mc:Choice>
          <mc:Fallback xmlns="">
            <p:pic>
              <p:nvPicPr>
                <p:cNvPr id="49" name="Ink 48">
                  <a:extLst>
                    <a:ext uri="{FF2B5EF4-FFF2-40B4-BE49-F238E27FC236}">
                      <a16:creationId xmlns:a16="http://schemas.microsoft.com/office/drawing/2014/main" id="{619B4CCE-B42F-AE4B-BE6A-24781A7F23B4}"/>
                    </a:ext>
                  </a:extLst>
                </p:cNvPr>
                <p:cNvPicPr/>
                <p:nvPr/>
              </p:nvPicPr>
              <p:blipFill>
                <a:blip r:embed="rId74"/>
                <a:stretch>
                  <a:fillRect/>
                </a:stretch>
              </p:blipFill>
              <p:spPr>
                <a:xfrm>
                  <a:off x="6104225" y="1401295"/>
                  <a:ext cx="15948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0" name="Ink 49">
                  <a:extLst>
                    <a:ext uri="{FF2B5EF4-FFF2-40B4-BE49-F238E27FC236}">
                      <a16:creationId xmlns:a16="http://schemas.microsoft.com/office/drawing/2014/main" id="{6288C0DE-25C6-9EA1-B59E-694BDAD9F72B}"/>
                    </a:ext>
                  </a:extLst>
                </p14:cNvPr>
                <p14:cNvContentPartPr/>
                <p14:nvPr/>
              </p14:nvContentPartPr>
              <p14:xfrm>
                <a:off x="5890025" y="1188175"/>
                <a:ext cx="67680" cy="110880"/>
              </p14:xfrm>
            </p:contentPart>
          </mc:Choice>
          <mc:Fallback xmlns="">
            <p:pic>
              <p:nvPicPr>
                <p:cNvPr id="50" name="Ink 49">
                  <a:extLst>
                    <a:ext uri="{FF2B5EF4-FFF2-40B4-BE49-F238E27FC236}">
                      <a16:creationId xmlns:a16="http://schemas.microsoft.com/office/drawing/2014/main" id="{6288C0DE-25C6-9EA1-B59E-694BDAD9F72B}"/>
                    </a:ext>
                  </a:extLst>
                </p:cNvPr>
                <p:cNvPicPr/>
                <p:nvPr/>
              </p:nvPicPr>
              <p:blipFill>
                <a:blip r:embed="rId76"/>
                <a:stretch>
                  <a:fillRect/>
                </a:stretch>
              </p:blipFill>
              <p:spPr>
                <a:xfrm>
                  <a:off x="5881385" y="1179175"/>
                  <a:ext cx="85320" cy="128520"/>
                </a:xfrm>
                <a:prstGeom prst="rect">
                  <a:avLst/>
                </a:prstGeom>
              </p:spPr>
            </p:pic>
          </mc:Fallback>
        </mc:AlternateContent>
      </p:grpSp>
      <p:grpSp>
        <p:nvGrpSpPr>
          <p:cNvPr id="58" name="Group 57">
            <a:extLst>
              <a:ext uri="{FF2B5EF4-FFF2-40B4-BE49-F238E27FC236}">
                <a16:creationId xmlns:a16="http://schemas.microsoft.com/office/drawing/2014/main" id="{7708A0A1-A3EA-0D0E-6AC8-8F401967FE8B}"/>
              </a:ext>
            </a:extLst>
          </p:cNvPr>
          <p:cNvGrpSpPr/>
          <p:nvPr/>
        </p:nvGrpSpPr>
        <p:grpSpPr>
          <a:xfrm>
            <a:off x="6517865" y="1220215"/>
            <a:ext cx="878040" cy="324360"/>
            <a:chOff x="6517865" y="1220215"/>
            <a:chExt cx="878040" cy="324360"/>
          </a:xfrm>
        </p:grpSpPr>
        <mc:AlternateContent xmlns:mc="http://schemas.openxmlformats.org/markup-compatibility/2006" xmlns:p14="http://schemas.microsoft.com/office/powerpoint/2010/main">
          <mc:Choice Requires="p14">
            <p:contentPart p14:bwMode="auto" r:id="rId77">
              <p14:nvContentPartPr>
                <p14:cNvPr id="52" name="Ink 51">
                  <a:extLst>
                    <a:ext uri="{FF2B5EF4-FFF2-40B4-BE49-F238E27FC236}">
                      <a16:creationId xmlns:a16="http://schemas.microsoft.com/office/drawing/2014/main" id="{1FAA9D74-D7D4-BA2E-7853-CCC1B95E4ED7}"/>
                    </a:ext>
                  </a:extLst>
                </p14:cNvPr>
                <p14:cNvContentPartPr/>
                <p14:nvPr/>
              </p14:nvContentPartPr>
              <p14:xfrm>
                <a:off x="6517865" y="1243975"/>
                <a:ext cx="132120" cy="291960"/>
              </p14:xfrm>
            </p:contentPart>
          </mc:Choice>
          <mc:Fallback xmlns="">
            <p:pic>
              <p:nvPicPr>
                <p:cNvPr id="52" name="Ink 51">
                  <a:extLst>
                    <a:ext uri="{FF2B5EF4-FFF2-40B4-BE49-F238E27FC236}">
                      <a16:creationId xmlns:a16="http://schemas.microsoft.com/office/drawing/2014/main" id="{1FAA9D74-D7D4-BA2E-7853-CCC1B95E4ED7}"/>
                    </a:ext>
                  </a:extLst>
                </p:cNvPr>
                <p:cNvPicPr/>
                <p:nvPr/>
              </p:nvPicPr>
              <p:blipFill>
                <a:blip r:embed="rId78"/>
                <a:stretch>
                  <a:fillRect/>
                </a:stretch>
              </p:blipFill>
              <p:spPr>
                <a:xfrm>
                  <a:off x="6509225" y="1235335"/>
                  <a:ext cx="14976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3" name="Ink 52">
                  <a:extLst>
                    <a:ext uri="{FF2B5EF4-FFF2-40B4-BE49-F238E27FC236}">
                      <a16:creationId xmlns:a16="http://schemas.microsoft.com/office/drawing/2014/main" id="{FAB2BBFC-88C8-88EB-3C53-F4C6FD9FD52D}"/>
                    </a:ext>
                  </a:extLst>
                </p14:cNvPr>
                <p14:cNvContentPartPr/>
                <p14:nvPr/>
              </p14:nvContentPartPr>
              <p14:xfrm>
                <a:off x="6705065" y="1404175"/>
                <a:ext cx="115920" cy="114480"/>
              </p14:xfrm>
            </p:contentPart>
          </mc:Choice>
          <mc:Fallback xmlns="">
            <p:pic>
              <p:nvPicPr>
                <p:cNvPr id="53" name="Ink 52">
                  <a:extLst>
                    <a:ext uri="{FF2B5EF4-FFF2-40B4-BE49-F238E27FC236}">
                      <a16:creationId xmlns:a16="http://schemas.microsoft.com/office/drawing/2014/main" id="{FAB2BBFC-88C8-88EB-3C53-F4C6FD9FD52D}"/>
                    </a:ext>
                  </a:extLst>
                </p:cNvPr>
                <p:cNvPicPr/>
                <p:nvPr/>
              </p:nvPicPr>
              <p:blipFill>
                <a:blip r:embed="rId80"/>
                <a:stretch>
                  <a:fillRect/>
                </a:stretch>
              </p:blipFill>
              <p:spPr>
                <a:xfrm>
                  <a:off x="6696425" y="1395175"/>
                  <a:ext cx="13356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4" name="Ink 53">
                  <a:extLst>
                    <a:ext uri="{FF2B5EF4-FFF2-40B4-BE49-F238E27FC236}">
                      <a16:creationId xmlns:a16="http://schemas.microsoft.com/office/drawing/2014/main" id="{6C7CFFE0-D59A-0B2C-6D0E-DC6E5691F509}"/>
                    </a:ext>
                  </a:extLst>
                </p14:cNvPr>
                <p14:cNvContentPartPr/>
                <p14:nvPr/>
              </p14:nvContentPartPr>
              <p14:xfrm>
                <a:off x="6898385" y="1412455"/>
                <a:ext cx="98640" cy="117720"/>
              </p14:xfrm>
            </p:contentPart>
          </mc:Choice>
          <mc:Fallback xmlns="">
            <p:pic>
              <p:nvPicPr>
                <p:cNvPr id="54" name="Ink 53">
                  <a:extLst>
                    <a:ext uri="{FF2B5EF4-FFF2-40B4-BE49-F238E27FC236}">
                      <a16:creationId xmlns:a16="http://schemas.microsoft.com/office/drawing/2014/main" id="{6C7CFFE0-D59A-0B2C-6D0E-DC6E5691F509}"/>
                    </a:ext>
                  </a:extLst>
                </p:cNvPr>
                <p:cNvPicPr/>
                <p:nvPr/>
              </p:nvPicPr>
              <p:blipFill>
                <a:blip r:embed="rId82"/>
                <a:stretch>
                  <a:fillRect/>
                </a:stretch>
              </p:blipFill>
              <p:spPr>
                <a:xfrm>
                  <a:off x="6889745" y="1403455"/>
                  <a:ext cx="11628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55" name="Ink 54">
                  <a:extLst>
                    <a:ext uri="{FF2B5EF4-FFF2-40B4-BE49-F238E27FC236}">
                      <a16:creationId xmlns:a16="http://schemas.microsoft.com/office/drawing/2014/main" id="{0EFFB213-46E0-DE11-877E-E64D3DCB43F0}"/>
                    </a:ext>
                  </a:extLst>
                </p14:cNvPr>
                <p14:cNvContentPartPr/>
                <p14:nvPr/>
              </p14:nvContentPartPr>
              <p14:xfrm>
                <a:off x="6763385" y="1252615"/>
                <a:ext cx="51480" cy="49680"/>
              </p14:xfrm>
            </p:contentPart>
          </mc:Choice>
          <mc:Fallback xmlns="">
            <p:pic>
              <p:nvPicPr>
                <p:cNvPr id="55" name="Ink 54">
                  <a:extLst>
                    <a:ext uri="{FF2B5EF4-FFF2-40B4-BE49-F238E27FC236}">
                      <a16:creationId xmlns:a16="http://schemas.microsoft.com/office/drawing/2014/main" id="{0EFFB213-46E0-DE11-877E-E64D3DCB43F0}"/>
                    </a:ext>
                  </a:extLst>
                </p:cNvPr>
                <p:cNvPicPr/>
                <p:nvPr/>
              </p:nvPicPr>
              <p:blipFill>
                <a:blip r:embed="rId84"/>
                <a:stretch>
                  <a:fillRect/>
                </a:stretch>
              </p:blipFill>
              <p:spPr>
                <a:xfrm>
                  <a:off x="6754745" y="1243615"/>
                  <a:ext cx="6912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6" name="Ink 55">
                  <a:extLst>
                    <a:ext uri="{FF2B5EF4-FFF2-40B4-BE49-F238E27FC236}">
                      <a16:creationId xmlns:a16="http://schemas.microsoft.com/office/drawing/2014/main" id="{420265E6-A906-FEC8-F8BA-0E1E9198DD01}"/>
                    </a:ext>
                  </a:extLst>
                </p14:cNvPr>
                <p14:cNvContentPartPr/>
                <p14:nvPr/>
              </p14:nvContentPartPr>
              <p14:xfrm>
                <a:off x="7099985" y="1220215"/>
                <a:ext cx="146520" cy="315720"/>
              </p14:xfrm>
            </p:contentPart>
          </mc:Choice>
          <mc:Fallback xmlns="">
            <p:pic>
              <p:nvPicPr>
                <p:cNvPr id="56" name="Ink 55">
                  <a:extLst>
                    <a:ext uri="{FF2B5EF4-FFF2-40B4-BE49-F238E27FC236}">
                      <a16:creationId xmlns:a16="http://schemas.microsoft.com/office/drawing/2014/main" id="{420265E6-A906-FEC8-F8BA-0E1E9198DD01}"/>
                    </a:ext>
                  </a:extLst>
                </p:cNvPr>
                <p:cNvPicPr/>
                <p:nvPr/>
              </p:nvPicPr>
              <p:blipFill>
                <a:blip r:embed="rId86"/>
                <a:stretch>
                  <a:fillRect/>
                </a:stretch>
              </p:blipFill>
              <p:spPr>
                <a:xfrm>
                  <a:off x="7091345" y="1211575"/>
                  <a:ext cx="164160" cy="3333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57" name="Ink 56">
                  <a:extLst>
                    <a:ext uri="{FF2B5EF4-FFF2-40B4-BE49-F238E27FC236}">
                      <a16:creationId xmlns:a16="http://schemas.microsoft.com/office/drawing/2014/main" id="{36B61EF6-7A54-2371-B8F7-9C72653867EB}"/>
                    </a:ext>
                  </a:extLst>
                </p14:cNvPr>
                <p14:cNvContentPartPr/>
                <p14:nvPr/>
              </p14:nvContentPartPr>
              <p14:xfrm>
                <a:off x="7293305" y="1301935"/>
                <a:ext cx="102600" cy="242640"/>
              </p14:xfrm>
            </p:contentPart>
          </mc:Choice>
          <mc:Fallback xmlns="">
            <p:pic>
              <p:nvPicPr>
                <p:cNvPr id="57" name="Ink 56">
                  <a:extLst>
                    <a:ext uri="{FF2B5EF4-FFF2-40B4-BE49-F238E27FC236}">
                      <a16:creationId xmlns:a16="http://schemas.microsoft.com/office/drawing/2014/main" id="{36B61EF6-7A54-2371-B8F7-9C72653867EB}"/>
                    </a:ext>
                  </a:extLst>
                </p:cNvPr>
                <p:cNvPicPr/>
                <p:nvPr/>
              </p:nvPicPr>
              <p:blipFill>
                <a:blip r:embed="rId88"/>
                <a:stretch>
                  <a:fillRect/>
                </a:stretch>
              </p:blipFill>
              <p:spPr>
                <a:xfrm>
                  <a:off x="7284305" y="1293295"/>
                  <a:ext cx="120240" cy="260280"/>
                </a:xfrm>
                <a:prstGeom prst="rect">
                  <a:avLst/>
                </a:prstGeom>
              </p:spPr>
            </p:pic>
          </mc:Fallback>
        </mc:AlternateContent>
      </p:grpSp>
      <p:grpSp>
        <p:nvGrpSpPr>
          <p:cNvPr id="64" name="Group 63">
            <a:extLst>
              <a:ext uri="{FF2B5EF4-FFF2-40B4-BE49-F238E27FC236}">
                <a16:creationId xmlns:a16="http://schemas.microsoft.com/office/drawing/2014/main" id="{60645F28-9C06-580F-2482-CE32BEC4453C}"/>
              </a:ext>
            </a:extLst>
          </p:cNvPr>
          <p:cNvGrpSpPr/>
          <p:nvPr/>
        </p:nvGrpSpPr>
        <p:grpSpPr>
          <a:xfrm>
            <a:off x="7438385" y="1249735"/>
            <a:ext cx="478080" cy="271080"/>
            <a:chOff x="7438385" y="1249735"/>
            <a:chExt cx="478080" cy="271080"/>
          </a:xfrm>
        </p:grpSpPr>
        <mc:AlternateContent xmlns:mc="http://schemas.openxmlformats.org/markup-compatibility/2006" xmlns:p14="http://schemas.microsoft.com/office/powerpoint/2010/main">
          <mc:Choice Requires="p14">
            <p:contentPart p14:bwMode="auto" r:id="rId89">
              <p14:nvContentPartPr>
                <p14:cNvPr id="61" name="Ink 60">
                  <a:extLst>
                    <a:ext uri="{FF2B5EF4-FFF2-40B4-BE49-F238E27FC236}">
                      <a16:creationId xmlns:a16="http://schemas.microsoft.com/office/drawing/2014/main" id="{E3AC6858-40A6-4AC1-2AF0-6F9784C0398A}"/>
                    </a:ext>
                  </a:extLst>
                </p14:cNvPr>
                <p14:cNvContentPartPr/>
                <p14:nvPr/>
              </p14:nvContentPartPr>
              <p14:xfrm>
                <a:off x="7473305" y="1296175"/>
                <a:ext cx="204840" cy="195840"/>
              </p14:xfrm>
            </p:contentPart>
          </mc:Choice>
          <mc:Fallback xmlns="">
            <p:pic>
              <p:nvPicPr>
                <p:cNvPr id="61" name="Ink 60">
                  <a:extLst>
                    <a:ext uri="{FF2B5EF4-FFF2-40B4-BE49-F238E27FC236}">
                      <a16:creationId xmlns:a16="http://schemas.microsoft.com/office/drawing/2014/main" id="{E3AC6858-40A6-4AC1-2AF0-6F9784C0398A}"/>
                    </a:ext>
                  </a:extLst>
                </p:cNvPr>
                <p:cNvPicPr/>
                <p:nvPr/>
              </p:nvPicPr>
              <p:blipFill>
                <a:blip r:embed="rId90"/>
                <a:stretch>
                  <a:fillRect/>
                </a:stretch>
              </p:blipFill>
              <p:spPr>
                <a:xfrm>
                  <a:off x="7464305" y="1287535"/>
                  <a:ext cx="22248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62" name="Ink 61">
                  <a:extLst>
                    <a:ext uri="{FF2B5EF4-FFF2-40B4-BE49-F238E27FC236}">
                      <a16:creationId xmlns:a16="http://schemas.microsoft.com/office/drawing/2014/main" id="{91C95D13-E810-5F9C-3DA7-BCCCA0196101}"/>
                    </a:ext>
                  </a:extLst>
                </p14:cNvPr>
                <p14:cNvContentPartPr/>
                <p14:nvPr/>
              </p14:nvContentPartPr>
              <p14:xfrm>
                <a:off x="7438385" y="1349095"/>
                <a:ext cx="186480" cy="171720"/>
              </p14:xfrm>
            </p:contentPart>
          </mc:Choice>
          <mc:Fallback xmlns="">
            <p:pic>
              <p:nvPicPr>
                <p:cNvPr id="62" name="Ink 61">
                  <a:extLst>
                    <a:ext uri="{FF2B5EF4-FFF2-40B4-BE49-F238E27FC236}">
                      <a16:creationId xmlns:a16="http://schemas.microsoft.com/office/drawing/2014/main" id="{91C95D13-E810-5F9C-3DA7-BCCCA0196101}"/>
                    </a:ext>
                  </a:extLst>
                </p:cNvPr>
                <p:cNvPicPr/>
                <p:nvPr/>
              </p:nvPicPr>
              <p:blipFill>
                <a:blip r:embed="rId92"/>
                <a:stretch>
                  <a:fillRect/>
                </a:stretch>
              </p:blipFill>
              <p:spPr>
                <a:xfrm>
                  <a:off x="7429745" y="1340455"/>
                  <a:ext cx="20412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63" name="Ink 62">
                  <a:extLst>
                    <a:ext uri="{FF2B5EF4-FFF2-40B4-BE49-F238E27FC236}">
                      <a16:creationId xmlns:a16="http://schemas.microsoft.com/office/drawing/2014/main" id="{DC3496C4-DAEA-3BED-008F-DFF52F47F14E}"/>
                    </a:ext>
                  </a:extLst>
                </p14:cNvPr>
                <p14:cNvContentPartPr/>
                <p14:nvPr/>
              </p14:nvContentPartPr>
              <p14:xfrm>
                <a:off x="7785785" y="1249735"/>
                <a:ext cx="130680" cy="253440"/>
              </p14:xfrm>
            </p:contentPart>
          </mc:Choice>
          <mc:Fallback xmlns="">
            <p:pic>
              <p:nvPicPr>
                <p:cNvPr id="63" name="Ink 62">
                  <a:extLst>
                    <a:ext uri="{FF2B5EF4-FFF2-40B4-BE49-F238E27FC236}">
                      <a16:creationId xmlns:a16="http://schemas.microsoft.com/office/drawing/2014/main" id="{DC3496C4-DAEA-3BED-008F-DFF52F47F14E}"/>
                    </a:ext>
                  </a:extLst>
                </p:cNvPr>
                <p:cNvPicPr/>
                <p:nvPr/>
              </p:nvPicPr>
              <p:blipFill>
                <a:blip r:embed="rId94"/>
                <a:stretch>
                  <a:fillRect/>
                </a:stretch>
              </p:blipFill>
              <p:spPr>
                <a:xfrm>
                  <a:off x="7776785" y="1240735"/>
                  <a:ext cx="148320" cy="271080"/>
                </a:xfrm>
                <a:prstGeom prst="rect">
                  <a:avLst/>
                </a:prstGeom>
              </p:spPr>
            </p:pic>
          </mc:Fallback>
        </mc:AlternateContent>
      </p:grpSp>
      <p:grpSp>
        <p:nvGrpSpPr>
          <p:cNvPr id="85" name="Group 84">
            <a:extLst>
              <a:ext uri="{FF2B5EF4-FFF2-40B4-BE49-F238E27FC236}">
                <a16:creationId xmlns:a16="http://schemas.microsoft.com/office/drawing/2014/main" id="{8C427AAF-D755-DDFC-81C9-BEEDAD939B98}"/>
              </a:ext>
            </a:extLst>
          </p:cNvPr>
          <p:cNvGrpSpPr/>
          <p:nvPr/>
        </p:nvGrpSpPr>
        <p:grpSpPr>
          <a:xfrm>
            <a:off x="3906065" y="1628815"/>
            <a:ext cx="2213280" cy="485640"/>
            <a:chOff x="3906065" y="1628815"/>
            <a:chExt cx="2213280" cy="485640"/>
          </a:xfrm>
        </p:grpSpPr>
        <mc:AlternateContent xmlns:mc="http://schemas.openxmlformats.org/markup-compatibility/2006" xmlns:p14="http://schemas.microsoft.com/office/powerpoint/2010/main">
          <mc:Choice Requires="p14">
            <p:contentPart p14:bwMode="auto" r:id="rId95">
              <p14:nvContentPartPr>
                <p14:cNvPr id="65" name="Ink 64">
                  <a:extLst>
                    <a:ext uri="{FF2B5EF4-FFF2-40B4-BE49-F238E27FC236}">
                      <a16:creationId xmlns:a16="http://schemas.microsoft.com/office/drawing/2014/main" id="{A823F991-99EC-9FB8-7815-45ADC15D96C8}"/>
                    </a:ext>
                  </a:extLst>
                </p14:cNvPr>
                <p14:cNvContentPartPr/>
                <p14:nvPr/>
              </p14:nvContentPartPr>
              <p14:xfrm>
                <a:off x="3973385" y="1719535"/>
                <a:ext cx="10440" cy="32400"/>
              </p14:xfrm>
            </p:contentPart>
          </mc:Choice>
          <mc:Fallback xmlns="">
            <p:pic>
              <p:nvPicPr>
                <p:cNvPr id="65" name="Ink 64">
                  <a:extLst>
                    <a:ext uri="{FF2B5EF4-FFF2-40B4-BE49-F238E27FC236}">
                      <a16:creationId xmlns:a16="http://schemas.microsoft.com/office/drawing/2014/main" id="{A823F991-99EC-9FB8-7815-45ADC15D96C8}"/>
                    </a:ext>
                  </a:extLst>
                </p:cNvPr>
                <p:cNvPicPr/>
                <p:nvPr/>
              </p:nvPicPr>
              <p:blipFill>
                <a:blip r:embed="rId96"/>
                <a:stretch>
                  <a:fillRect/>
                </a:stretch>
              </p:blipFill>
              <p:spPr>
                <a:xfrm>
                  <a:off x="3964745" y="1710895"/>
                  <a:ext cx="2808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66" name="Ink 65">
                  <a:extLst>
                    <a:ext uri="{FF2B5EF4-FFF2-40B4-BE49-F238E27FC236}">
                      <a16:creationId xmlns:a16="http://schemas.microsoft.com/office/drawing/2014/main" id="{B4AACFE7-0210-2A14-A1AC-D4897BBC749F}"/>
                    </a:ext>
                  </a:extLst>
                </p14:cNvPr>
                <p14:cNvContentPartPr/>
                <p14:nvPr/>
              </p14:nvContentPartPr>
              <p14:xfrm>
                <a:off x="3969425" y="1670215"/>
                <a:ext cx="20880" cy="237240"/>
              </p14:xfrm>
            </p:contentPart>
          </mc:Choice>
          <mc:Fallback xmlns="">
            <p:pic>
              <p:nvPicPr>
                <p:cNvPr id="66" name="Ink 65">
                  <a:extLst>
                    <a:ext uri="{FF2B5EF4-FFF2-40B4-BE49-F238E27FC236}">
                      <a16:creationId xmlns:a16="http://schemas.microsoft.com/office/drawing/2014/main" id="{B4AACFE7-0210-2A14-A1AC-D4897BBC749F}"/>
                    </a:ext>
                  </a:extLst>
                </p:cNvPr>
                <p:cNvPicPr/>
                <p:nvPr/>
              </p:nvPicPr>
              <p:blipFill>
                <a:blip r:embed="rId98"/>
                <a:stretch>
                  <a:fillRect/>
                </a:stretch>
              </p:blipFill>
              <p:spPr>
                <a:xfrm>
                  <a:off x="3960425" y="1661215"/>
                  <a:ext cx="3852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67" name="Ink 66">
                  <a:extLst>
                    <a:ext uri="{FF2B5EF4-FFF2-40B4-BE49-F238E27FC236}">
                      <a16:creationId xmlns:a16="http://schemas.microsoft.com/office/drawing/2014/main" id="{F8319737-4713-5FEE-04DA-89697ECDB072}"/>
                    </a:ext>
                  </a:extLst>
                </p14:cNvPr>
                <p14:cNvContentPartPr/>
                <p14:nvPr/>
              </p14:nvContentPartPr>
              <p14:xfrm>
                <a:off x="3906065" y="1628815"/>
                <a:ext cx="317160" cy="284400"/>
              </p14:xfrm>
            </p:contentPart>
          </mc:Choice>
          <mc:Fallback xmlns="">
            <p:pic>
              <p:nvPicPr>
                <p:cNvPr id="67" name="Ink 66">
                  <a:extLst>
                    <a:ext uri="{FF2B5EF4-FFF2-40B4-BE49-F238E27FC236}">
                      <a16:creationId xmlns:a16="http://schemas.microsoft.com/office/drawing/2014/main" id="{F8319737-4713-5FEE-04DA-89697ECDB072}"/>
                    </a:ext>
                  </a:extLst>
                </p:cNvPr>
                <p:cNvPicPr/>
                <p:nvPr/>
              </p:nvPicPr>
              <p:blipFill>
                <a:blip r:embed="rId100"/>
                <a:stretch>
                  <a:fillRect/>
                </a:stretch>
              </p:blipFill>
              <p:spPr>
                <a:xfrm>
                  <a:off x="3897425" y="1619815"/>
                  <a:ext cx="33480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68" name="Ink 67">
                  <a:extLst>
                    <a:ext uri="{FF2B5EF4-FFF2-40B4-BE49-F238E27FC236}">
                      <a16:creationId xmlns:a16="http://schemas.microsoft.com/office/drawing/2014/main" id="{D7536DE9-D272-2C2C-D638-DC900F1FC9A9}"/>
                    </a:ext>
                  </a:extLst>
                </p14:cNvPr>
                <p14:cNvContentPartPr/>
                <p14:nvPr/>
              </p14:nvContentPartPr>
              <p14:xfrm>
                <a:off x="4290545" y="1783975"/>
                <a:ext cx="135360" cy="120960"/>
              </p14:xfrm>
            </p:contentPart>
          </mc:Choice>
          <mc:Fallback xmlns="">
            <p:pic>
              <p:nvPicPr>
                <p:cNvPr id="68" name="Ink 67">
                  <a:extLst>
                    <a:ext uri="{FF2B5EF4-FFF2-40B4-BE49-F238E27FC236}">
                      <a16:creationId xmlns:a16="http://schemas.microsoft.com/office/drawing/2014/main" id="{D7536DE9-D272-2C2C-D638-DC900F1FC9A9}"/>
                    </a:ext>
                  </a:extLst>
                </p:cNvPr>
                <p:cNvPicPr/>
                <p:nvPr/>
              </p:nvPicPr>
              <p:blipFill>
                <a:blip r:embed="rId102"/>
                <a:stretch>
                  <a:fillRect/>
                </a:stretch>
              </p:blipFill>
              <p:spPr>
                <a:xfrm>
                  <a:off x="4281545" y="1775335"/>
                  <a:ext cx="15300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69" name="Ink 68">
                  <a:extLst>
                    <a:ext uri="{FF2B5EF4-FFF2-40B4-BE49-F238E27FC236}">
                      <a16:creationId xmlns:a16="http://schemas.microsoft.com/office/drawing/2014/main" id="{55AA5388-D1EF-C5C9-7561-37D6B9E52417}"/>
                    </a:ext>
                  </a:extLst>
                </p14:cNvPr>
                <p14:cNvContentPartPr/>
                <p14:nvPr/>
              </p14:nvContentPartPr>
              <p14:xfrm>
                <a:off x="4415105" y="1704775"/>
                <a:ext cx="68400" cy="117720"/>
              </p14:xfrm>
            </p:contentPart>
          </mc:Choice>
          <mc:Fallback xmlns="">
            <p:pic>
              <p:nvPicPr>
                <p:cNvPr id="69" name="Ink 68">
                  <a:extLst>
                    <a:ext uri="{FF2B5EF4-FFF2-40B4-BE49-F238E27FC236}">
                      <a16:creationId xmlns:a16="http://schemas.microsoft.com/office/drawing/2014/main" id="{55AA5388-D1EF-C5C9-7561-37D6B9E52417}"/>
                    </a:ext>
                  </a:extLst>
                </p:cNvPr>
                <p:cNvPicPr/>
                <p:nvPr/>
              </p:nvPicPr>
              <p:blipFill>
                <a:blip r:embed="rId104"/>
                <a:stretch>
                  <a:fillRect/>
                </a:stretch>
              </p:blipFill>
              <p:spPr>
                <a:xfrm>
                  <a:off x="4406465" y="1695775"/>
                  <a:ext cx="8604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70" name="Ink 69">
                  <a:extLst>
                    <a:ext uri="{FF2B5EF4-FFF2-40B4-BE49-F238E27FC236}">
                      <a16:creationId xmlns:a16="http://schemas.microsoft.com/office/drawing/2014/main" id="{5CBA899A-D39E-89F1-E683-8AA9D23F6313}"/>
                    </a:ext>
                  </a:extLst>
                </p14:cNvPr>
                <p14:cNvContentPartPr/>
                <p14:nvPr/>
              </p14:nvContentPartPr>
              <p14:xfrm>
                <a:off x="4357865" y="1964695"/>
                <a:ext cx="6480" cy="15480"/>
              </p14:xfrm>
            </p:contentPart>
          </mc:Choice>
          <mc:Fallback xmlns="">
            <p:pic>
              <p:nvPicPr>
                <p:cNvPr id="70" name="Ink 69">
                  <a:extLst>
                    <a:ext uri="{FF2B5EF4-FFF2-40B4-BE49-F238E27FC236}">
                      <a16:creationId xmlns:a16="http://schemas.microsoft.com/office/drawing/2014/main" id="{5CBA899A-D39E-89F1-E683-8AA9D23F6313}"/>
                    </a:ext>
                  </a:extLst>
                </p:cNvPr>
                <p:cNvPicPr/>
                <p:nvPr/>
              </p:nvPicPr>
              <p:blipFill>
                <a:blip r:embed="rId106"/>
                <a:stretch>
                  <a:fillRect/>
                </a:stretch>
              </p:blipFill>
              <p:spPr>
                <a:xfrm>
                  <a:off x="4349225" y="1956055"/>
                  <a:ext cx="2412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71" name="Ink 70">
                  <a:extLst>
                    <a:ext uri="{FF2B5EF4-FFF2-40B4-BE49-F238E27FC236}">
                      <a16:creationId xmlns:a16="http://schemas.microsoft.com/office/drawing/2014/main" id="{8C18B148-3C3F-DA92-1487-7DFDFA4E25BB}"/>
                    </a:ext>
                  </a:extLst>
                </p14:cNvPr>
                <p14:cNvContentPartPr/>
                <p14:nvPr/>
              </p14:nvContentPartPr>
              <p14:xfrm>
                <a:off x="4518065" y="1810615"/>
                <a:ext cx="79920" cy="152280"/>
              </p14:xfrm>
            </p:contentPart>
          </mc:Choice>
          <mc:Fallback xmlns="">
            <p:pic>
              <p:nvPicPr>
                <p:cNvPr id="71" name="Ink 70">
                  <a:extLst>
                    <a:ext uri="{FF2B5EF4-FFF2-40B4-BE49-F238E27FC236}">
                      <a16:creationId xmlns:a16="http://schemas.microsoft.com/office/drawing/2014/main" id="{8C18B148-3C3F-DA92-1487-7DFDFA4E25BB}"/>
                    </a:ext>
                  </a:extLst>
                </p:cNvPr>
                <p:cNvPicPr/>
                <p:nvPr/>
              </p:nvPicPr>
              <p:blipFill>
                <a:blip r:embed="rId108"/>
                <a:stretch>
                  <a:fillRect/>
                </a:stretch>
              </p:blipFill>
              <p:spPr>
                <a:xfrm>
                  <a:off x="4509065" y="1801615"/>
                  <a:ext cx="9756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72" name="Ink 71">
                  <a:extLst>
                    <a:ext uri="{FF2B5EF4-FFF2-40B4-BE49-F238E27FC236}">
                      <a16:creationId xmlns:a16="http://schemas.microsoft.com/office/drawing/2014/main" id="{C5B05F99-8BDF-E1F7-D84B-58E1DE6F1919}"/>
                    </a:ext>
                  </a:extLst>
                </p14:cNvPr>
                <p14:cNvContentPartPr/>
                <p14:nvPr/>
              </p14:nvContentPartPr>
              <p14:xfrm>
                <a:off x="4806065" y="1728895"/>
                <a:ext cx="26280" cy="230400"/>
              </p14:xfrm>
            </p:contentPart>
          </mc:Choice>
          <mc:Fallback xmlns="">
            <p:pic>
              <p:nvPicPr>
                <p:cNvPr id="72" name="Ink 71">
                  <a:extLst>
                    <a:ext uri="{FF2B5EF4-FFF2-40B4-BE49-F238E27FC236}">
                      <a16:creationId xmlns:a16="http://schemas.microsoft.com/office/drawing/2014/main" id="{C5B05F99-8BDF-E1F7-D84B-58E1DE6F1919}"/>
                    </a:ext>
                  </a:extLst>
                </p:cNvPr>
                <p:cNvPicPr/>
                <p:nvPr/>
              </p:nvPicPr>
              <p:blipFill>
                <a:blip r:embed="rId110"/>
                <a:stretch>
                  <a:fillRect/>
                </a:stretch>
              </p:blipFill>
              <p:spPr>
                <a:xfrm>
                  <a:off x="4797065" y="1719895"/>
                  <a:ext cx="4392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73" name="Ink 72">
                  <a:extLst>
                    <a:ext uri="{FF2B5EF4-FFF2-40B4-BE49-F238E27FC236}">
                      <a16:creationId xmlns:a16="http://schemas.microsoft.com/office/drawing/2014/main" id="{8E46F9F0-D9E6-5191-E5C8-FA74D9B37A44}"/>
                    </a:ext>
                  </a:extLst>
                </p14:cNvPr>
                <p14:cNvContentPartPr/>
                <p14:nvPr/>
              </p14:nvContentPartPr>
              <p14:xfrm>
                <a:off x="4768985" y="1673095"/>
                <a:ext cx="254520" cy="309960"/>
              </p14:xfrm>
            </p:contentPart>
          </mc:Choice>
          <mc:Fallback xmlns="">
            <p:pic>
              <p:nvPicPr>
                <p:cNvPr id="73" name="Ink 72">
                  <a:extLst>
                    <a:ext uri="{FF2B5EF4-FFF2-40B4-BE49-F238E27FC236}">
                      <a16:creationId xmlns:a16="http://schemas.microsoft.com/office/drawing/2014/main" id="{8E46F9F0-D9E6-5191-E5C8-FA74D9B37A44}"/>
                    </a:ext>
                  </a:extLst>
                </p:cNvPr>
                <p:cNvPicPr/>
                <p:nvPr/>
              </p:nvPicPr>
              <p:blipFill>
                <a:blip r:embed="rId112"/>
                <a:stretch>
                  <a:fillRect/>
                </a:stretch>
              </p:blipFill>
              <p:spPr>
                <a:xfrm>
                  <a:off x="4759985" y="1664095"/>
                  <a:ext cx="27216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74" name="Ink 73">
                  <a:extLst>
                    <a:ext uri="{FF2B5EF4-FFF2-40B4-BE49-F238E27FC236}">
                      <a16:creationId xmlns:a16="http://schemas.microsoft.com/office/drawing/2014/main" id="{F107314D-C542-90B1-64F0-DF7B355E58DB}"/>
                    </a:ext>
                  </a:extLst>
                </p14:cNvPr>
                <p14:cNvContentPartPr/>
                <p14:nvPr/>
              </p14:nvContentPartPr>
              <p14:xfrm>
                <a:off x="5063825" y="1859215"/>
                <a:ext cx="110880" cy="143640"/>
              </p14:xfrm>
            </p:contentPart>
          </mc:Choice>
          <mc:Fallback xmlns="">
            <p:pic>
              <p:nvPicPr>
                <p:cNvPr id="74" name="Ink 73">
                  <a:extLst>
                    <a:ext uri="{FF2B5EF4-FFF2-40B4-BE49-F238E27FC236}">
                      <a16:creationId xmlns:a16="http://schemas.microsoft.com/office/drawing/2014/main" id="{F107314D-C542-90B1-64F0-DF7B355E58DB}"/>
                    </a:ext>
                  </a:extLst>
                </p:cNvPr>
                <p:cNvPicPr/>
                <p:nvPr/>
              </p:nvPicPr>
              <p:blipFill>
                <a:blip r:embed="rId114"/>
                <a:stretch>
                  <a:fillRect/>
                </a:stretch>
              </p:blipFill>
              <p:spPr>
                <a:xfrm>
                  <a:off x="5054825" y="1850575"/>
                  <a:ext cx="12852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75" name="Ink 74">
                  <a:extLst>
                    <a:ext uri="{FF2B5EF4-FFF2-40B4-BE49-F238E27FC236}">
                      <a16:creationId xmlns:a16="http://schemas.microsoft.com/office/drawing/2014/main" id="{F9EE01F3-D30E-701F-2211-E0912CC65BFA}"/>
                    </a:ext>
                  </a:extLst>
                </p14:cNvPr>
                <p14:cNvContentPartPr/>
                <p14:nvPr/>
              </p14:nvContentPartPr>
              <p14:xfrm>
                <a:off x="5100545" y="1755175"/>
                <a:ext cx="120960" cy="34920"/>
              </p14:xfrm>
            </p:contentPart>
          </mc:Choice>
          <mc:Fallback xmlns="">
            <p:pic>
              <p:nvPicPr>
                <p:cNvPr id="75" name="Ink 74">
                  <a:extLst>
                    <a:ext uri="{FF2B5EF4-FFF2-40B4-BE49-F238E27FC236}">
                      <a16:creationId xmlns:a16="http://schemas.microsoft.com/office/drawing/2014/main" id="{F9EE01F3-D30E-701F-2211-E0912CC65BFA}"/>
                    </a:ext>
                  </a:extLst>
                </p:cNvPr>
                <p:cNvPicPr/>
                <p:nvPr/>
              </p:nvPicPr>
              <p:blipFill>
                <a:blip r:embed="rId116"/>
                <a:stretch>
                  <a:fillRect/>
                </a:stretch>
              </p:blipFill>
              <p:spPr>
                <a:xfrm>
                  <a:off x="5091545" y="1746535"/>
                  <a:ext cx="13860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76" name="Ink 75">
                  <a:extLst>
                    <a:ext uri="{FF2B5EF4-FFF2-40B4-BE49-F238E27FC236}">
                      <a16:creationId xmlns:a16="http://schemas.microsoft.com/office/drawing/2014/main" id="{7E6B202C-9070-36B7-47F9-1AFB93DBB165}"/>
                    </a:ext>
                  </a:extLst>
                </p14:cNvPr>
                <p14:cNvContentPartPr/>
                <p14:nvPr/>
              </p14:nvContentPartPr>
              <p14:xfrm>
                <a:off x="5298905" y="1666615"/>
                <a:ext cx="47520" cy="94680"/>
              </p14:xfrm>
            </p:contentPart>
          </mc:Choice>
          <mc:Fallback xmlns="">
            <p:pic>
              <p:nvPicPr>
                <p:cNvPr id="76" name="Ink 75">
                  <a:extLst>
                    <a:ext uri="{FF2B5EF4-FFF2-40B4-BE49-F238E27FC236}">
                      <a16:creationId xmlns:a16="http://schemas.microsoft.com/office/drawing/2014/main" id="{7E6B202C-9070-36B7-47F9-1AFB93DBB165}"/>
                    </a:ext>
                  </a:extLst>
                </p:cNvPr>
                <p:cNvPicPr/>
                <p:nvPr/>
              </p:nvPicPr>
              <p:blipFill>
                <a:blip r:embed="rId118"/>
                <a:stretch>
                  <a:fillRect/>
                </a:stretch>
              </p:blipFill>
              <p:spPr>
                <a:xfrm>
                  <a:off x="5290265" y="1657975"/>
                  <a:ext cx="6516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77" name="Ink 76">
                  <a:extLst>
                    <a:ext uri="{FF2B5EF4-FFF2-40B4-BE49-F238E27FC236}">
                      <a16:creationId xmlns:a16="http://schemas.microsoft.com/office/drawing/2014/main" id="{FA540FCD-A7CA-1084-C796-CD898AEB8AFA}"/>
                    </a:ext>
                  </a:extLst>
                </p14:cNvPr>
                <p14:cNvContentPartPr/>
                <p14:nvPr/>
              </p14:nvContentPartPr>
              <p14:xfrm>
                <a:off x="5413385" y="1755175"/>
                <a:ext cx="35280" cy="234000"/>
              </p14:xfrm>
            </p:contentPart>
          </mc:Choice>
          <mc:Fallback xmlns="">
            <p:pic>
              <p:nvPicPr>
                <p:cNvPr id="77" name="Ink 76">
                  <a:extLst>
                    <a:ext uri="{FF2B5EF4-FFF2-40B4-BE49-F238E27FC236}">
                      <a16:creationId xmlns:a16="http://schemas.microsoft.com/office/drawing/2014/main" id="{FA540FCD-A7CA-1084-C796-CD898AEB8AFA}"/>
                    </a:ext>
                  </a:extLst>
                </p:cNvPr>
                <p:cNvPicPr/>
                <p:nvPr/>
              </p:nvPicPr>
              <p:blipFill>
                <a:blip r:embed="rId120"/>
                <a:stretch>
                  <a:fillRect/>
                </a:stretch>
              </p:blipFill>
              <p:spPr>
                <a:xfrm>
                  <a:off x="5404745" y="1746535"/>
                  <a:ext cx="5292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78" name="Ink 77">
                  <a:extLst>
                    <a:ext uri="{FF2B5EF4-FFF2-40B4-BE49-F238E27FC236}">
                      <a16:creationId xmlns:a16="http://schemas.microsoft.com/office/drawing/2014/main" id="{27AF8D37-E569-E8D2-3FD6-CA4736A2D271}"/>
                    </a:ext>
                  </a:extLst>
                </p14:cNvPr>
                <p14:cNvContentPartPr/>
                <p14:nvPr/>
              </p14:nvContentPartPr>
              <p14:xfrm>
                <a:off x="5376665" y="1789735"/>
                <a:ext cx="172080" cy="244800"/>
              </p14:xfrm>
            </p:contentPart>
          </mc:Choice>
          <mc:Fallback xmlns="">
            <p:pic>
              <p:nvPicPr>
                <p:cNvPr id="78" name="Ink 77">
                  <a:extLst>
                    <a:ext uri="{FF2B5EF4-FFF2-40B4-BE49-F238E27FC236}">
                      <a16:creationId xmlns:a16="http://schemas.microsoft.com/office/drawing/2014/main" id="{27AF8D37-E569-E8D2-3FD6-CA4736A2D271}"/>
                    </a:ext>
                  </a:extLst>
                </p:cNvPr>
                <p:cNvPicPr/>
                <p:nvPr/>
              </p:nvPicPr>
              <p:blipFill>
                <a:blip r:embed="rId122"/>
                <a:stretch>
                  <a:fillRect/>
                </a:stretch>
              </p:blipFill>
              <p:spPr>
                <a:xfrm>
                  <a:off x="5367665" y="1781095"/>
                  <a:ext cx="18972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79" name="Ink 78">
                  <a:extLst>
                    <a:ext uri="{FF2B5EF4-FFF2-40B4-BE49-F238E27FC236}">
                      <a16:creationId xmlns:a16="http://schemas.microsoft.com/office/drawing/2014/main" id="{7F93AB0D-F1C7-D990-3272-153AA313AF81}"/>
                    </a:ext>
                  </a:extLst>
                </p14:cNvPr>
                <p14:cNvContentPartPr/>
                <p14:nvPr/>
              </p14:nvContentPartPr>
              <p14:xfrm>
                <a:off x="5578985" y="1786495"/>
                <a:ext cx="196560" cy="82800"/>
              </p14:xfrm>
            </p:contentPart>
          </mc:Choice>
          <mc:Fallback xmlns="">
            <p:pic>
              <p:nvPicPr>
                <p:cNvPr id="79" name="Ink 78">
                  <a:extLst>
                    <a:ext uri="{FF2B5EF4-FFF2-40B4-BE49-F238E27FC236}">
                      <a16:creationId xmlns:a16="http://schemas.microsoft.com/office/drawing/2014/main" id="{7F93AB0D-F1C7-D990-3272-153AA313AF81}"/>
                    </a:ext>
                  </a:extLst>
                </p:cNvPr>
                <p:cNvPicPr/>
                <p:nvPr/>
              </p:nvPicPr>
              <p:blipFill>
                <a:blip r:embed="rId124"/>
                <a:stretch>
                  <a:fillRect/>
                </a:stretch>
              </p:blipFill>
              <p:spPr>
                <a:xfrm>
                  <a:off x="5570345" y="1777495"/>
                  <a:ext cx="21420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80" name="Ink 79">
                  <a:extLst>
                    <a:ext uri="{FF2B5EF4-FFF2-40B4-BE49-F238E27FC236}">
                      <a16:creationId xmlns:a16="http://schemas.microsoft.com/office/drawing/2014/main" id="{8C072146-6F4E-8946-6313-70844F3AD0A7}"/>
                    </a:ext>
                  </a:extLst>
                </p14:cNvPr>
                <p14:cNvContentPartPr/>
                <p14:nvPr/>
              </p14:nvContentPartPr>
              <p14:xfrm>
                <a:off x="5697785" y="1938415"/>
                <a:ext cx="131400" cy="146160"/>
              </p14:xfrm>
            </p:contentPart>
          </mc:Choice>
          <mc:Fallback xmlns="">
            <p:pic>
              <p:nvPicPr>
                <p:cNvPr id="80" name="Ink 79">
                  <a:extLst>
                    <a:ext uri="{FF2B5EF4-FFF2-40B4-BE49-F238E27FC236}">
                      <a16:creationId xmlns:a16="http://schemas.microsoft.com/office/drawing/2014/main" id="{8C072146-6F4E-8946-6313-70844F3AD0A7}"/>
                    </a:ext>
                  </a:extLst>
                </p:cNvPr>
                <p:cNvPicPr/>
                <p:nvPr/>
              </p:nvPicPr>
              <p:blipFill>
                <a:blip r:embed="rId126"/>
                <a:stretch>
                  <a:fillRect/>
                </a:stretch>
              </p:blipFill>
              <p:spPr>
                <a:xfrm>
                  <a:off x="5689145" y="1929415"/>
                  <a:ext cx="14904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81" name="Ink 80">
                  <a:extLst>
                    <a:ext uri="{FF2B5EF4-FFF2-40B4-BE49-F238E27FC236}">
                      <a16:creationId xmlns:a16="http://schemas.microsoft.com/office/drawing/2014/main" id="{6ADC7A84-B9D9-122A-F946-818AA4F8752E}"/>
                    </a:ext>
                  </a:extLst>
                </p14:cNvPr>
                <p14:cNvContentPartPr/>
                <p14:nvPr/>
              </p14:nvContentPartPr>
              <p14:xfrm>
                <a:off x="5848265" y="1789735"/>
                <a:ext cx="119880" cy="307440"/>
              </p14:xfrm>
            </p:contentPart>
          </mc:Choice>
          <mc:Fallback xmlns="">
            <p:pic>
              <p:nvPicPr>
                <p:cNvPr id="81" name="Ink 80">
                  <a:extLst>
                    <a:ext uri="{FF2B5EF4-FFF2-40B4-BE49-F238E27FC236}">
                      <a16:creationId xmlns:a16="http://schemas.microsoft.com/office/drawing/2014/main" id="{6ADC7A84-B9D9-122A-F946-818AA4F8752E}"/>
                    </a:ext>
                  </a:extLst>
                </p:cNvPr>
                <p:cNvPicPr/>
                <p:nvPr/>
              </p:nvPicPr>
              <p:blipFill>
                <a:blip r:embed="rId128"/>
                <a:stretch>
                  <a:fillRect/>
                </a:stretch>
              </p:blipFill>
              <p:spPr>
                <a:xfrm>
                  <a:off x="5839265" y="1781095"/>
                  <a:ext cx="137520" cy="32508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82" name="Ink 81">
                  <a:extLst>
                    <a:ext uri="{FF2B5EF4-FFF2-40B4-BE49-F238E27FC236}">
                      <a16:creationId xmlns:a16="http://schemas.microsoft.com/office/drawing/2014/main" id="{A16726F1-3BD7-FD9D-7F18-AD3677AB0158}"/>
                    </a:ext>
                  </a:extLst>
                </p14:cNvPr>
                <p14:cNvContentPartPr/>
                <p14:nvPr/>
              </p14:nvContentPartPr>
              <p14:xfrm>
                <a:off x="6102785" y="1964695"/>
                <a:ext cx="16560" cy="18720"/>
              </p14:xfrm>
            </p:contentPart>
          </mc:Choice>
          <mc:Fallback xmlns="">
            <p:pic>
              <p:nvPicPr>
                <p:cNvPr id="82" name="Ink 81">
                  <a:extLst>
                    <a:ext uri="{FF2B5EF4-FFF2-40B4-BE49-F238E27FC236}">
                      <a16:creationId xmlns:a16="http://schemas.microsoft.com/office/drawing/2014/main" id="{A16726F1-3BD7-FD9D-7F18-AD3677AB0158}"/>
                    </a:ext>
                  </a:extLst>
                </p:cNvPr>
                <p:cNvPicPr/>
                <p:nvPr/>
              </p:nvPicPr>
              <p:blipFill>
                <a:blip r:embed="rId130"/>
                <a:stretch>
                  <a:fillRect/>
                </a:stretch>
              </p:blipFill>
              <p:spPr>
                <a:xfrm>
                  <a:off x="6093785" y="1956055"/>
                  <a:ext cx="3420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83" name="Ink 82">
                  <a:extLst>
                    <a:ext uri="{FF2B5EF4-FFF2-40B4-BE49-F238E27FC236}">
                      <a16:creationId xmlns:a16="http://schemas.microsoft.com/office/drawing/2014/main" id="{18E6491C-8608-0DCE-1DAC-1002F962A162}"/>
                    </a:ext>
                  </a:extLst>
                </p14:cNvPr>
                <p14:cNvContentPartPr/>
                <p14:nvPr/>
              </p14:nvContentPartPr>
              <p14:xfrm>
                <a:off x="6088385" y="2066935"/>
                <a:ext cx="14760" cy="47520"/>
              </p14:xfrm>
            </p:contentPart>
          </mc:Choice>
          <mc:Fallback xmlns="">
            <p:pic>
              <p:nvPicPr>
                <p:cNvPr id="83" name="Ink 82">
                  <a:extLst>
                    <a:ext uri="{FF2B5EF4-FFF2-40B4-BE49-F238E27FC236}">
                      <a16:creationId xmlns:a16="http://schemas.microsoft.com/office/drawing/2014/main" id="{18E6491C-8608-0DCE-1DAC-1002F962A162}"/>
                    </a:ext>
                  </a:extLst>
                </p:cNvPr>
                <p:cNvPicPr/>
                <p:nvPr/>
              </p:nvPicPr>
              <p:blipFill>
                <a:blip r:embed="rId132"/>
                <a:stretch>
                  <a:fillRect/>
                </a:stretch>
              </p:blipFill>
              <p:spPr>
                <a:xfrm>
                  <a:off x="6079745" y="2058295"/>
                  <a:ext cx="32400" cy="65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3">
            <p14:nvContentPartPr>
              <p14:cNvPr id="170" name="Ink 169">
                <a:extLst>
                  <a:ext uri="{FF2B5EF4-FFF2-40B4-BE49-F238E27FC236}">
                    <a16:creationId xmlns:a16="http://schemas.microsoft.com/office/drawing/2014/main" id="{AD512EDE-6E86-4B46-6EFA-6DAD7361389F}"/>
                  </a:ext>
                </a:extLst>
              </p14:cNvPr>
              <p14:cNvContentPartPr/>
              <p14:nvPr/>
            </p14:nvContentPartPr>
            <p14:xfrm>
              <a:off x="5647385" y="2030215"/>
              <a:ext cx="915120" cy="563040"/>
            </p14:xfrm>
          </p:contentPart>
        </mc:Choice>
        <mc:Fallback xmlns="">
          <p:pic>
            <p:nvPicPr>
              <p:cNvPr id="170" name="Ink 169">
                <a:extLst>
                  <a:ext uri="{FF2B5EF4-FFF2-40B4-BE49-F238E27FC236}">
                    <a16:creationId xmlns:a16="http://schemas.microsoft.com/office/drawing/2014/main" id="{AD512EDE-6E86-4B46-6EFA-6DAD7361389F}"/>
                  </a:ext>
                </a:extLst>
              </p:cNvPr>
              <p:cNvPicPr/>
              <p:nvPr/>
            </p:nvPicPr>
            <p:blipFill>
              <a:blip r:embed="rId134"/>
              <a:stretch>
                <a:fillRect/>
              </a:stretch>
            </p:blipFill>
            <p:spPr>
              <a:xfrm>
                <a:off x="5593745" y="1922575"/>
                <a:ext cx="1022760" cy="77868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71" name="Ink 170">
                <a:extLst>
                  <a:ext uri="{FF2B5EF4-FFF2-40B4-BE49-F238E27FC236}">
                    <a16:creationId xmlns:a16="http://schemas.microsoft.com/office/drawing/2014/main" id="{9F4F5738-1A48-613F-8590-89A5D2214DB8}"/>
                  </a:ext>
                </a:extLst>
              </p14:cNvPr>
              <p14:cNvContentPartPr/>
              <p14:nvPr/>
            </p14:nvContentPartPr>
            <p14:xfrm>
              <a:off x="6554945" y="1991695"/>
              <a:ext cx="1092240" cy="660240"/>
            </p14:xfrm>
          </p:contentPart>
        </mc:Choice>
        <mc:Fallback xmlns="">
          <p:pic>
            <p:nvPicPr>
              <p:cNvPr id="171" name="Ink 170">
                <a:extLst>
                  <a:ext uri="{FF2B5EF4-FFF2-40B4-BE49-F238E27FC236}">
                    <a16:creationId xmlns:a16="http://schemas.microsoft.com/office/drawing/2014/main" id="{9F4F5738-1A48-613F-8590-89A5D2214DB8}"/>
                  </a:ext>
                </a:extLst>
              </p:cNvPr>
              <p:cNvPicPr/>
              <p:nvPr/>
            </p:nvPicPr>
            <p:blipFill>
              <a:blip r:embed="rId136"/>
              <a:stretch>
                <a:fillRect/>
              </a:stretch>
            </p:blipFill>
            <p:spPr>
              <a:xfrm>
                <a:off x="6500945" y="1884055"/>
                <a:ext cx="1199880" cy="87588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72" name="Ink 171">
                <a:extLst>
                  <a:ext uri="{FF2B5EF4-FFF2-40B4-BE49-F238E27FC236}">
                    <a16:creationId xmlns:a16="http://schemas.microsoft.com/office/drawing/2014/main" id="{10D59134-01ED-F32A-FCF3-C1634882D6E9}"/>
                  </a:ext>
                </a:extLst>
              </p14:cNvPr>
              <p14:cNvContentPartPr/>
              <p14:nvPr/>
            </p14:nvContentPartPr>
            <p14:xfrm>
              <a:off x="5636225" y="2046415"/>
              <a:ext cx="2004840" cy="540000"/>
            </p14:xfrm>
          </p:contentPart>
        </mc:Choice>
        <mc:Fallback xmlns="">
          <p:pic>
            <p:nvPicPr>
              <p:cNvPr id="172" name="Ink 171">
                <a:extLst>
                  <a:ext uri="{FF2B5EF4-FFF2-40B4-BE49-F238E27FC236}">
                    <a16:creationId xmlns:a16="http://schemas.microsoft.com/office/drawing/2014/main" id="{10D59134-01ED-F32A-FCF3-C1634882D6E9}"/>
                  </a:ext>
                </a:extLst>
              </p:cNvPr>
              <p:cNvPicPr/>
              <p:nvPr/>
            </p:nvPicPr>
            <p:blipFill>
              <a:blip r:embed="rId138"/>
              <a:stretch>
                <a:fillRect/>
              </a:stretch>
            </p:blipFill>
            <p:spPr>
              <a:xfrm>
                <a:off x="5582585" y="1938415"/>
                <a:ext cx="2112480" cy="7556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73" name="Ink 172">
                <a:extLst>
                  <a:ext uri="{FF2B5EF4-FFF2-40B4-BE49-F238E27FC236}">
                    <a16:creationId xmlns:a16="http://schemas.microsoft.com/office/drawing/2014/main" id="{97B3BF6B-E6DA-1E11-A3B1-9518DA928FC5}"/>
                  </a:ext>
                </a:extLst>
              </p14:cNvPr>
              <p14:cNvContentPartPr/>
              <p14:nvPr/>
            </p14:nvContentPartPr>
            <p14:xfrm>
              <a:off x="5822345" y="2712415"/>
              <a:ext cx="323640" cy="196560"/>
            </p14:xfrm>
          </p:contentPart>
        </mc:Choice>
        <mc:Fallback xmlns="">
          <p:pic>
            <p:nvPicPr>
              <p:cNvPr id="173" name="Ink 172">
                <a:extLst>
                  <a:ext uri="{FF2B5EF4-FFF2-40B4-BE49-F238E27FC236}">
                    <a16:creationId xmlns:a16="http://schemas.microsoft.com/office/drawing/2014/main" id="{97B3BF6B-E6DA-1E11-A3B1-9518DA928FC5}"/>
                  </a:ext>
                </a:extLst>
              </p:cNvPr>
              <p:cNvPicPr/>
              <p:nvPr/>
            </p:nvPicPr>
            <p:blipFill>
              <a:blip r:embed="rId140"/>
              <a:stretch>
                <a:fillRect/>
              </a:stretch>
            </p:blipFill>
            <p:spPr>
              <a:xfrm>
                <a:off x="5768705" y="2604775"/>
                <a:ext cx="431280" cy="41220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74" name="Ink 173">
                <a:extLst>
                  <a:ext uri="{FF2B5EF4-FFF2-40B4-BE49-F238E27FC236}">
                    <a16:creationId xmlns:a16="http://schemas.microsoft.com/office/drawing/2014/main" id="{35A5A145-D473-A581-9C99-0869BCE5B5EB}"/>
                  </a:ext>
                </a:extLst>
              </p14:cNvPr>
              <p14:cNvContentPartPr/>
              <p14:nvPr/>
            </p14:nvContentPartPr>
            <p14:xfrm>
              <a:off x="6077945" y="2666695"/>
              <a:ext cx="675720" cy="354960"/>
            </p14:xfrm>
          </p:contentPart>
        </mc:Choice>
        <mc:Fallback xmlns="">
          <p:pic>
            <p:nvPicPr>
              <p:cNvPr id="174" name="Ink 173">
                <a:extLst>
                  <a:ext uri="{FF2B5EF4-FFF2-40B4-BE49-F238E27FC236}">
                    <a16:creationId xmlns:a16="http://schemas.microsoft.com/office/drawing/2014/main" id="{35A5A145-D473-A581-9C99-0869BCE5B5EB}"/>
                  </a:ext>
                </a:extLst>
              </p:cNvPr>
              <p:cNvPicPr/>
              <p:nvPr/>
            </p:nvPicPr>
            <p:blipFill>
              <a:blip r:embed="rId142"/>
              <a:stretch>
                <a:fillRect/>
              </a:stretch>
            </p:blipFill>
            <p:spPr>
              <a:xfrm>
                <a:off x="6024305" y="2559055"/>
                <a:ext cx="783360" cy="57060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75" name="Ink 174">
                <a:extLst>
                  <a:ext uri="{FF2B5EF4-FFF2-40B4-BE49-F238E27FC236}">
                    <a16:creationId xmlns:a16="http://schemas.microsoft.com/office/drawing/2014/main" id="{0F0FC2EE-E558-9C5C-28E8-3BF50634EBBE}"/>
                  </a:ext>
                </a:extLst>
              </p14:cNvPr>
              <p14:cNvContentPartPr/>
              <p14:nvPr/>
            </p14:nvContentPartPr>
            <p14:xfrm>
              <a:off x="6732065" y="2731495"/>
              <a:ext cx="933120" cy="437400"/>
            </p14:xfrm>
          </p:contentPart>
        </mc:Choice>
        <mc:Fallback xmlns="">
          <p:pic>
            <p:nvPicPr>
              <p:cNvPr id="175" name="Ink 174">
                <a:extLst>
                  <a:ext uri="{FF2B5EF4-FFF2-40B4-BE49-F238E27FC236}">
                    <a16:creationId xmlns:a16="http://schemas.microsoft.com/office/drawing/2014/main" id="{0F0FC2EE-E558-9C5C-28E8-3BF50634EBBE}"/>
                  </a:ext>
                </a:extLst>
              </p:cNvPr>
              <p:cNvPicPr/>
              <p:nvPr/>
            </p:nvPicPr>
            <p:blipFill>
              <a:blip r:embed="rId144"/>
              <a:stretch>
                <a:fillRect/>
              </a:stretch>
            </p:blipFill>
            <p:spPr>
              <a:xfrm>
                <a:off x="6678065" y="2623495"/>
                <a:ext cx="1040760" cy="6530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76" name="Ink 175">
                <a:extLst>
                  <a:ext uri="{FF2B5EF4-FFF2-40B4-BE49-F238E27FC236}">
                    <a16:creationId xmlns:a16="http://schemas.microsoft.com/office/drawing/2014/main" id="{10405FE3-0636-4FC0-7976-F6427C242FDE}"/>
                  </a:ext>
                </a:extLst>
              </p14:cNvPr>
              <p14:cNvContentPartPr/>
              <p14:nvPr/>
            </p14:nvContentPartPr>
            <p14:xfrm>
              <a:off x="5785985" y="3140455"/>
              <a:ext cx="929520" cy="265320"/>
            </p14:xfrm>
          </p:contentPart>
        </mc:Choice>
        <mc:Fallback xmlns="">
          <p:pic>
            <p:nvPicPr>
              <p:cNvPr id="176" name="Ink 175">
                <a:extLst>
                  <a:ext uri="{FF2B5EF4-FFF2-40B4-BE49-F238E27FC236}">
                    <a16:creationId xmlns:a16="http://schemas.microsoft.com/office/drawing/2014/main" id="{10405FE3-0636-4FC0-7976-F6427C242FDE}"/>
                  </a:ext>
                </a:extLst>
              </p:cNvPr>
              <p:cNvPicPr/>
              <p:nvPr/>
            </p:nvPicPr>
            <p:blipFill>
              <a:blip r:embed="rId146"/>
              <a:stretch>
                <a:fillRect/>
              </a:stretch>
            </p:blipFill>
            <p:spPr>
              <a:xfrm>
                <a:off x="5731985" y="3032455"/>
                <a:ext cx="1037160" cy="480960"/>
              </a:xfrm>
              <a:prstGeom prst="rect">
                <a:avLst/>
              </a:prstGeom>
            </p:spPr>
          </p:pic>
        </mc:Fallback>
      </mc:AlternateContent>
      <p:grpSp>
        <p:nvGrpSpPr>
          <p:cNvPr id="181" name="Group 180">
            <a:extLst>
              <a:ext uri="{FF2B5EF4-FFF2-40B4-BE49-F238E27FC236}">
                <a16:creationId xmlns:a16="http://schemas.microsoft.com/office/drawing/2014/main" id="{3327E627-C452-1555-98A6-1892E16C5E4C}"/>
              </a:ext>
            </a:extLst>
          </p:cNvPr>
          <p:cNvGrpSpPr/>
          <p:nvPr/>
        </p:nvGrpSpPr>
        <p:grpSpPr>
          <a:xfrm>
            <a:off x="3656585" y="1964695"/>
            <a:ext cx="5058720" cy="1830501"/>
            <a:chOff x="3656585" y="1964695"/>
            <a:chExt cx="5058720" cy="1830501"/>
          </a:xfrm>
        </p:grpSpPr>
        <mc:AlternateContent xmlns:mc="http://schemas.openxmlformats.org/markup-compatibility/2006" xmlns:p14="http://schemas.microsoft.com/office/powerpoint/2010/main">
          <mc:Choice Requires="p14">
            <p:contentPart p14:bwMode="auto" r:id="rId147">
              <p14:nvContentPartPr>
                <p14:cNvPr id="86" name="Ink 85">
                  <a:extLst>
                    <a:ext uri="{FF2B5EF4-FFF2-40B4-BE49-F238E27FC236}">
                      <a16:creationId xmlns:a16="http://schemas.microsoft.com/office/drawing/2014/main" id="{FE85CDA0-30BB-8C56-28C1-D977EF2DF503}"/>
                    </a:ext>
                  </a:extLst>
                </p14:cNvPr>
                <p14:cNvContentPartPr/>
                <p14:nvPr/>
              </p14:nvContentPartPr>
              <p14:xfrm>
                <a:off x="3938825" y="2344495"/>
                <a:ext cx="135360" cy="6840"/>
              </p14:xfrm>
            </p:contentPart>
          </mc:Choice>
          <mc:Fallback xmlns="">
            <p:pic>
              <p:nvPicPr>
                <p:cNvPr id="86" name="Ink 85">
                  <a:extLst>
                    <a:ext uri="{FF2B5EF4-FFF2-40B4-BE49-F238E27FC236}">
                      <a16:creationId xmlns:a16="http://schemas.microsoft.com/office/drawing/2014/main" id="{FE85CDA0-30BB-8C56-28C1-D977EF2DF503}"/>
                    </a:ext>
                  </a:extLst>
                </p:cNvPr>
                <p:cNvPicPr/>
                <p:nvPr/>
              </p:nvPicPr>
              <p:blipFill>
                <a:blip r:embed="rId148"/>
                <a:stretch>
                  <a:fillRect/>
                </a:stretch>
              </p:blipFill>
              <p:spPr>
                <a:xfrm>
                  <a:off x="3929825" y="2335495"/>
                  <a:ext cx="15300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87" name="Ink 86">
                  <a:extLst>
                    <a:ext uri="{FF2B5EF4-FFF2-40B4-BE49-F238E27FC236}">
                      <a16:creationId xmlns:a16="http://schemas.microsoft.com/office/drawing/2014/main" id="{5C846D19-18B3-3F63-42A1-B152A210B8B0}"/>
                    </a:ext>
                  </a:extLst>
                </p14:cNvPr>
                <p14:cNvContentPartPr/>
                <p14:nvPr/>
              </p14:nvContentPartPr>
              <p14:xfrm>
                <a:off x="4198385" y="2271775"/>
                <a:ext cx="165960" cy="167040"/>
              </p14:xfrm>
            </p:contentPart>
          </mc:Choice>
          <mc:Fallback xmlns="">
            <p:pic>
              <p:nvPicPr>
                <p:cNvPr id="87" name="Ink 86">
                  <a:extLst>
                    <a:ext uri="{FF2B5EF4-FFF2-40B4-BE49-F238E27FC236}">
                      <a16:creationId xmlns:a16="http://schemas.microsoft.com/office/drawing/2014/main" id="{5C846D19-18B3-3F63-42A1-B152A210B8B0}"/>
                    </a:ext>
                  </a:extLst>
                </p:cNvPr>
                <p:cNvPicPr/>
                <p:nvPr/>
              </p:nvPicPr>
              <p:blipFill>
                <a:blip r:embed="rId150"/>
                <a:stretch>
                  <a:fillRect/>
                </a:stretch>
              </p:blipFill>
              <p:spPr>
                <a:xfrm>
                  <a:off x="4189745" y="2263135"/>
                  <a:ext cx="18360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88" name="Ink 87">
                  <a:extLst>
                    <a:ext uri="{FF2B5EF4-FFF2-40B4-BE49-F238E27FC236}">
                      <a16:creationId xmlns:a16="http://schemas.microsoft.com/office/drawing/2014/main" id="{511642ED-B5D2-71F9-1BB6-D445514E0CC4}"/>
                    </a:ext>
                  </a:extLst>
                </p14:cNvPr>
                <p14:cNvContentPartPr/>
                <p14:nvPr/>
              </p14:nvContentPartPr>
              <p14:xfrm>
                <a:off x="4441745" y="2325415"/>
                <a:ext cx="172440" cy="131040"/>
              </p14:xfrm>
            </p:contentPart>
          </mc:Choice>
          <mc:Fallback xmlns="">
            <p:pic>
              <p:nvPicPr>
                <p:cNvPr id="88" name="Ink 87">
                  <a:extLst>
                    <a:ext uri="{FF2B5EF4-FFF2-40B4-BE49-F238E27FC236}">
                      <a16:creationId xmlns:a16="http://schemas.microsoft.com/office/drawing/2014/main" id="{511642ED-B5D2-71F9-1BB6-D445514E0CC4}"/>
                    </a:ext>
                  </a:extLst>
                </p:cNvPr>
                <p:cNvPicPr/>
                <p:nvPr/>
              </p:nvPicPr>
              <p:blipFill>
                <a:blip r:embed="rId152"/>
                <a:stretch>
                  <a:fillRect/>
                </a:stretch>
              </p:blipFill>
              <p:spPr>
                <a:xfrm>
                  <a:off x="4432745" y="2316415"/>
                  <a:ext cx="19008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89" name="Ink 88">
                  <a:extLst>
                    <a:ext uri="{FF2B5EF4-FFF2-40B4-BE49-F238E27FC236}">
                      <a16:creationId xmlns:a16="http://schemas.microsoft.com/office/drawing/2014/main" id="{1F2EF6F1-3623-C107-87BA-3941A82AD649}"/>
                    </a:ext>
                  </a:extLst>
                </p14:cNvPr>
                <p14:cNvContentPartPr/>
                <p14:nvPr/>
              </p14:nvContentPartPr>
              <p14:xfrm>
                <a:off x="4671065" y="2190055"/>
                <a:ext cx="14760" cy="260280"/>
              </p14:xfrm>
            </p:contentPart>
          </mc:Choice>
          <mc:Fallback xmlns="">
            <p:pic>
              <p:nvPicPr>
                <p:cNvPr id="89" name="Ink 88">
                  <a:extLst>
                    <a:ext uri="{FF2B5EF4-FFF2-40B4-BE49-F238E27FC236}">
                      <a16:creationId xmlns:a16="http://schemas.microsoft.com/office/drawing/2014/main" id="{1F2EF6F1-3623-C107-87BA-3941A82AD649}"/>
                    </a:ext>
                  </a:extLst>
                </p:cNvPr>
                <p:cNvPicPr/>
                <p:nvPr/>
              </p:nvPicPr>
              <p:blipFill>
                <a:blip r:embed="rId154"/>
                <a:stretch>
                  <a:fillRect/>
                </a:stretch>
              </p:blipFill>
              <p:spPr>
                <a:xfrm>
                  <a:off x="4662065" y="2181415"/>
                  <a:ext cx="3240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90" name="Ink 89">
                  <a:extLst>
                    <a:ext uri="{FF2B5EF4-FFF2-40B4-BE49-F238E27FC236}">
                      <a16:creationId xmlns:a16="http://schemas.microsoft.com/office/drawing/2014/main" id="{A39DF99B-47C6-F05E-D15F-98DC9EA9282C}"/>
                    </a:ext>
                  </a:extLst>
                </p14:cNvPr>
                <p14:cNvContentPartPr/>
                <p14:nvPr/>
              </p14:nvContentPartPr>
              <p14:xfrm>
                <a:off x="4556585" y="2271775"/>
                <a:ext cx="139320" cy="353520"/>
              </p14:xfrm>
            </p:contentPart>
          </mc:Choice>
          <mc:Fallback xmlns="">
            <p:pic>
              <p:nvPicPr>
                <p:cNvPr id="90" name="Ink 89">
                  <a:extLst>
                    <a:ext uri="{FF2B5EF4-FFF2-40B4-BE49-F238E27FC236}">
                      <a16:creationId xmlns:a16="http://schemas.microsoft.com/office/drawing/2014/main" id="{A39DF99B-47C6-F05E-D15F-98DC9EA9282C}"/>
                    </a:ext>
                  </a:extLst>
                </p:cNvPr>
                <p:cNvPicPr/>
                <p:nvPr/>
              </p:nvPicPr>
              <p:blipFill>
                <a:blip r:embed="rId156"/>
                <a:stretch>
                  <a:fillRect/>
                </a:stretch>
              </p:blipFill>
              <p:spPr>
                <a:xfrm>
                  <a:off x="4547585" y="2263135"/>
                  <a:ext cx="156960" cy="37116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91" name="Ink 90">
                  <a:extLst>
                    <a:ext uri="{FF2B5EF4-FFF2-40B4-BE49-F238E27FC236}">
                      <a16:creationId xmlns:a16="http://schemas.microsoft.com/office/drawing/2014/main" id="{39EA18F6-6BD4-CB5D-4F54-3E69D96E290E}"/>
                    </a:ext>
                  </a:extLst>
                </p14:cNvPr>
                <p14:cNvContentPartPr/>
                <p14:nvPr/>
              </p14:nvContentPartPr>
              <p14:xfrm>
                <a:off x="4423025" y="2149375"/>
                <a:ext cx="168480" cy="81360"/>
              </p14:xfrm>
            </p:contentPart>
          </mc:Choice>
          <mc:Fallback xmlns="">
            <p:pic>
              <p:nvPicPr>
                <p:cNvPr id="91" name="Ink 90">
                  <a:extLst>
                    <a:ext uri="{FF2B5EF4-FFF2-40B4-BE49-F238E27FC236}">
                      <a16:creationId xmlns:a16="http://schemas.microsoft.com/office/drawing/2014/main" id="{39EA18F6-6BD4-CB5D-4F54-3E69D96E290E}"/>
                    </a:ext>
                  </a:extLst>
                </p:cNvPr>
                <p:cNvPicPr/>
                <p:nvPr/>
              </p:nvPicPr>
              <p:blipFill>
                <a:blip r:embed="rId158"/>
                <a:stretch>
                  <a:fillRect/>
                </a:stretch>
              </p:blipFill>
              <p:spPr>
                <a:xfrm>
                  <a:off x="4414385" y="2140735"/>
                  <a:ext cx="18612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92" name="Ink 91">
                  <a:extLst>
                    <a:ext uri="{FF2B5EF4-FFF2-40B4-BE49-F238E27FC236}">
                      <a16:creationId xmlns:a16="http://schemas.microsoft.com/office/drawing/2014/main" id="{6A4547F2-C9B4-4EC5-47BD-5C10987A59A6}"/>
                    </a:ext>
                  </a:extLst>
                </p14:cNvPr>
                <p14:cNvContentPartPr/>
                <p14:nvPr/>
              </p14:nvContentPartPr>
              <p14:xfrm>
                <a:off x="4840625" y="2236135"/>
                <a:ext cx="20880" cy="216720"/>
              </p14:xfrm>
            </p:contentPart>
          </mc:Choice>
          <mc:Fallback xmlns="">
            <p:pic>
              <p:nvPicPr>
                <p:cNvPr id="92" name="Ink 91">
                  <a:extLst>
                    <a:ext uri="{FF2B5EF4-FFF2-40B4-BE49-F238E27FC236}">
                      <a16:creationId xmlns:a16="http://schemas.microsoft.com/office/drawing/2014/main" id="{6A4547F2-C9B4-4EC5-47BD-5C10987A59A6}"/>
                    </a:ext>
                  </a:extLst>
                </p:cNvPr>
                <p:cNvPicPr/>
                <p:nvPr/>
              </p:nvPicPr>
              <p:blipFill>
                <a:blip r:embed="rId160"/>
                <a:stretch>
                  <a:fillRect/>
                </a:stretch>
              </p:blipFill>
              <p:spPr>
                <a:xfrm>
                  <a:off x="4831985" y="2227495"/>
                  <a:ext cx="3852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93" name="Ink 92">
                  <a:extLst>
                    <a:ext uri="{FF2B5EF4-FFF2-40B4-BE49-F238E27FC236}">
                      <a16:creationId xmlns:a16="http://schemas.microsoft.com/office/drawing/2014/main" id="{82611ADA-61DE-539C-BA5D-35CB9CDDEA1C}"/>
                    </a:ext>
                  </a:extLst>
                </p14:cNvPr>
                <p14:cNvContentPartPr/>
                <p14:nvPr/>
              </p14:nvContentPartPr>
              <p14:xfrm>
                <a:off x="4799945" y="2330095"/>
                <a:ext cx="348120" cy="133200"/>
              </p14:xfrm>
            </p:contentPart>
          </mc:Choice>
          <mc:Fallback xmlns="">
            <p:pic>
              <p:nvPicPr>
                <p:cNvPr id="93" name="Ink 92">
                  <a:extLst>
                    <a:ext uri="{FF2B5EF4-FFF2-40B4-BE49-F238E27FC236}">
                      <a16:creationId xmlns:a16="http://schemas.microsoft.com/office/drawing/2014/main" id="{82611ADA-61DE-539C-BA5D-35CB9CDDEA1C}"/>
                    </a:ext>
                  </a:extLst>
                </p:cNvPr>
                <p:cNvPicPr/>
                <p:nvPr/>
              </p:nvPicPr>
              <p:blipFill>
                <a:blip r:embed="rId162"/>
                <a:stretch>
                  <a:fillRect/>
                </a:stretch>
              </p:blipFill>
              <p:spPr>
                <a:xfrm>
                  <a:off x="4790945" y="2321095"/>
                  <a:ext cx="36576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94" name="Ink 93">
                  <a:extLst>
                    <a:ext uri="{FF2B5EF4-FFF2-40B4-BE49-F238E27FC236}">
                      <a16:creationId xmlns:a16="http://schemas.microsoft.com/office/drawing/2014/main" id="{53B2C219-A9E7-2AD0-2E01-C1ED09E265F2}"/>
                    </a:ext>
                  </a:extLst>
                </p14:cNvPr>
                <p14:cNvContentPartPr/>
                <p14:nvPr/>
              </p14:nvContentPartPr>
              <p14:xfrm>
                <a:off x="5147705" y="2210935"/>
                <a:ext cx="74160" cy="139680"/>
              </p14:xfrm>
            </p:contentPart>
          </mc:Choice>
          <mc:Fallback xmlns="">
            <p:pic>
              <p:nvPicPr>
                <p:cNvPr id="94" name="Ink 93">
                  <a:extLst>
                    <a:ext uri="{FF2B5EF4-FFF2-40B4-BE49-F238E27FC236}">
                      <a16:creationId xmlns:a16="http://schemas.microsoft.com/office/drawing/2014/main" id="{53B2C219-A9E7-2AD0-2E01-C1ED09E265F2}"/>
                    </a:ext>
                  </a:extLst>
                </p:cNvPr>
                <p:cNvPicPr/>
                <p:nvPr/>
              </p:nvPicPr>
              <p:blipFill>
                <a:blip r:embed="rId164"/>
                <a:stretch>
                  <a:fillRect/>
                </a:stretch>
              </p:blipFill>
              <p:spPr>
                <a:xfrm>
                  <a:off x="5138705" y="2201935"/>
                  <a:ext cx="9180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01" name="Ink 100">
                  <a:extLst>
                    <a:ext uri="{FF2B5EF4-FFF2-40B4-BE49-F238E27FC236}">
                      <a16:creationId xmlns:a16="http://schemas.microsoft.com/office/drawing/2014/main" id="{F79C0DBB-6428-269A-1124-E363FDFD92B0}"/>
                    </a:ext>
                  </a:extLst>
                </p14:cNvPr>
                <p14:cNvContentPartPr/>
                <p14:nvPr/>
              </p14:nvContentPartPr>
              <p14:xfrm>
                <a:off x="3942785" y="2989975"/>
                <a:ext cx="145440" cy="10440"/>
              </p14:xfrm>
            </p:contentPart>
          </mc:Choice>
          <mc:Fallback xmlns="">
            <p:pic>
              <p:nvPicPr>
                <p:cNvPr id="101" name="Ink 100">
                  <a:extLst>
                    <a:ext uri="{FF2B5EF4-FFF2-40B4-BE49-F238E27FC236}">
                      <a16:creationId xmlns:a16="http://schemas.microsoft.com/office/drawing/2014/main" id="{F79C0DBB-6428-269A-1124-E363FDFD92B0}"/>
                    </a:ext>
                  </a:extLst>
                </p:cNvPr>
                <p:cNvPicPr/>
                <p:nvPr/>
              </p:nvPicPr>
              <p:blipFill>
                <a:blip r:embed="rId166"/>
                <a:stretch>
                  <a:fillRect/>
                </a:stretch>
              </p:blipFill>
              <p:spPr>
                <a:xfrm>
                  <a:off x="3934145" y="2980975"/>
                  <a:ext cx="16308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02" name="Ink 101">
                  <a:extLst>
                    <a:ext uri="{FF2B5EF4-FFF2-40B4-BE49-F238E27FC236}">
                      <a16:creationId xmlns:a16="http://schemas.microsoft.com/office/drawing/2014/main" id="{9083C819-D080-7A4E-C4A5-FCB4ED85D45F}"/>
                    </a:ext>
                  </a:extLst>
                </p14:cNvPr>
                <p14:cNvContentPartPr/>
                <p14:nvPr/>
              </p14:nvContentPartPr>
              <p14:xfrm>
                <a:off x="4222865" y="2894215"/>
                <a:ext cx="155880" cy="168480"/>
              </p14:xfrm>
            </p:contentPart>
          </mc:Choice>
          <mc:Fallback xmlns="">
            <p:pic>
              <p:nvPicPr>
                <p:cNvPr id="102" name="Ink 101">
                  <a:extLst>
                    <a:ext uri="{FF2B5EF4-FFF2-40B4-BE49-F238E27FC236}">
                      <a16:creationId xmlns:a16="http://schemas.microsoft.com/office/drawing/2014/main" id="{9083C819-D080-7A4E-C4A5-FCB4ED85D45F}"/>
                    </a:ext>
                  </a:extLst>
                </p:cNvPr>
                <p:cNvPicPr/>
                <p:nvPr/>
              </p:nvPicPr>
              <p:blipFill>
                <a:blip r:embed="rId168"/>
                <a:stretch>
                  <a:fillRect/>
                </a:stretch>
              </p:blipFill>
              <p:spPr>
                <a:xfrm>
                  <a:off x="4214225" y="2885575"/>
                  <a:ext cx="17352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03" name="Ink 102">
                  <a:extLst>
                    <a:ext uri="{FF2B5EF4-FFF2-40B4-BE49-F238E27FC236}">
                      <a16:creationId xmlns:a16="http://schemas.microsoft.com/office/drawing/2014/main" id="{CD5153FD-0D8C-0792-F7D1-D92C8D68D8E8}"/>
                    </a:ext>
                  </a:extLst>
                </p14:cNvPr>
                <p14:cNvContentPartPr/>
                <p14:nvPr/>
              </p14:nvContentPartPr>
              <p14:xfrm>
                <a:off x="4425545" y="2739055"/>
                <a:ext cx="162000" cy="283320"/>
              </p14:xfrm>
            </p:contentPart>
          </mc:Choice>
          <mc:Fallback xmlns="">
            <p:pic>
              <p:nvPicPr>
                <p:cNvPr id="103" name="Ink 102">
                  <a:extLst>
                    <a:ext uri="{FF2B5EF4-FFF2-40B4-BE49-F238E27FC236}">
                      <a16:creationId xmlns:a16="http://schemas.microsoft.com/office/drawing/2014/main" id="{CD5153FD-0D8C-0792-F7D1-D92C8D68D8E8}"/>
                    </a:ext>
                  </a:extLst>
                </p:cNvPr>
                <p:cNvPicPr/>
                <p:nvPr/>
              </p:nvPicPr>
              <p:blipFill>
                <a:blip r:embed="rId170"/>
                <a:stretch>
                  <a:fillRect/>
                </a:stretch>
              </p:blipFill>
              <p:spPr>
                <a:xfrm>
                  <a:off x="4416545" y="2730055"/>
                  <a:ext cx="179640" cy="30096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04" name="Ink 103">
                  <a:extLst>
                    <a:ext uri="{FF2B5EF4-FFF2-40B4-BE49-F238E27FC236}">
                      <a16:creationId xmlns:a16="http://schemas.microsoft.com/office/drawing/2014/main" id="{A3A34C43-B3F0-52AC-49E7-3D85DDC579FA}"/>
                    </a:ext>
                  </a:extLst>
                </p14:cNvPr>
                <p14:cNvContentPartPr/>
                <p14:nvPr/>
              </p14:nvContentPartPr>
              <p14:xfrm>
                <a:off x="4581065" y="2873335"/>
                <a:ext cx="135360" cy="167040"/>
              </p14:xfrm>
            </p:contentPart>
          </mc:Choice>
          <mc:Fallback xmlns="">
            <p:pic>
              <p:nvPicPr>
                <p:cNvPr id="104" name="Ink 103">
                  <a:extLst>
                    <a:ext uri="{FF2B5EF4-FFF2-40B4-BE49-F238E27FC236}">
                      <a16:creationId xmlns:a16="http://schemas.microsoft.com/office/drawing/2014/main" id="{A3A34C43-B3F0-52AC-49E7-3D85DDC579FA}"/>
                    </a:ext>
                  </a:extLst>
                </p:cNvPr>
                <p:cNvPicPr/>
                <p:nvPr/>
              </p:nvPicPr>
              <p:blipFill>
                <a:blip r:embed="rId172"/>
                <a:stretch>
                  <a:fillRect/>
                </a:stretch>
              </p:blipFill>
              <p:spPr>
                <a:xfrm>
                  <a:off x="4572065" y="2864335"/>
                  <a:ext cx="15300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05" name="Ink 104">
                  <a:extLst>
                    <a:ext uri="{FF2B5EF4-FFF2-40B4-BE49-F238E27FC236}">
                      <a16:creationId xmlns:a16="http://schemas.microsoft.com/office/drawing/2014/main" id="{5888EBC9-33A5-C513-C43C-8AC0B6AB5365}"/>
                    </a:ext>
                  </a:extLst>
                </p14:cNvPr>
                <p14:cNvContentPartPr/>
                <p14:nvPr/>
              </p14:nvContentPartPr>
              <p14:xfrm>
                <a:off x="4758905" y="2923015"/>
                <a:ext cx="82080" cy="111960"/>
              </p14:xfrm>
            </p:contentPart>
          </mc:Choice>
          <mc:Fallback xmlns="">
            <p:pic>
              <p:nvPicPr>
                <p:cNvPr id="105" name="Ink 104">
                  <a:extLst>
                    <a:ext uri="{FF2B5EF4-FFF2-40B4-BE49-F238E27FC236}">
                      <a16:creationId xmlns:a16="http://schemas.microsoft.com/office/drawing/2014/main" id="{5888EBC9-33A5-C513-C43C-8AC0B6AB5365}"/>
                    </a:ext>
                  </a:extLst>
                </p:cNvPr>
                <p:cNvPicPr/>
                <p:nvPr/>
              </p:nvPicPr>
              <p:blipFill>
                <a:blip r:embed="rId174"/>
                <a:stretch>
                  <a:fillRect/>
                </a:stretch>
              </p:blipFill>
              <p:spPr>
                <a:xfrm>
                  <a:off x="4750265" y="2914375"/>
                  <a:ext cx="9972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06" name="Ink 105">
                  <a:extLst>
                    <a:ext uri="{FF2B5EF4-FFF2-40B4-BE49-F238E27FC236}">
                      <a16:creationId xmlns:a16="http://schemas.microsoft.com/office/drawing/2014/main" id="{826BA6D0-D8A3-3CBC-4898-657428631D97}"/>
                    </a:ext>
                  </a:extLst>
                </p14:cNvPr>
                <p14:cNvContentPartPr/>
                <p14:nvPr/>
              </p14:nvContentPartPr>
              <p14:xfrm>
                <a:off x="4568825" y="2733295"/>
                <a:ext cx="153360" cy="93600"/>
              </p14:xfrm>
            </p:contentPart>
          </mc:Choice>
          <mc:Fallback xmlns="">
            <p:pic>
              <p:nvPicPr>
                <p:cNvPr id="106" name="Ink 105">
                  <a:extLst>
                    <a:ext uri="{FF2B5EF4-FFF2-40B4-BE49-F238E27FC236}">
                      <a16:creationId xmlns:a16="http://schemas.microsoft.com/office/drawing/2014/main" id="{826BA6D0-D8A3-3CBC-4898-657428631D97}"/>
                    </a:ext>
                  </a:extLst>
                </p:cNvPr>
                <p:cNvPicPr/>
                <p:nvPr/>
              </p:nvPicPr>
              <p:blipFill>
                <a:blip r:embed="rId176"/>
                <a:stretch>
                  <a:fillRect/>
                </a:stretch>
              </p:blipFill>
              <p:spPr>
                <a:xfrm>
                  <a:off x="4560185" y="2724295"/>
                  <a:ext cx="17100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07" name="Ink 106">
                  <a:extLst>
                    <a:ext uri="{FF2B5EF4-FFF2-40B4-BE49-F238E27FC236}">
                      <a16:creationId xmlns:a16="http://schemas.microsoft.com/office/drawing/2014/main" id="{5C625875-CE17-4CD0-AB9D-3144E85A5FD7}"/>
                    </a:ext>
                  </a:extLst>
                </p14:cNvPr>
                <p14:cNvContentPartPr/>
                <p14:nvPr/>
              </p14:nvContentPartPr>
              <p14:xfrm>
                <a:off x="4996505" y="2849575"/>
                <a:ext cx="83880" cy="204120"/>
              </p14:xfrm>
            </p:contentPart>
          </mc:Choice>
          <mc:Fallback xmlns="">
            <p:pic>
              <p:nvPicPr>
                <p:cNvPr id="107" name="Ink 106">
                  <a:extLst>
                    <a:ext uri="{FF2B5EF4-FFF2-40B4-BE49-F238E27FC236}">
                      <a16:creationId xmlns:a16="http://schemas.microsoft.com/office/drawing/2014/main" id="{5C625875-CE17-4CD0-AB9D-3144E85A5FD7}"/>
                    </a:ext>
                  </a:extLst>
                </p:cNvPr>
                <p:cNvPicPr/>
                <p:nvPr/>
              </p:nvPicPr>
              <p:blipFill>
                <a:blip r:embed="rId178"/>
                <a:stretch>
                  <a:fillRect/>
                </a:stretch>
              </p:blipFill>
              <p:spPr>
                <a:xfrm>
                  <a:off x="4987505" y="2840935"/>
                  <a:ext cx="10152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08" name="Ink 107">
                  <a:extLst>
                    <a:ext uri="{FF2B5EF4-FFF2-40B4-BE49-F238E27FC236}">
                      <a16:creationId xmlns:a16="http://schemas.microsoft.com/office/drawing/2014/main" id="{6E7445F4-1209-7EBC-BE11-AD788740834E}"/>
                    </a:ext>
                  </a:extLst>
                </p14:cNvPr>
                <p14:cNvContentPartPr/>
                <p14:nvPr/>
              </p14:nvContentPartPr>
              <p14:xfrm>
                <a:off x="5167145" y="2875855"/>
                <a:ext cx="122040" cy="175680"/>
              </p14:xfrm>
            </p:contentPart>
          </mc:Choice>
          <mc:Fallback xmlns="">
            <p:pic>
              <p:nvPicPr>
                <p:cNvPr id="108" name="Ink 107">
                  <a:extLst>
                    <a:ext uri="{FF2B5EF4-FFF2-40B4-BE49-F238E27FC236}">
                      <a16:creationId xmlns:a16="http://schemas.microsoft.com/office/drawing/2014/main" id="{6E7445F4-1209-7EBC-BE11-AD788740834E}"/>
                    </a:ext>
                  </a:extLst>
                </p:cNvPr>
                <p:cNvPicPr/>
                <p:nvPr/>
              </p:nvPicPr>
              <p:blipFill>
                <a:blip r:embed="rId180"/>
                <a:stretch>
                  <a:fillRect/>
                </a:stretch>
              </p:blipFill>
              <p:spPr>
                <a:xfrm>
                  <a:off x="5158505" y="2867215"/>
                  <a:ext cx="13968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09" name="Ink 108">
                  <a:extLst>
                    <a:ext uri="{FF2B5EF4-FFF2-40B4-BE49-F238E27FC236}">
                      <a16:creationId xmlns:a16="http://schemas.microsoft.com/office/drawing/2014/main" id="{A1D075D8-6177-1E80-0C36-384A8ECADEE3}"/>
                    </a:ext>
                  </a:extLst>
                </p14:cNvPr>
                <p14:cNvContentPartPr/>
                <p14:nvPr/>
              </p14:nvContentPartPr>
              <p14:xfrm>
                <a:off x="5256065" y="2762095"/>
                <a:ext cx="58680" cy="149760"/>
              </p14:xfrm>
            </p:contentPart>
          </mc:Choice>
          <mc:Fallback xmlns="">
            <p:pic>
              <p:nvPicPr>
                <p:cNvPr id="109" name="Ink 108">
                  <a:extLst>
                    <a:ext uri="{FF2B5EF4-FFF2-40B4-BE49-F238E27FC236}">
                      <a16:creationId xmlns:a16="http://schemas.microsoft.com/office/drawing/2014/main" id="{A1D075D8-6177-1E80-0C36-384A8ECADEE3}"/>
                    </a:ext>
                  </a:extLst>
                </p:cNvPr>
                <p:cNvPicPr/>
                <p:nvPr/>
              </p:nvPicPr>
              <p:blipFill>
                <a:blip r:embed="rId182"/>
                <a:stretch>
                  <a:fillRect/>
                </a:stretch>
              </p:blipFill>
              <p:spPr>
                <a:xfrm>
                  <a:off x="5247065" y="2753095"/>
                  <a:ext cx="7632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10" name="Ink 109">
                  <a:extLst>
                    <a:ext uri="{FF2B5EF4-FFF2-40B4-BE49-F238E27FC236}">
                      <a16:creationId xmlns:a16="http://schemas.microsoft.com/office/drawing/2014/main" id="{6A2E32DC-D074-99AA-74CA-DD1A3B89307F}"/>
                    </a:ext>
                  </a:extLst>
                </p14:cNvPr>
                <p14:cNvContentPartPr/>
                <p14:nvPr/>
              </p14:nvContentPartPr>
              <p14:xfrm>
                <a:off x="5167865" y="3139375"/>
                <a:ext cx="20880" cy="66960"/>
              </p14:xfrm>
            </p:contentPart>
          </mc:Choice>
          <mc:Fallback xmlns="">
            <p:pic>
              <p:nvPicPr>
                <p:cNvPr id="110" name="Ink 109">
                  <a:extLst>
                    <a:ext uri="{FF2B5EF4-FFF2-40B4-BE49-F238E27FC236}">
                      <a16:creationId xmlns:a16="http://schemas.microsoft.com/office/drawing/2014/main" id="{6A2E32DC-D074-99AA-74CA-DD1A3B89307F}"/>
                    </a:ext>
                  </a:extLst>
                </p:cNvPr>
                <p:cNvPicPr/>
                <p:nvPr/>
              </p:nvPicPr>
              <p:blipFill>
                <a:blip r:embed="rId184"/>
                <a:stretch>
                  <a:fillRect/>
                </a:stretch>
              </p:blipFill>
              <p:spPr>
                <a:xfrm>
                  <a:off x="5159225" y="3130735"/>
                  <a:ext cx="3852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11" name="Ink 110">
                  <a:extLst>
                    <a:ext uri="{FF2B5EF4-FFF2-40B4-BE49-F238E27FC236}">
                      <a16:creationId xmlns:a16="http://schemas.microsoft.com/office/drawing/2014/main" id="{81A6DE74-1948-81D9-460B-DC4BC2DB1B56}"/>
                    </a:ext>
                  </a:extLst>
                </p14:cNvPr>
                <p14:cNvContentPartPr/>
                <p14:nvPr/>
              </p14:nvContentPartPr>
              <p14:xfrm>
                <a:off x="3952865" y="3285535"/>
                <a:ext cx="151920" cy="38160"/>
              </p14:xfrm>
            </p:contentPart>
          </mc:Choice>
          <mc:Fallback xmlns="">
            <p:pic>
              <p:nvPicPr>
                <p:cNvPr id="111" name="Ink 110">
                  <a:extLst>
                    <a:ext uri="{FF2B5EF4-FFF2-40B4-BE49-F238E27FC236}">
                      <a16:creationId xmlns:a16="http://schemas.microsoft.com/office/drawing/2014/main" id="{81A6DE74-1948-81D9-460B-DC4BC2DB1B56}"/>
                    </a:ext>
                  </a:extLst>
                </p:cNvPr>
                <p:cNvPicPr/>
                <p:nvPr/>
              </p:nvPicPr>
              <p:blipFill>
                <a:blip r:embed="rId186"/>
                <a:stretch>
                  <a:fillRect/>
                </a:stretch>
              </p:blipFill>
              <p:spPr>
                <a:xfrm>
                  <a:off x="3943865" y="3276895"/>
                  <a:ext cx="16956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12" name="Ink 111">
                  <a:extLst>
                    <a:ext uri="{FF2B5EF4-FFF2-40B4-BE49-F238E27FC236}">
                      <a16:creationId xmlns:a16="http://schemas.microsoft.com/office/drawing/2014/main" id="{5AB059DE-F8F9-C618-4A9F-543D10CAD10D}"/>
                    </a:ext>
                  </a:extLst>
                </p14:cNvPr>
                <p14:cNvContentPartPr/>
                <p14:nvPr/>
              </p14:nvContentPartPr>
              <p14:xfrm>
                <a:off x="4306745" y="3224695"/>
                <a:ext cx="129240" cy="253440"/>
              </p14:xfrm>
            </p:contentPart>
          </mc:Choice>
          <mc:Fallback xmlns="">
            <p:pic>
              <p:nvPicPr>
                <p:cNvPr id="112" name="Ink 111">
                  <a:extLst>
                    <a:ext uri="{FF2B5EF4-FFF2-40B4-BE49-F238E27FC236}">
                      <a16:creationId xmlns:a16="http://schemas.microsoft.com/office/drawing/2014/main" id="{5AB059DE-F8F9-C618-4A9F-543D10CAD10D}"/>
                    </a:ext>
                  </a:extLst>
                </p:cNvPr>
                <p:cNvPicPr/>
                <p:nvPr/>
              </p:nvPicPr>
              <p:blipFill>
                <a:blip r:embed="rId188"/>
                <a:stretch>
                  <a:fillRect/>
                </a:stretch>
              </p:blipFill>
              <p:spPr>
                <a:xfrm>
                  <a:off x="4298105" y="3215695"/>
                  <a:ext cx="14688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13" name="Ink 112">
                  <a:extLst>
                    <a:ext uri="{FF2B5EF4-FFF2-40B4-BE49-F238E27FC236}">
                      <a16:creationId xmlns:a16="http://schemas.microsoft.com/office/drawing/2014/main" id="{EE25C9E5-7219-3542-3F87-FD60AFD0963A}"/>
                    </a:ext>
                  </a:extLst>
                </p14:cNvPr>
                <p14:cNvContentPartPr/>
                <p14:nvPr/>
              </p14:nvContentPartPr>
              <p14:xfrm>
                <a:off x="4368305" y="3382015"/>
                <a:ext cx="84240" cy="63720"/>
              </p14:xfrm>
            </p:contentPart>
          </mc:Choice>
          <mc:Fallback xmlns="">
            <p:pic>
              <p:nvPicPr>
                <p:cNvPr id="113" name="Ink 112">
                  <a:extLst>
                    <a:ext uri="{FF2B5EF4-FFF2-40B4-BE49-F238E27FC236}">
                      <a16:creationId xmlns:a16="http://schemas.microsoft.com/office/drawing/2014/main" id="{EE25C9E5-7219-3542-3F87-FD60AFD0963A}"/>
                    </a:ext>
                  </a:extLst>
                </p:cNvPr>
                <p:cNvPicPr/>
                <p:nvPr/>
              </p:nvPicPr>
              <p:blipFill>
                <a:blip r:embed="rId190"/>
                <a:stretch>
                  <a:fillRect/>
                </a:stretch>
              </p:blipFill>
              <p:spPr>
                <a:xfrm>
                  <a:off x="4359305" y="3373375"/>
                  <a:ext cx="10188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14" name="Ink 113">
                  <a:extLst>
                    <a:ext uri="{FF2B5EF4-FFF2-40B4-BE49-F238E27FC236}">
                      <a16:creationId xmlns:a16="http://schemas.microsoft.com/office/drawing/2014/main" id="{F08C6965-B52E-4D96-26BD-87BE3CE9114A}"/>
                    </a:ext>
                  </a:extLst>
                </p14:cNvPr>
                <p14:cNvContentPartPr/>
                <p14:nvPr/>
              </p14:nvContentPartPr>
              <p14:xfrm>
                <a:off x="4529945" y="3245575"/>
                <a:ext cx="94320" cy="246240"/>
              </p14:xfrm>
            </p:contentPart>
          </mc:Choice>
          <mc:Fallback xmlns="">
            <p:pic>
              <p:nvPicPr>
                <p:cNvPr id="114" name="Ink 113">
                  <a:extLst>
                    <a:ext uri="{FF2B5EF4-FFF2-40B4-BE49-F238E27FC236}">
                      <a16:creationId xmlns:a16="http://schemas.microsoft.com/office/drawing/2014/main" id="{F08C6965-B52E-4D96-26BD-87BE3CE9114A}"/>
                    </a:ext>
                  </a:extLst>
                </p:cNvPr>
                <p:cNvPicPr/>
                <p:nvPr/>
              </p:nvPicPr>
              <p:blipFill>
                <a:blip r:embed="rId192"/>
                <a:stretch>
                  <a:fillRect/>
                </a:stretch>
              </p:blipFill>
              <p:spPr>
                <a:xfrm>
                  <a:off x="4520945" y="3236575"/>
                  <a:ext cx="11196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20" name="Ink 119">
                  <a:extLst>
                    <a:ext uri="{FF2B5EF4-FFF2-40B4-BE49-F238E27FC236}">
                      <a16:creationId xmlns:a16="http://schemas.microsoft.com/office/drawing/2014/main" id="{90CE17F3-DA60-A1B2-F7DA-15E78F3B8189}"/>
                    </a:ext>
                  </a:extLst>
                </p14:cNvPr>
                <p14:cNvContentPartPr/>
                <p14:nvPr/>
              </p14:nvContentPartPr>
              <p14:xfrm>
                <a:off x="4684385" y="3352135"/>
                <a:ext cx="136080" cy="190080"/>
              </p14:xfrm>
            </p:contentPart>
          </mc:Choice>
          <mc:Fallback xmlns="">
            <p:pic>
              <p:nvPicPr>
                <p:cNvPr id="120" name="Ink 119">
                  <a:extLst>
                    <a:ext uri="{FF2B5EF4-FFF2-40B4-BE49-F238E27FC236}">
                      <a16:creationId xmlns:a16="http://schemas.microsoft.com/office/drawing/2014/main" id="{90CE17F3-DA60-A1B2-F7DA-15E78F3B8189}"/>
                    </a:ext>
                  </a:extLst>
                </p:cNvPr>
                <p:cNvPicPr/>
                <p:nvPr/>
              </p:nvPicPr>
              <p:blipFill>
                <a:blip r:embed="rId194"/>
                <a:stretch>
                  <a:fillRect/>
                </a:stretch>
              </p:blipFill>
              <p:spPr>
                <a:xfrm>
                  <a:off x="4675745" y="3343135"/>
                  <a:ext cx="15372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21" name="Ink 120">
                  <a:extLst>
                    <a:ext uri="{FF2B5EF4-FFF2-40B4-BE49-F238E27FC236}">
                      <a16:creationId xmlns:a16="http://schemas.microsoft.com/office/drawing/2014/main" id="{FC5ED9CD-51A0-E765-4AD7-DCFAB13A1D3D}"/>
                    </a:ext>
                  </a:extLst>
                </p14:cNvPr>
                <p14:cNvContentPartPr/>
                <p14:nvPr/>
              </p14:nvContentPartPr>
              <p14:xfrm>
                <a:off x="4897865" y="3280135"/>
                <a:ext cx="213840" cy="293400"/>
              </p14:xfrm>
            </p:contentPart>
          </mc:Choice>
          <mc:Fallback xmlns="">
            <p:pic>
              <p:nvPicPr>
                <p:cNvPr id="121" name="Ink 120">
                  <a:extLst>
                    <a:ext uri="{FF2B5EF4-FFF2-40B4-BE49-F238E27FC236}">
                      <a16:creationId xmlns:a16="http://schemas.microsoft.com/office/drawing/2014/main" id="{FC5ED9CD-51A0-E765-4AD7-DCFAB13A1D3D}"/>
                    </a:ext>
                  </a:extLst>
                </p:cNvPr>
                <p:cNvPicPr/>
                <p:nvPr/>
              </p:nvPicPr>
              <p:blipFill>
                <a:blip r:embed="rId196"/>
                <a:stretch>
                  <a:fillRect/>
                </a:stretch>
              </p:blipFill>
              <p:spPr>
                <a:xfrm>
                  <a:off x="4889225" y="3271495"/>
                  <a:ext cx="23148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23" name="Ink 122">
                  <a:extLst>
                    <a:ext uri="{FF2B5EF4-FFF2-40B4-BE49-F238E27FC236}">
                      <a16:creationId xmlns:a16="http://schemas.microsoft.com/office/drawing/2014/main" id="{C76ACB2B-1297-2429-F7C5-E70F0C18D09A}"/>
                    </a:ext>
                  </a:extLst>
                </p14:cNvPr>
                <p14:cNvContentPartPr/>
                <p14:nvPr/>
              </p14:nvContentPartPr>
              <p14:xfrm>
                <a:off x="5106665" y="3293455"/>
                <a:ext cx="202680" cy="330480"/>
              </p14:xfrm>
            </p:contentPart>
          </mc:Choice>
          <mc:Fallback xmlns="">
            <p:pic>
              <p:nvPicPr>
                <p:cNvPr id="123" name="Ink 122">
                  <a:extLst>
                    <a:ext uri="{FF2B5EF4-FFF2-40B4-BE49-F238E27FC236}">
                      <a16:creationId xmlns:a16="http://schemas.microsoft.com/office/drawing/2014/main" id="{C76ACB2B-1297-2429-F7C5-E70F0C18D09A}"/>
                    </a:ext>
                  </a:extLst>
                </p:cNvPr>
                <p:cNvPicPr/>
                <p:nvPr/>
              </p:nvPicPr>
              <p:blipFill>
                <a:blip r:embed="rId198"/>
                <a:stretch>
                  <a:fillRect/>
                </a:stretch>
              </p:blipFill>
              <p:spPr>
                <a:xfrm>
                  <a:off x="5097665" y="3284815"/>
                  <a:ext cx="220320" cy="34812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24" name="Ink 123">
                  <a:extLst>
                    <a:ext uri="{FF2B5EF4-FFF2-40B4-BE49-F238E27FC236}">
                      <a16:creationId xmlns:a16="http://schemas.microsoft.com/office/drawing/2014/main" id="{3121BC75-275B-1F1A-624C-13FA5AFF0BDE}"/>
                    </a:ext>
                  </a:extLst>
                </p14:cNvPr>
                <p14:cNvContentPartPr/>
                <p14:nvPr/>
              </p14:nvContentPartPr>
              <p14:xfrm>
                <a:off x="4752785" y="3171775"/>
                <a:ext cx="74160" cy="84240"/>
              </p14:xfrm>
            </p:contentPart>
          </mc:Choice>
          <mc:Fallback xmlns="">
            <p:pic>
              <p:nvPicPr>
                <p:cNvPr id="124" name="Ink 123">
                  <a:extLst>
                    <a:ext uri="{FF2B5EF4-FFF2-40B4-BE49-F238E27FC236}">
                      <a16:creationId xmlns:a16="http://schemas.microsoft.com/office/drawing/2014/main" id="{3121BC75-275B-1F1A-624C-13FA5AFF0BDE}"/>
                    </a:ext>
                  </a:extLst>
                </p:cNvPr>
                <p:cNvPicPr/>
                <p:nvPr/>
              </p:nvPicPr>
              <p:blipFill>
                <a:blip r:embed="rId200"/>
                <a:stretch>
                  <a:fillRect/>
                </a:stretch>
              </p:blipFill>
              <p:spPr>
                <a:xfrm>
                  <a:off x="4744145" y="3162775"/>
                  <a:ext cx="9180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26" name="Ink 125">
                  <a:extLst>
                    <a:ext uri="{FF2B5EF4-FFF2-40B4-BE49-F238E27FC236}">
                      <a16:creationId xmlns:a16="http://schemas.microsoft.com/office/drawing/2014/main" id="{D60DF847-DDBB-2611-09D7-4062A3DEC648}"/>
                    </a:ext>
                  </a:extLst>
                </p14:cNvPr>
                <p14:cNvContentPartPr/>
                <p14:nvPr/>
              </p14:nvContentPartPr>
              <p14:xfrm>
                <a:off x="5694545" y="2385895"/>
                <a:ext cx="159120" cy="17640"/>
              </p14:xfrm>
            </p:contentPart>
          </mc:Choice>
          <mc:Fallback xmlns="">
            <p:pic>
              <p:nvPicPr>
                <p:cNvPr id="126" name="Ink 125">
                  <a:extLst>
                    <a:ext uri="{FF2B5EF4-FFF2-40B4-BE49-F238E27FC236}">
                      <a16:creationId xmlns:a16="http://schemas.microsoft.com/office/drawing/2014/main" id="{D60DF847-DDBB-2611-09D7-4062A3DEC648}"/>
                    </a:ext>
                  </a:extLst>
                </p:cNvPr>
                <p:cNvPicPr/>
                <p:nvPr/>
              </p:nvPicPr>
              <p:blipFill>
                <a:blip r:embed="rId202"/>
                <a:stretch>
                  <a:fillRect/>
                </a:stretch>
              </p:blipFill>
              <p:spPr>
                <a:xfrm>
                  <a:off x="5685545" y="2376895"/>
                  <a:ext cx="17676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27" name="Ink 126">
                  <a:extLst>
                    <a:ext uri="{FF2B5EF4-FFF2-40B4-BE49-F238E27FC236}">
                      <a16:creationId xmlns:a16="http://schemas.microsoft.com/office/drawing/2014/main" id="{17969808-429D-AF68-D0F7-F7191933DE18}"/>
                    </a:ext>
                  </a:extLst>
                </p14:cNvPr>
                <p14:cNvContentPartPr/>
                <p14:nvPr/>
              </p14:nvContentPartPr>
              <p14:xfrm>
                <a:off x="5994425" y="2272855"/>
                <a:ext cx="219240" cy="153720"/>
              </p14:xfrm>
            </p:contentPart>
          </mc:Choice>
          <mc:Fallback xmlns="">
            <p:pic>
              <p:nvPicPr>
                <p:cNvPr id="127" name="Ink 126">
                  <a:extLst>
                    <a:ext uri="{FF2B5EF4-FFF2-40B4-BE49-F238E27FC236}">
                      <a16:creationId xmlns:a16="http://schemas.microsoft.com/office/drawing/2014/main" id="{17969808-429D-AF68-D0F7-F7191933DE18}"/>
                    </a:ext>
                  </a:extLst>
                </p:cNvPr>
                <p:cNvPicPr/>
                <p:nvPr/>
              </p:nvPicPr>
              <p:blipFill>
                <a:blip r:embed="rId204"/>
                <a:stretch>
                  <a:fillRect/>
                </a:stretch>
              </p:blipFill>
              <p:spPr>
                <a:xfrm>
                  <a:off x="5985425" y="2263855"/>
                  <a:ext cx="23688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28" name="Ink 127">
                  <a:extLst>
                    <a:ext uri="{FF2B5EF4-FFF2-40B4-BE49-F238E27FC236}">
                      <a16:creationId xmlns:a16="http://schemas.microsoft.com/office/drawing/2014/main" id="{5C72520D-3C68-28DC-CC50-FCECEDD005ED}"/>
                    </a:ext>
                  </a:extLst>
                </p14:cNvPr>
                <p14:cNvContentPartPr/>
                <p14:nvPr/>
              </p14:nvContentPartPr>
              <p14:xfrm>
                <a:off x="6266945" y="2277535"/>
                <a:ext cx="169560" cy="173160"/>
              </p14:xfrm>
            </p:contentPart>
          </mc:Choice>
          <mc:Fallback xmlns="">
            <p:pic>
              <p:nvPicPr>
                <p:cNvPr id="128" name="Ink 127">
                  <a:extLst>
                    <a:ext uri="{FF2B5EF4-FFF2-40B4-BE49-F238E27FC236}">
                      <a16:creationId xmlns:a16="http://schemas.microsoft.com/office/drawing/2014/main" id="{5C72520D-3C68-28DC-CC50-FCECEDD005ED}"/>
                    </a:ext>
                  </a:extLst>
                </p:cNvPr>
                <p:cNvPicPr/>
                <p:nvPr/>
              </p:nvPicPr>
              <p:blipFill>
                <a:blip r:embed="rId206"/>
                <a:stretch>
                  <a:fillRect/>
                </a:stretch>
              </p:blipFill>
              <p:spPr>
                <a:xfrm>
                  <a:off x="6257945" y="2268535"/>
                  <a:ext cx="18720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29" name="Ink 128">
                  <a:extLst>
                    <a:ext uri="{FF2B5EF4-FFF2-40B4-BE49-F238E27FC236}">
                      <a16:creationId xmlns:a16="http://schemas.microsoft.com/office/drawing/2014/main" id="{12789A83-1174-340B-61B7-F6CEA3DD1C4B}"/>
                    </a:ext>
                  </a:extLst>
                </p14:cNvPr>
                <p14:cNvContentPartPr/>
                <p14:nvPr/>
              </p14:nvContentPartPr>
              <p14:xfrm>
                <a:off x="6512465" y="2175295"/>
                <a:ext cx="6120" cy="239760"/>
              </p14:xfrm>
            </p:contentPart>
          </mc:Choice>
          <mc:Fallback xmlns="">
            <p:pic>
              <p:nvPicPr>
                <p:cNvPr id="129" name="Ink 128">
                  <a:extLst>
                    <a:ext uri="{FF2B5EF4-FFF2-40B4-BE49-F238E27FC236}">
                      <a16:creationId xmlns:a16="http://schemas.microsoft.com/office/drawing/2014/main" id="{12789A83-1174-340B-61B7-F6CEA3DD1C4B}"/>
                    </a:ext>
                  </a:extLst>
                </p:cNvPr>
                <p:cNvPicPr/>
                <p:nvPr/>
              </p:nvPicPr>
              <p:blipFill>
                <a:blip r:embed="rId208"/>
                <a:stretch>
                  <a:fillRect/>
                </a:stretch>
              </p:blipFill>
              <p:spPr>
                <a:xfrm>
                  <a:off x="6503465" y="2166295"/>
                  <a:ext cx="2376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30" name="Ink 129">
                  <a:extLst>
                    <a:ext uri="{FF2B5EF4-FFF2-40B4-BE49-F238E27FC236}">
                      <a16:creationId xmlns:a16="http://schemas.microsoft.com/office/drawing/2014/main" id="{6D5FB61F-442F-1D69-E357-01AEA66F6604}"/>
                    </a:ext>
                  </a:extLst>
                </p14:cNvPr>
                <p14:cNvContentPartPr/>
                <p14:nvPr/>
              </p14:nvContentPartPr>
              <p14:xfrm>
                <a:off x="6472865" y="2257015"/>
                <a:ext cx="55440" cy="3960"/>
              </p14:xfrm>
            </p:contentPart>
          </mc:Choice>
          <mc:Fallback xmlns="">
            <p:pic>
              <p:nvPicPr>
                <p:cNvPr id="130" name="Ink 129">
                  <a:extLst>
                    <a:ext uri="{FF2B5EF4-FFF2-40B4-BE49-F238E27FC236}">
                      <a16:creationId xmlns:a16="http://schemas.microsoft.com/office/drawing/2014/main" id="{6D5FB61F-442F-1D69-E357-01AEA66F6604}"/>
                    </a:ext>
                  </a:extLst>
                </p:cNvPr>
                <p:cNvPicPr/>
                <p:nvPr/>
              </p:nvPicPr>
              <p:blipFill>
                <a:blip r:embed="rId210"/>
                <a:stretch>
                  <a:fillRect/>
                </a:stretch>
              </p:blipFill>
              <p:spPr>
                <a:xfrm>
                  <a:off x="6464225" y="2248015"/>
                  <a:ext cx="7308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31" name="Ink 130">
                  <a:extLst>
                    <a:ext uri="{FF2B5EF4-FFF2-40B4-BE49-F238E27FC236}">
                      <a16:creationId xmlns:a16="http://schemas.microsoft.com/office/drawing/2014/main" id="{5E08EB6E-FAB1-8CE2-7E5E-FC45A0511125}"/>
                    </a:ext>
                  </a:extLst>
                </p14:cNvPr>
                <p14:cNvContentPartPr/>
                <p14:nvPr/>
              </p14:nvContentPartPr>
              <p14:xfrm>
                <a:off x="6372785" y="2537815"/>
                <a:ext cx="27000" cy="21240"/>
              </p14:xfrm>
            </p:contentPart>
          </mc:Choice>
          <mc:Fallback xmlns="">
            <p:pic>
              <p:nvPicPr>
                <p:cNvPr id="131" name="Ink 130">
                  <a:extLst>
                    <a:ext uri="{FF2B5EF4-FFF2-40B4-BE49-F238E27FC236}">
                      <a16:creationId xmlns:a16="http://schemas.microsoft.com/office/drawing/2014/main" id="{5E08EB6E-FAB1-8CE2-7E5E-FC45A0511125}"/>
                    </a:ext>
                  </a:extLst>
                </p:cNvPr>
                <p:cNvPicPr/>
                <p:nvPr/>
              </p:nvPicPr>
              <p:blipFill>
                <a:blip r:embed="rId212"/>
                <a:stretch>
                  <a:fillRect/>
                </a:stretch>
              </p:blipFill>
              <p:spPr>
                <a:xfrm>
                  <a:off x="6363785" y="2528815"/>
                  <a:ext cx="4464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32" name="Ink 131">
                  <a:extLst>
                    <a:ext uri="{FF2B5EF4-FFF2-40B4-BE49-F238E27FC236}">
                      <a16:creationId xmlns:a16="http://schemas.microsoft.com/office/drawing/2014/main" id="{859BFDE4-4E37-8F49-DE68-E5E8AEBDEA65}"/>
                    </a:ext>
                  </a:extLst>
                </p14:cNvPr>
                <p14:cNvContentPartPr/>
                <p14:nvPr/>
              </p14:nvContentPartPr>
              <p14:xfrm>
                <a:off x="6223385" y="2097175"/>
                <a:ext cx="176400" cy="113400"/>
              </p14:xfrm>
            </p:contentPart>
          </mc:Choice>
          <mc:Fallback xmlns="">
            <p:pic>
              <p:nvPicPr>
                <p:cNvPr id="132" name="Ink 131">
                  <a:extLst>
                    <a:ext uri="{FF2B5EF4-FFF2-40B4-BE49-F238E27FC236}">
                      <a16:creationId xmlns:a16="http://schemas.microsoft.com/office/drawing/2014/main" id="{859BFDE4-4E37-8F49-DE68-E5E8AEBDEA65}"/>
                    </a:ext>
                  </a:extLst>
                </p:cNvPr>
                <p:cNvPicPr/>
                <p:nvPr/>
              </p:nvPicPr>
              <p:blipFill>
                <a:blip r:embed="rId214"/>
                <a:stretch>
                  <a:fillRect/>
                </a:stretch>
              </p:blipFill>
              <p:spPr>
                <a:xfrm>
                  <a:off x="6214745" y="2088175"/>
                  <a:ext cx="19404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33" name="Ink 132">
                  <a:extLst>
                    <a:ext uri="{FF2B5EF4-FFF2-40B4-BE49-F238E27FC236}">
                      <a16:creationId xmlns:a16="http://schemas.microsoft.com/office/drawing/2014/main" id="{0D3D12EF-B2A1-D272-B895-CA4EE3951FB2}"/>
                    </a:ext>
                  </a:extLst>
                </p14:cNvPr>
                <p14:cNvContentPartPr/>
                <p14:nvPr/>
              </p14:nvContentPartPr>
              <p14:xfrm>
                <a:off x="6698945" y="2099335"/>
                <a:ext cx="167400" cy="358920"/>
              </p14:xfrm>
            </p:contentPart>
          </mc:Choice>
          <mc:Fallback xmlns="">
            <p:pic>
              <p:nvPicPr>
                <p:cNvPr id="133" name="Ink 132">
                  <a:extLst>
                    <a:ext uri="{FF2B5EF4-FFF2-40B4-BE49-F238E27FC236}">
                      <a16:creationId xmlns:a16="http://schemas.microsoft.com/office/drawing/2014/main" id="{0D3D12EF-B2A1-D272-B895-CA4EE3951FB2}"/>
                    </a:ext>
                  </a:extLst>
                </p:cNvPr>
                <p:cNvPicPr/>
                <p:nvPr/>
              </p:nvPicPr>
              <p:blipFill>
                <a:blip r:embed="rId216"/>
                <a:stretch>
                  <a:fillRect/>
                </a:stretch>
              </p:blipFill>
              <p:spPr>
                <a:xfrm>
                  <a:off x="6689945" y="2090335"/>
                  <a:ext cx="185040"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34" name="Ink 133">
                  <a:extLst>
                    <a:ext uri="{FF2B5EF4-FFF2-40B4-BE49-F238E27FC236}">
                      <a16:creationId xmlns:a16="http://schemas.microsoft.com/office/drawing/2014/main" id="{769BD27B-4494-AB8C-FF7A-89F8C5BBFB37}"/>
                    </a:ext>
                  </a:extLst>
                </p14:cNvPr>
                <p14:cNvContentPartPr/>
                <p14:nvPr/>
              </p14:nvContentPartPr>
              <p14:xfrm>
                <a:off x="6928985" y="2280775"/>
                <a:ext cx="172440" cy="159480"/>
              </p14:xfrm>
            </p:contentPart>
          </mc:Choice>
          <mc:Fallback xmlns="">
            <p:pic>
              <p:nvPicPr>
                <p:cNvPr id="134" name="Ink 133">
                  <a:extLst>
                    <a:ext uri="{FF2B5EF4-FFF2-40B4-BE49-F238E27FC236}">
                      <a16:creationId xmlns:a16="http://schemas.microsoft.com/office/drawing/2014/main" id="{769BD27B-4494-AB8C-FF7A-89F8C5BBFB37}"/>
                    </a:ext>
                  </a:extLst>
                </p:cNvPr>
                <p:cNvPicPr/>
                <p:nvPr/>
              </p:nvPicPr>
              <p:blipFill>
                <a:blip r:embed="rId218"/>
                <a:stretch>
                  <a:fillRect/>
                </a:stretch>
              </p:blipFill>
              <p:spPr>
                <a:xfrm>
                  <a:off x="6919985" y="2271775"/>
                  <a:ext cx="19008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35" name="Ink 134">
                  <a:extLst>
                    <a:ext uri="{FF2B5EF4-FFF2-40B4-BE49-F238E27FC236}">
                      <a16:creationId xmlns:a16="http://schemas.microsoft.com/office/drawing/2014/main" id="{D3FAC7A6-6792-D0C0-5291-21C4C5BE3D16}"/>
                    </a:ext>
                  </a:extLst>
                </p14:cNvPr>
                <p14:cNvContentPartPr/>
                <p14:nvPr/>
              </p14:nvContentPartPr>
              <p14:xfrm>
                <a:off x="7147865" y="2318935"/>
                <a:ext cx="113040" cy="139680"/>
              </p14:xfrm>
            </p:contentPart>
          </mc:Choice>
          <mc:Fallback xmlns="">
            <p:pic>
              <p:nvPicPr>
                <p:cNvPr id="135" name="Ink 134">
                  <a:extLst>
                    <a:ext uri="{FF2B5EF4-FFF2-40B4-BE49-F238E27FC236}">
                      <a16:creationId xmlns:a16="http://schemas.microsoft.com/office/drawing/2014/main" id="{D3FAC7A6-6792-D0C0-5291-21C4C5BE3D16}"/>
                    </a:ext>
                  </a:extLst>
                </p:cNvPr>
                <p:cNvPicPr/>
                <p:nvPr/>
              </p:nvPicPr>
              <p:blipFill>
                <a:blip r:embed="rId220"/>
                <a:stretch>
                  <a:fillRect/>
                </a:stretch>
              </p:blipFill>
              <p:spPr>
                <a:xfrm>
                  <a:off x="7138865" y="2310295"/>
                  <a:ext cx="13068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36" name="Ink 135">
                  <a:extLst>
                    <a:ext uri="{FF2B5EF4-FFF2-40B4-BE49-F238E27FC236}">
                      <a16:creationId xmlns:a16="http://schemas.microsoft.com/office/drawing/2014/main" id="{49500AAD-F2A3-8DD9-C67B-83A510AE7DDB}"/>
                    </a:ext>
                  </a:extLst>
                </p14:cNvPr>
                <p14:cNvContentPartPr/>
                <p14:nvPr/>
              </p14:nvContentPartPr>
              <p14:xfrm>
                <a:off x="7283225" y="2315335"/>
                <a:ext cx="146160" cy="339120"/>
              </p14:xfrm>
            </p:contentPart>
          </mc:Choice>
          <mc:Fallback xmlns="">
            <p:pic>
              <p:nvPicPr>
                <p:cNvPr id="136" name="Ink 135">
                  <a:extLst>
                    <a:ext uri="{FF2B5EF4-FFF2-40B4-BE49-F238E27FC236}">
                      <a16:creationId xmlns:a16="http://schemas.microsoft.com/office/drawing/2014/main" id="{49500AAD-F2A3-8DD9-C67B-83A510AE7DDB}"/>
                    </a:ext>
                  </a:extLst>
                </p:cNvPr>
                <p:cNvPicPr/>
                <p:nvPr/>
              </p:nvPicPr>
              <p:blipFill>
                <a:blip r:embed="rId222"/>
                <a:stretch>
                  <a:fillRect/>
                </a:stretch>
              </p:blipFill>
              <p:spPr>
                <a:xfrm>
                  <a:off x="7274585" y="2306335"/>
                  <a:ext cx="163800" cy="35676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37" name="Ink 136">
                  <a:extLst>
                    <a:ext uri="{FF2B5EF4-FFF2-40B4-BE49-F238E27FC236}">
                      <a16:creationId xmlns:a16="http://schemas.microsoft.com/office/drawing/2014/main" id="{4E10C015-F54D-7159-4854-4C1BD5AD07A3}"/>
                    </a:ext>
                  </a:extLst>
                </p14:cNvPr>
                <p14:cNvContentPartPr/>
                <p14:nvPr/>
              </p14:nvContentPartPr>
              <p14:xfrm>
                <a:off x="6969665" y="2087815"/>
                <a:ext cx="121320" cy="68040"/>
              </p14:xfrm>
            </p:contentPart>
          </mc:Choice>
          <mc:Fallback xmlns="">
            <p:pic>
              <p:nvPicPr>
                <p:cNvPr id="137" name="Ink 136">
                  <a:extLst>
                    <a:ext uri="{FF2B5EF4-FFF2-40B4-BE49-F238E27FC236}">
                      <a16:creationId xmlns:a16="http://schemas.microsoft.com/office/drawing/2014/main" id="{4E10C015-F54D-7159-4854-4C1BD5AD07A3}"/>
                    </a:ext>
                  </a:extLst>
                </p:cNvPr>
                <p:cNvPicPr/>
                <p:nvPr/>
              </p:nvPicPr>
              <p:blipFill>
                <a:blip r:embed="rId224"/>
                <a:stretch>
                  <a:fillRect/>
                </a:stretch>
              </p:blipFill>
              <p:spPr>
                <a:xfrm>
                  <a:off x="6960665" y="2078815"/>
                  <a:ext cx="13896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38" name="Ink 137">
                  <a:extLst>
                    <a:ext uri="{FF2B5EF4-FFF2-40B4-BE49-F238E27FC236}">
                      <a16:creationId xmlns:a16="http://schemas.microsoft.com/office/drawing/2014/main" id="{81DA6DAA-BEC0-9607-B2FB-3AD73ACCAC26}"/>
                    </a:ext>
                  </a:extLst>
                </p14:cNvPr>
                <p14:cNvContentPartPr/>
                <p14:nvPr/>
              </p14:nvContentPartPr>
              <p14:xfrm>
                <a:off x="7080545" y="1964695"/>
                <a:ext cx="82080" cy="102600"/>
              </p14:xfrm>
            </p:contentPart>
          </mc:Choice>
          <mc:Fallback xmlns="">
            <p:pic>
              <p:nvPicPr>
                <p:cNvPr id="138" name="Ink 137">
                  <a:extLst>
                    <a:ext uri="{FF2B5EF4-FFF2-40B4-BE49-F238E27FC236}">
                      <a16:creationId xmlns:a16="http://schemas.microsoft.com/office/drawing/2014/main" id="{81DA6DAA-BEC0-9607-B2FB-3AD73ACCAC26}"/>
                    </a:ext>
                  </a:extLst>
                </p:cNvPr>
                <p:cNvPicPr/>
                <p:nvPr/>
              </p:nvPicPr>
              <p:blipFill>
                <a:blip r:embed="rId226"/>
                <a:stretch>
                  <a:fillRect/>
                </a:stretch>
              </p:blipFill>
              <p:spPr>
                <a:xfrm>
                  <a:off x="7071545" y="1956055"/>
                  <a:ext cx="9972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42" name="Ink 141">
                  <a:extLst>
                    <a:ext uri="{FF2B5EF4-FFF2-40B4-BE49-F238E27FC236}">
                      <a16:creationId xmlns:a16="http://schemas.microsoft.com/office/drawing/2014/main" id="{0D6F1AC9-00AC-FDB0-E028-3E924D59E18E}"/>
                    </a:ext>
                  </a:extLst>
                </p14:cNvPr>
                <p14:cNvContentPartPr/>
                <p14:nvPr/>
              </p14:nvContentPartPr>
              <p14:xfrm>
                <a:off x="7546745" y="2326855"/>
                <a:ext cx="47520" cy="30600"/>
              </p14:xfrm>
            </p:contentPart>
          </mc:Choice>
          <mc:Fallback xmlns="">
            <p:pic>
              <p:nvPicPr>
                <p:cNvPr id="142" name="Ink 141">
                  <a:extLst>
                    <a:ext uri="{FF2B5EF4-FFF2-40B4-BE49-F238E27FC236}">
                      <a16:creationId xmlns:a16="http://schemas.microsoft.com/office/drawing/2014/main" id="{0D6F1AC9-00AC-FDB0-E028-3E924D59E18E}"/>
                    </a:ext>
                  </a:extLst>
                </p:cNvPr>
                <p:cNvPicPr/>
                <p:nvPr/>
              </p:nvPicPr>
              <p:blipFill>
                <a:blip r:embed="rId228"/>
                <a:stretch>
                  <a:fillRect/>
                </a:stretch>
              </p:blipFill>
              <p:spPr>
                <a:xfrm>
                  <a:off x="7538105" y="2318215"/>
                  <a:ext cx="6516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43" name="Ink 142">
                  <a:extLst>
                    <a:ext uri="{FF2B5EF4-FFF2-40B4-BE49-F238E27FC236}">
                      <a16:creationId xmlns:a16="http://schemas.microsoft.com/office/drawing/2014/main" id="{2C8D6B2F-AE63-49DC-5157-C866AD2308FC}"/>
                    </a:ext>
                  </a:extLst>
                </p14:cNvPr>
                <p14:cNvContentPartPr/>
                <p14:nvPr/>
              </p14:nvContentPartPr>
              <p14:xfrm>
                <a:off x="7546385" y="2446375"/>
                <a:ext cx="27720" cy="42840"/>
              </p14:xfrm>
            </p:contentPart>
          </mc:Choice>
          <mc:Fallback xmlns="">
            <p:pic>
              <p:nvPicPr>
                <p:cNvPr id="143" name="Ink 142">
                  <a:extLst>
                    <a:ext uri="{FF2B5EF4-FFF2-40B4-BE49-F238E27FC236}">
                      <a16:creationId xmlns:a16="http://schemas.microsoft.com/office/drawing/2014/main" id="{2C8D6B2F-AE63-49DC-5157-C866AD2308FC}"/>
                    </a:ext>
                  </a:extLst>
                </p:cNvPr>
                <p:cNvPicPr/>
                <p:nvPr/>
              </p:nvPicPr>
              <p:blipFill>
                <a:blip r:embed="rId230"/>
                <a:stretch>
                  <a:fillRect/>
                </a:stretch>
              </p:blipFill>
              <p:spPr>
                <a:xfrm>
                  <a:off x="7537385" y="2437735"/>
                  <a:ext cx="4536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44" name="Ink 143">
                  <a:extLst>
                    <a:ext uri="{FF2B5EF4-FFF2-40B4-BE49-F238E27FC236}">
                      <a16:creationId xmlns:a16="http://schemas.microsoft.com/office/drawing/2014/main" id="{D8F2B0BF-8B5E-33C4-1F69-8A5ECA99999E}"/>
                    </a:ext>
                  </a:extLst>
                </p14:cNvPr>
                <p14:cNvContentPartPr/>
                <p14:nvPr/>
              </p14:nvContentPartPr>
              <p14:xfrm>
                <a:off x="5791745" y="2794855"/>
                <a:ext cx="162000" cy="15120"/>
              </p14:xfrm>
            </p:contentPart>
          </mc:Choice>
          <mc:Fallback xmlns="">
            <p:pic>
              <p:nvPicPr>
                <p:cNvPr id="144" name="Ink 143">
                  <a:extLst>
                    <a:ext uri="{FF2B5EF4-FFF2-40B4-BE49-F238E27FC236}">
                      <a16:creationId xmlns:a16="http://schemas.microsoft.com/office/drawing/2014/main" id="{D8F2B0BF-8B5E-33C4-1F69-8A5ECA99999E}"/>
                    </a:ext>
                  </a:extLst>
                </p:cNvPr>
                <p:cNvPicPr/>
                <p:nvPr/>
              </p:nvPicPr>
              <p:blipFill>
                <a:blip r:embed="rId232"/>
                <a:stretch>
                  <a:fillRect/>
                </a:stretch>
              </p:blipFill>
              <p:spPr>
                <a:xfrm>
                  <a:off x="5783105" y="2785855"/>
                  <a:ext cx="17964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45" name="Ink 144">
                  <a:extLst>
                    <a:ext uri="{FF2B5EF4-FFF2-40B4-BE49-F238E27FC236}">
                      <a16:creationId xmlns:a16="http://schemas.microsoft.com/office/drawing/2014/main" id="{CCDA8DF4-55CB-1704-B4B1-7862A33909F5}"/>
                    </a:ext>
                  </a:extLst>
                </p14:cNvPr>
                <p14:cNvContentPartPr/>
                <p14:nvPr/>
              </p14:nvContentPartPr>
              <p14:xfrm>
                <a:off x="5852225" y="2712415"/>
                <a:ext cx="34200" cy="201600"/>
              </p14:xfrm>
            </p:contentPart>
          </mc:Choice>
          <mc:Fallback xmlns="">
            <p:pic>
              <p:nvPicPr>
                <p:cNvPr id="145" name="Ink 144">
                  <a:extLst>
                    <a:ext uri="{FF2B5EF4-FFF2-40B4-BE49-F238E27FC236}">
                      <a16:creationId xmlns:a16="http://schemas.microsoft.com/office/drawing/2014/main" id="{CCDA8DF4-55CB-1704-B4B1-7862A33909F5}"/>
                    </a:ext>
                  </a:extLst>
                </p:cNvPr>
                <p:cNvPicPr/>
                <p:nvPr/>
              </p:nvPicPr>
              <p:blipFill>
                <a:blip r:embed="rId234"/>
                <a:stretch>
                  <a:fillRect/>
                </a:stretch>
              </p:blipFill>
              <p:spPr>
                <a:xfrm>
                  <a:off x="5843585" y="2703775"/>
                  <a:ext cx="5184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53" name="Ink 152">
                  <a:extLst>
                    <a:ext uri="{FF2B5EF4-FFF2-40B4-BE49-F238E27FC236}">
                      <a16:creationId xmlns:a16="http://schemas.microsoft.com/office/drawing/2014/main" id="{F1BDB3B9-ACC4-6947-2EF8-284C61234FE0}"/>
                    </a:ext>
                  </a:extLst>
                </p14:cNvPr>
                <p14:cNvContentPartPr/>
                <p14:nvPr/>
              </p14:nvContentPartPr>
              <p14:xfrm>
                <a:off x="6112145" y="2739055"/>
                <a:ext cx="438840" cy="261000"/>
              </p14:xfrm>
            </p:contentPart>
          </mc:Choice>
          <mc:Fallback xmlns="">
            <p:pic>
              <p:nvPicPr>
                <p:cNvPr id="153" name="Ink 152">
                  <a:extLst>
                    <a:ext uri="{FF2B5EF4-FFF2-40B4-BE49-F238E27FC236}">
                      <a16:creationId xmlns:a16="http://schemas.microsoft.com/office/drawing/2014/main" id="{F1BDB3B9-ACC4-6947-2EF8-284C61234FE0}"/>
                    </a:ext>
                  </a:extLst>
                </p:cNvPr>
                <p:cNvPicPr/>
                <p:nvPr/>
              </p:nvPicPr>
              <p:blipFill>
                <a:blip r:embed="rId236"/>
                <a:stretch>
                  <a:fillRect/>
                </a:stretch>
              </p:blipFill>
              <p:spPr>
                <a:xfrm>
                  <a:off x="6103505" y="2730055"/>
                  <a:ext cx="45648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54" name="Ink 153">
                  <a:extLst>
                    <a:ext uri="{FF2B5EF4-FFF2-40B4-BE49-F238E27FC236}">
                      <a16:creationId xmlns:a16="http://schemas.microsoft.com/office/drawing/2014/main" id="{C27A5FCD-0B36-05F4-1A06-47D169CE4EEA}"/>
                    </a:ext>
                  </a:extLst>
                </p14:cNvPr>
                <p14:cNvContentPartPr/>
                <p14:nvPr/>
              </p14:nvContentPartPr>
              <p14:xfrm>
                <a:off x="6497705" y="2721775"/>
                <a:ext cx="57600" cy="93960"/>
              </p14:xfrm>
            </p:contentPart>
          </mc:Choice>
          <mc:Fallback xmlns="">
            <p:pic>
              <p:nvPicPr>
                <p:cNvPr id="154" name="Ink 153">
                  <a:extLst>
                    <a:ext uri="{FF2B5EF4-FFF2-40B4-BE49-F238E27FC236}">
                      <a16:creationId xmlns:a16="http://schemas.microsoft.com/office/drawing/2014/main" id="{C27A5FCD-0B36-05F4-1A06-47D169CE4EEA}"/>
                    </a:ext>
                  </a:extLst>
                </p:cNvPr>
                <p:cNvPicPr/>
                <p:nvPr/>
              </p:nvPicPr>
              <p:blipFill>
                <a:blip r:embed="rId238"/>
                <a:stretch>
                  <a:fillRect/>
                </a:stretch>
              </p:blipFill>
              <p:spPr>
                <a:xfrm>
                  <a:off x="6488705" y="2712775"/>
                  <a:ext cx="7524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55" name="Ink 154">
                  <a:extLst>
                    <a:ext uri="{FF2B5EF4-FFF2-40B4-BE49-F238E27FC236}">
                      <a16:creationId xmlns:a16="http://schemas.microsoft.com/office/drawing/2014/main" id="{EEC314BF-A519-C0F5-D239-42682FAB2603}"/>
                    </a:ext>
                  </a:extLst>
                </p14:cNvPr>
                <p14:cNvContentPartPr/>
                <p14:nvPr/>
              </p14:nvContentPartPr>
              <p14:xfrm>
                <a:off x="6388985" y="2636815"/>
                <a:ext cx="51480" cy="70200"/>
              </p14:xfrm>
            </p:contentPart>
          </mc:Choice>
          <mc:Fallback xmlns="">
            <p:pic>
              <p:nvPicPr>
                <p:cNvPr id="155" name="Ink 154">
                  <a:extLst>
                    <a:ext uri="{FF2B5EF4-FFF2-40B4-BE49-F238E27FC236}">
                      <a16:creationId xmlns:a16="http://schemas.microsoft.com/office/drawing/2014/main" id="{EEC314BF-A519-C0F5-D239-42682FAB2603}"/>
                    </a:ext>
                  </a:extLst>
                </p:cNvPr>
                <p:cNvPicPr/>
                <p:nvPr/>
              </p:nvPicPr>
              <p:blipFill>
                <a:blip r:embed="rId240"/>
                <a:stretch>
                  <a:fillRect/>
                </a:stretch>
              </p:blipFill>
              <p:spPr>
                <a:xfrm>
                  <a:off x="6380345" y="2628175"/>
                  <a:ext cx="6912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56" name="Ink 155">
                  <a:extLst>
                    <a:ext uri="{FF2B5EF4-FFF2-40B4-BE49-F238E27FC236}">
                      <a16:creationId xmlns:a16="http://schemas.microsoft.com/office/drawing/2014/main" id="{82076B31-69F6-6579-E5DE-99FF329A0179}"/>
                    </a:ext>
                  </a:extLst>
                </p14:cNvPr>
                <p14:cNvContentPartPr/>
                <p14:nvPr/>
              </p14:nvContentPartPr>
              <p14:xfrm>
                <a:off x="6585185" y="2774695"/>
                <a:ext cx="158040" cy="218520"/>
              </p14:xfrm>
            </p:contentPart>
          </mc:Choice>
          <mc:Fallback xmlns="">
            <p:pic>
              <p:nvPicPr>
                <p:cNvPr id="156" name="Ink 155">
                  <a:extLst>
                    <a:ext uri="{FF2B5EF4-FFF2-40B4-BE49-F238E27FC236}">
                      <a16:creationId xmlns:a16="http://schemas.microsoft.com/office/drawing/2014/main" id="{82076B31-69F6-6579-E5DE-99FF329A0179}"/>
                    </a:ext>
                  </a:extLst>
                </p:cNvPr>
                <p:cNvPicPr/>
                <p:nvPr/>
              </p:nvPicPr>
              <p:blipFill>
                <a:blip r:embed="rId242"/>
                <a:stretch>
                  <a:fillRect/>
                </a:stretch>
              </p:blipFill>
              <p:spPr>
                <a:xfrm>
                  <a:off x="6576185" y="2765695"/>
                  <a:ext cx="17568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57" name="Ink 156">
                  <a:extLst>
                    <a:ext uri="{FF2B5EF4-FFF2-40B4-BE49-F238E27FC236}">
                      <a16:creationId xmlns:a16="http://schemas.microsoft.com/office/drawing/2014/main" id="{43C8E19A-5130-C771-4A3B-F1D14C45BBFA}"/>
                    </a:ext>
                  </a:extLst>
                </p14:cNvPr>
                <p14:cNvContentPartPr/>
                <p14:nvPr/>
              </p14:nvContentPartPr>
              <p14:xfrm>
                <a:off x="6891545" y="2736535"/>
                <a:ext cx="334800" cy="251640"/>
              </p14:xfrm>
            </p:contentPart>
          </mc:Choice>
          <mc:Fallback xmlns="">
            <p:pic>
              <p:nvPicPr>
                <p:cNvPr id="157" name="Ink 156">
                  <a:extLst>
                    <a:ext uri="{FF2B5EF4-FFF2-40B4-BE49-F238E27FC236}">
                      <a16:creationId xmlns:a16="http://schemas.microsoft.com/office/drawing/2014/main" id="{43C8E19A-5130-C771-4A3B-F1D14C45BBFA}"/>
                    </a:ext>
                  </a:extLst>
                </p:cNvPr>
                <p:cNvPicPr/>
                <p:nvPr/>
              </p:nvPicPr>
              <p:blipFill>
                <a:blip r:embed="rId244"/>
                <a:stretch>
                  <a:fillRect/>
                </a:stretch>
              </p:blipFill>
              <p:spPr>
                <a:xfrm>
                  <a:off x="6882545" y="2727535"/>
                  <a:ext cx="35244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58" name="Ink 157">
                  <a:extLst>
                    <a:ext uri="{FF2B5EF4-FFF2-40B4-BE49-F238E27FC236}">
                      <a16:creationId xmlns:a16="http://schemas.microsoft.com/office/drawing/2014/main" id="{84CBDB32-0BC1-C639-4D48-6841342355DC}"/>
                    </a:ext>
                  </a:extLst>
                </p14:cNvPr>
                <p14:cNvContentPartPr/>
                <p14:nvPr/>
              </p14:nvContentPartPr>
              <p14:xfrm>
                <a:off x="7249385" y="2832295"/>
                <a:ext cx="115920" cy="146520"/>
              </p14:xfrm>
            </p:contentPart>
          </mc:Choice>
          <mc:Fallback xmlns="">
            <p:pic>
              <p:nvPicPr>
                <p:cNvPr id="158" name="Ink 157">
                  <a:extLst>
                    <a:ext uri="{FF2B5EF4-FFF2-40B4-BE49-F238E27FC236}">
                      <a16:creationId xmlns:a16="http://schemas.microsoft.com/office/drawing/2014/main" id="{84CBDB32-0BC1-C639-4D48-6841342355DC}"/>
                    </a:ext>
                  </a:extLst>
                </p:cNvPr>
                <p:cNvPicPr/>
                <p:nvPr/>
              </p:nvPicPr>
              <p:blipFill>
                <a:blip r:embed="rId246"/>
                <a:stretch>
                  <a:fillRect/>
                </a:stretch>
              </p:blipFill>
              <p:spPr>
                <a:xfrm>
                  <a:off x="7240745" y="2823295"/>
                  <a:ext cx="13356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59" name="Ink 158">
                  <a:extLst>
                    <a:ext uri="{FF2B5EF4-FFF2-40B4-BE49-F238E27FC236}">
                      <a16:creationId xmlns:a16="http://schemas.microsoft.com/office/drawing/2014/main" id="{AC45F14C-B138-35A1-56C3-9BFE13B42406}"/>
                    </a:ext>
                  </a:extLst>
                </p14:cNvPr>
                <p14:cNvContentPartPr/>
                <p14:nvPr/>
              </p14:nvContentPartPr>
              <p14:xfrm>
                <a:off x="7400585" y="2809255"/>
                <a:ext cx="141840" cy="359280"/>
              </p14:xfrm>
            </p:contentPart>
          </mc:Choice>
          <mc:Fallback xmlns="">
            <p:pic>
              <p:nvPicPr>
                <p:cNvPr id="159" name="Ink 158">
                  <a:extLst>
                    <a:ext uri="{FF2B5EF4-FFF2-40B4-BE49-F238E27FC236}">
                      <a16:creationId xmlns:a16="http://schemas.microsoft.com/office/drawing/2014/main" id="{AC45F14C-B138-35A1-56C3-9BFE13B42406}"/>
                    </a:ext>
                  </a:extLst>
                </p:cNvPr>
                <p:cNvPicPr/>
                <p:nvPr/>
              </p:nvPicPr>
              <p:blipFill>
                <a:blip r:embed="rId248"/>
                <a:stretch>
                  <a:fillRect/>
                </a:stretch>
              </p:blipFill>
              <p:spPr>
                <a:xfrm>
                  <a:off x="7391945" y="2800255"/>
                  <a:ext cx="159480" cy="37692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60" name="Ink 159">
                  <a:extLst>
                    <a:ext uri="{FF2B5EF4-FFF2-40B4-BE49-F238E27FC236}">
                      <a16:creationId xmlns:a16="http://schemas.microsoft.com/office/drawing/2014/main" id="{6F389D34-6D35-E613-1156-F92C23EB8539}"/>
                    </a:ext>
                  </a:extLst>
                </p14:cNvPr>
                <p14:cNvContentPartPr/>
                <p14:nvPr/>
              </p14:nvContentPartPr>
              <p14:xfrm>
                <a:off x="7080545" y="2642215"/>
                <a:ext cx="55440" cy="38160"/>
              </p14:xfrm>
            </p:contentPart>
          </mc:Choice>
          <mc:Fallback xmlns="">
            <p:pic>
              <p:nvPicPr>
                <p:cNvPr id="160" name="Ink 159">
                  <a:extLst>
                    <a:ext uri="{FF2B5EF4-FFF2-40B4-BE49-F238E27FC236}">
                      <a16:creationId xmlns:a16="http://schemas.microsoft.com/office/drawing/2014/main" id="{6F389D34-6D35-E613-1156-F92C23EB8539}"/>
                    </a:ext>
                  </a:extLst>
                </p:cNvPr>
                <p:cNvPicPr/>
                <p:nvPr/>
              </p:nvPicPr>
              <p:blipFill>
                <a:blip r:embed="rId250"/>
                <a:stretch>
                  <a:fillRect/>
                </a:stretch>
              </p:blipFill>
              <p:spPr>
                <a:xfrm>
                  <a:off x="7071545" y="2633575"/>
                  <a:ext cx="7308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162" name="Ink 161">
                  <a:extLst>
                    <a:ext uri="{FF2B5EF4-FFF2-40B4-BE49-F238E27FC236}">
                      <a16:creationId xmlns:a16="http://schemas.microsoft.com/office/drawing/2014/main" id="{8ACF84C0-9048-4BC5-01E5-9CAEB7625BA2}"/>
                    </a:ext>
                  </a:extLst>
                </p14:cNvPr>
                <p14:cNvContentPartPr/>
                <p14:nvPr/>
              </p14:nvContentPartPr>
              <p14:xfrm>
                <a:off x="5796065" y="3247735"/>
                <a:ext cx="168120" cy="9000"/>
              </p14:xfrm>
            </p:contentPart>
          </mc:Choice>
          <mc:Fallback xmlns="">
            <p:pic>
              <p:nvPicPr>
                <p:cNvPr id="162" name="Ink 161">
                  <a:extLst>
                    <a:ext uri="{FF2B5EF4-FFF2-40B4-BE49-F238E27FC236}">
                      <a16:creationId xmlns:a16="http://schemas.microsoft.com/office/drawing/2014/main" id="{8ACF84C0-9048-4BC5-01E5-9CAEB7625BA2}"/>
                    </a:ext>
                  </a:extLst>
                </p:cNvPr>
                <p:cNvPicPr/>
                <p:nvPr/>
              </p:nvPicPr>
              <p:blipFill>
                <a:blip r:embed="rId252"/>
                <a:stretch>
                  <a:fillRect/>
                </a:stretch>
              </p:blipFill>
              <p:spPr>
                <a:xfrm>
                  <a:off x="5787065" y="3238735"/>
                  <a:ext cx="18576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163" name="Ink 162">
                  <a:extLst>
                    <a:ext uri="{FF2B5EF4-FFF2-40B4-BE49-F238E27FC236}">
                      <a16:creationId xmlns:a16="http://schemas.microsoft.com/office/drawing/2014/main" id="{17E4C723-AC4E-DE5B-CECD-9029F9175E9C}"/>
                    </a:ext>
                  </a:extLst>
                </p14:cNvPr>
                <p14:cNvContentPartPr/>
                <p14:nvPr/>
              </p14:nvContentPartPr>
              <p14:xfrm>
                <a:off x="5905505" y="3192295"/>
                <a:ext cx="32040" cy="131400"/>
              </p14:xfrm>
            </p:contentPart>
          </mc:Choice>
          <mc:Fallback xmlns="">
            <p:pic>
              <p:nvPicPr>
                <p:cNvPr id="163" name="Ink 162">
                  <a:extLst>
                    <a:ext uri="{FF2B5EF4-FFF2-40B4-BE49-F238E27FC236}">
                      <a16:creationId xmlns:a16="http://schemas.microsoft.com/office/drawing/2014/main" id="{17E4C723-AC4E-DE5B-CECD-9029F9175E9C}"/>
                    </a:ext>
                  </a:extLst>
                </p:cNvPr>
                <p:cNvPicPr/>
                <p:nvPr/>
              </p:nvPicPr>
              <p:blipFill>
                <a:blip r:embed="rId254"/>
                <a:stretch>
                  <a:fillRect/>
                </a:stretch>
              </p:blipFill>
              <p:spPr>
                <a:xfrm>
                  <a:off x="5896865" y="3183655"/>
                  <a:ext cx="4968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164" name="Ink 163">
                  <a:extLst>
                    <a:ext uri="{FF2B5EF4-FFF2-40B4-BE49-F238E27FC236}">
                      <a16:creationId xmlns:a16="http://schemas.microsoft.com/office/drawing/2014/main" id="{A4701D96-3E92-2B42-8C01-8EB740A2A08A}"/>
                    </a:ext>
                  </a:extLst>
                </p14:cNvPr>
                <p14:cNvContentPartPr/>
                <p14:nvPr/>
              </p14:nvContentPartPr>
              <p14:xfrm>
                <a:off x="6102785" y="3101575"/>
                <a:ext cx="94320" cy="275400"/>
              </p14:xfrm>
            </p:contentPart>
          </mc:Choice>
          <mc:Fallback xmlns="">
            <p:pic>
              <p:nvPicPr>
                <p:cNvPr id="164" name="Ink 163">
                  <a:extLst>
                    <a:ext uri="{FF2B5EF4-FFF2-40B4-BE49-F238E27FC236}">
                      <a16:creationId xmlns:a16="http://schemas.microsoft.com/office/drawing/2014/main" id="{A4701D96-3E92-2B42-8C01-8EB740A2A08A}"/>
                    </a:ext>
                  </a:extLst>
                </p:cNvPr>
                <p:cNvPicPr/>
                <p:nvPr/>
              </p:nvPicPr>
              <p:blipFill>
                <a:blip r:embed="rId256"/>
                <a:stretch>
                  <a:fillRect/>
                </a:stretch>
              </p:blipFill>
              <p:spPr>
                <a:xfrm>
                  <a:off x="6093785" y="3092575"/>
                  <a:ext cx="11196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165" name="Ink 164">
                  <a:extLst>
                    <a:ext uri="{FF2B5EF4-FFF2-40B4-BE49-F238E27FC236}">
                      <a16:creationId xmlns:a16="http://schemas.microsoft.com/office/drawing/2014/main" id="{A65C9801-BC5D-83E4-915C-9B6EE8498458}"/>
                    </a:ext>
                  </a:extLst>
                </p14:cNvPr>
                <p14:cNvContentPartPr/>
                <p14:nvPr/>
              </p14:nvContentPartPr>
              <p14:xfrm>
                <a:off x="6133025" y="3157735"/>
                <a:ext cx="439200" cy="275400"/>
              </p14:xfrm>
            </p:contentPart>
          </mc:Choice>
          <mc:Fallback xmlns="">
            <p:pic>
              <p:nvPicPr>
                <p:cNvPr id="165" name="Ink 164">
                  <a:extLst>
                    <a:ext uri="{FF2B5EF4-FFF2-40B4-BE49-F238E27FC236}">
                      <a16:creationId xmlns:a16="http://schemas.microsoft.com/office/drawing/2014/main" id="{A65C9801-BC5D-83E4-915C-9B6EE8498458}"/>
                    </a:ext>
                  </a:extLst>
                </p:cNvPr>
                <p:cNvPicPr/>
                <p:nvPr/>
              </p:nvPicPr>
              <p:blipFill>
                <a:blip r:embed="rId258"/>
                <a:stretch>
                  <a:fillRect/>
                </a:stretch>
              </p:blipFill>
              <p:spPr>
                <a:xfrm>
                  <a:off x="6124385" y="3148735"/>
                  <a:ext cx="45684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167" name="Ink 166">
                  <a:extLst>
                    <a:ext uri="{FF2B5EF4-FFF2-40B4-BE49-F238E27FC236}">
                      <a16:creationId xmlns:a16="http://schemas.microsoft.com/office/drawing/2014/main" id="{0DB67A16-0017-DD0A-37D1-E2DCF68EE5D9}"/>
                    </a:ext>
                  </a:extLst>
                </p14:cNvPr>
                <p14:cNvContentPartPr/>
                <p14:nvPr/>
              </p14:nvContentPartPr>
              <p14:xfrm>
                <a:off x="6607865" y="3410815"/>
                <a:ext cx="360" cy="6120"/>
              </p14:xfrm>
            </p:contentPart>
          </mc:Choice>
          <mc:Fallback xmlns="">
            <p:pic>
              <p:nvPicPr>
                <p:cNvPr id="167" name="Ink 166">
                  <a:extLst>
                    <a:ext uri="{FF2B5EF4-FFF2-40B4-BE49-F238E27FC236}">
                      <a16:creationId xmlns:a16="http://schemas.microsoft.com/office/drawing/2014/main" id="{0DB67A16-0017-DD0A-37D1-E2DCF68EE5D9}"/>
                    </a:ext>
                  </a:extLst>
                </p:cNvPr>
                <p:cNvPicPr/>
                <p:nvPr/>
              </p:nvPicPr>
              <p:blipFill>
                <a:blip r:embed="rId26"/>
                <a:stretch>
                  <a:fillRect/>
                </a:stretch>
              </p:blipFill>
              <p:spPr>
                <a:xfrm>
                  <a:off x="6599225" y="3402175"/>
                  <a:ext cx="1800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80" name="Ink 179">
                  <a:extLst>
                    <a:ext uri="{FF2B5EF4-FFF2-40B4-BE49-F238E27FC236}">
                      <a16:creationId xmlns:a16="http://schemas.microsoft.com/office/drawing/2014/main" id="{492BF473-4C7A-81D1-A8B9-A2CFC759F816}"/>
                    </a:ext>
                  </a:extLst>
                </p14:cNvPr>
                <p14:cNvContentPartPr/>
                <p14:nvPr/>
              </p14:nvContentPartPr>
              <p14:xfrm>
                <a:off x="3656585" y="2953516"/>
                <a:ext cx="5058720" cy="841680"/>
              </p14:xfrm>
            </p:contentPart>
          </mc:Choice>
          <mc:Fallback xmlns="">
            <p:pic>
              <p:nvPicPr>
                <p:cNvPr id="180" name="Ink 179">
                  <a:extLst>
                    <a:ext uri="{FF2B5EF4-FFF2-40B4-BE49-F238E27FC236}">
                      <a16:creationId xmlns:a16="http://schemas.microsoft.com/office/drawing/2014/main" id="{492BF473-4C7A-81D1-A8B9-A2CFC759F816}"/>
                    </a:ext>
                  </a:extLst>
                </p:cNvPr>
                <p:cNvPicPr/>
                <p:nvPr/>
              </p:nvPicPr>
              <p:blipFill>
                <a:blip r:embed="rId261"/>
                <a:stretch>
                  <a:fillRect/>
                </a:stretch>
              </p:blipFill>
              <p:spPr>
                <a:xfrm>
                  <a:off x="3647585" y="2944876"/>
                  <a:ext cx="5076360" cy="859320"/>
                </a:xfrm>
                <a:prstGeom prst="rect">
                  <a:avLst/>
                </a:prstGeom>
              </p:spPr>
            </p:pic>
          </mc:Fallback>
        </mc:AlternateContent>
      </p:grpSp>
      <p:grpSp>
        <p:nvGrpSpPr>
          <p:cNvPr id="200" name="Group 199">
            <a:extLst>
              <a:ext uri="{FF2B5EF4-FFF2-40B4-BE49-F238E27FC236}">
                <a16:creationId xmlns:a16="http://schemas.microsoft.com/office/drawing/2014/main" id="{88D198FC-26D5-DDB2-3B4D-49E1D046B0E4}"/>
              </a:ext>
            </a:extLst>
          </p:cNvPr>
          <p:cNvGrpSpPr/>
          <p:nvPr/>
        </p:nvGrpSpPr>
        <p:grpSpPr>
          <a:xfrm>
            <a:off x="753905" y="3204436"/>
            <a:ext cx="2395800" cy="730440"/>
            <a:chOff x="753905" y="3204436"/>
            <a:chExt cx="2395800" cy="730440"/>
          </a:xfrm>
        </p:grpSpPr>
        <mc:AlternateContent xmlns:mc="http://schemas.openxmlformats.org/markup-compatibility/2006" xmlns:p14="http://schemas.microsoft.com/office/powerpoint/2010/main">
          <mc:Choice Requires="p14">
            <p:contentPart p14:bwMode="auto" r:id="rId262">
              <p14:nvContentPartPr>
                <p14:cNvPr id="182" name="Ink 181">
                  <a:extLst>
                    <a:ext uri="{FF2B5EF4-FFF2-40B4-BE49-F238E27FC236}">
                      <a16:creationId xmlns:a16="http://schemas.microsoft.com/office/drawing/2014/main" id="{7CEE9A69-023A-5C58-885E-BEF11554B6D7}"/>
                    </a:ext>
                  </a:extLst>
                </p14:cNvPr>
                <p14:cNvContentPartPr/>
                <p14:nvPr/>
              </p14:nvContentPartPr>
              <p14:xfrm>
                <a:off x="753905" y="3415036"/>
                <a:ext cx="151560" cy="38880"/>
              </p14:xfrm>
            </p:contentPart>
          </mc:Choice>
          <mc:Fallback xmlns="">
            <p:pic>
              <p:nvPicPr>
                <p:cNvPr id="182" name="Ink 181">
                  <a:extLst>
                    <a:ext uri="{FF2B5EF4-FFF2-40B4-BE49-F238E27FC236}">
                      <a16:creationId xmlns:a16="http://schemas.microsoft.com/office/drawing/2014/main" id="{7CEE9A69-023A-5C58-885E-BEF11554B6D7}"/>
                    </a:ext>
                  </a:extLst>
                </p:cNvPr>
                <p:cNvPicPr/>
                <p:nvPr/>
              </p:nvPicPr>
              <p:blipFill>
                <a:blip r:embed="rId263"/>
                <a:stretch>
                  <a:fillRect/>
                </a:stretch>
              </p:blipFill>
              <p:spPr>
                <a:xfrm>
                  <a:off x="745265" y="3406036"/>
                  <a:ext cx="16920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83" name="Ink 182">
                  <a:extLst>
                    <a:ext uri="{FF2B5EF4-FFF2-40B4-BE49-F238E27FC236}">
                      <a16:creationId xmlns:a16="http://schemas.microsoft.com/office/drawing/2014/main" id="{FB97509F-8222-B74A-D23D-130E20377CB8}"/>
                    </a:ext>
                  </a:extLst>
                </p14:cNvPr>
                <p14:cNvContentPartPr/>
                <p14:nvPr/>
              </p14:nvContentPartPr>
              <p14:xfrm>
                <a:off x="1087265" y="3272476"/>
                <a:ext cx="24840" cy="204120"/>
              </p14:xfrm>
            </p:contentPart>
          </mc:Choice>
          <mc:Fallback xmlns="">
            <p:pic>
              <p:nvPicPr>
                <p:cNvPr id="183" name="Ink 182">
                  <a:extLst>
                    <a:ext uri="{FF2B5EF4-FFF2-40B4-BE49-F238E27FC236}">
                      <a16:creationId xmlns:a16="http://schemas.microsoft.com/office/drawing/2014/main" id="{FB97509F-8222-B74A-D23D-130E20377CB8}"/>
                    </a:ext>
                  </a:extLst>
                </p:cNvPr>
                <p:cNvPicPr/>
                <p:nvPr/>
              </p:nvPicPr>
              <p:blipFill>
                <a:blip r:embed="rId265"/>
                <a:stretch>
                  <a:fillRect/>
                </a:stretch>
              </p:blipFill>
              <p:spPr>
                <a:xfrm>
                  <a:off x="1078625" y="3263476"/>
                  <a:ext cx="4248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84" name="Ink 183">
                  <a:extLst>
                    <a:ext uri="{FF2B5EF4-FFF2-40B4-BE49-F238E27FC236}">
                      <a16:creationId xmlns:a16="http://schemas.microsoft.com/office/drawing/2014/main" id="{F16791BE-A11F-06BA-52CC-55234DB64D2C}"/>
                    </a:ext>
                  </a:extLst>
                </p14:cNvPr>
                <p14:cNvContentPartPr/>
                <p14:nvPr/>
              </p14:nvContentPartPr>
              <p14:xfrm>
                <a:off x="962705" y="3204436"/>
                <a:ext cx="378720" cy="313200"/>
              </p14:xfrm>
            </p:contentPart>
          </mc:Choice>
          <mc:Fallback xmlns="">
            <p:pic>
              <p:nvPicPr>
                <p:cNvPr id="184" name="Ink 183">
                  <a:extLst>
                    <a:ext uri="{FF2B5EF4-FFF2-40B4-BE49-F238E27FC236}">
                      <a16:creationId xmlns:a16="http://schemas.microsoft.com/office/drawing/2014/main" id="{F16791BE-A11F-06BA-52CC-55234DB64D2C}"/>
                    </a:ext>
                  </a:extLst>
                </p:cNvPr>
                <p:cNvPicPr/>
                <p:nvPr/>
              </p:nvPicPr>
              <p:blipFill>
                <a:blip r:embed="rId267"/>
                <a:stretch>
                  <a:fillRect/>
                </a:stretch>
              </p:blipFill>
              <p:spPr>
                <a:xfrm>
                  <a:off x="953705" y="3195436"/>
                  <a:ext cx="396360" cy="33084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85" name="Ink 184">
                  <a:extLst>
                    <a:ext uri="{FF2B5EF4-FFF2-40B4-BE49-F238E27FC236}">
                      <a16:creationId xmlns:a16="http://schemas.microsoft.com/office/drawing/2014/main" id="{2422B0A2-B88A-981F-E327-C740CAB8A1D5}"/>
                    </a:ext>
                  </a:extLst>
                </p14:cNvPr>
                <p14:cNvContentPartPr/>
                <p14:nvPr/>
              </p14:nvContentPartPr>
              <p14:xfrm>
                <a:off x="1404065" y="3406756"/>
                <a:ext cx="102960" cy="99720"/>
              </p14:xfrm>
            </p:contentPart>
          </mc:Choice>
          <mc:Fallback xmlns="">
            <p:pic>
              <p:nvPicPr>
                <p:cNvPr id="185" name="Ink 184">
                  <a:extLst>
                    <a:ext uri="{FF2B5EF4-FFF2-40B4-BE49-F238E27FC236}">
                      <a16:creationId xmlns:a16="http://schemas.microsoft.com/office/drawing/2014/main" id="{2422B0A2-B88A-981F-E327-C740CAB8A1D5}"/>
                    </a:ext>
                  </a:extLst>
                </p:cNvPr>
                <p:cNvPicPr/>
                <p:nvPr/>
              </p:nvPicPr>
              <p:blipFill>
                <a:blip r:embed="rId269"/>
                <a:stretch>
                  <a:fillRect/>
                </a:stretch>
              </p:blipFill>
              <p:spPr>
                <a:xfrm>
                  <a:off x="1395065" y="3398116"/>
                  <a:ext cx="12060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86" name="Ink 185">
                  <a:extLst>
                    <a:ext uri="{FF2B5EF4-FFF2-40B4-BE49-F238E27FC236}">
                      <a16:creationId xmlns:a16="http://schemas.microsoft.com/office/drawing/2014/main" id="{4D4C7886-0EC3-60CE-35DC-368AA27CE5E3}"/>
                    </a:ext>
                  </a:extLst>
                </p14:cNvPr>
                <p14:cNvContentPartPr/>
                <p14:nvPr/>
              </p14:nvContentPartPr>
              <p14:xfrm>
                <a:off x="1492265" y="3304516"/>
                <a:ext cx="37080" cy="84240"/>
              </p14:xfrm>
            </p:contentPart>
          </mc:Choice>
          <mc:Fallback xmlns="">
            <p:pic>
              <p:nvPicPr>
                <p:cNvPr id="186" name="Ink 185">
                  <a:extLst>
                    <a:ext uri="{FF2B5EF4-FFF2-40B4-BE49-F238E27FC236}">
                      <a16:creationId xmlns:a16="http://schemas.microsoft.com/office/drawing/2014/main" id="{4D4C7886-0EC3-60CE-35DC-368AA27CE5E3}"/>
                    </a:ext>
                  </a:extLst>
                </p:cNvPr>
                <p:cNvPicPr/>
                <p:nvPr/>
              </p:nvPicPr>
              <p:blipFill>
                <a:blip r:embed="rId271"/>
                <a:stretch>
                  <a:fillRect/>
                </a:stretch>
              </p:blipFill>
              <p:spPr>
                <a:xfrm>
                  <a:off x="1483625" y="3295876"/>
                  <a:ext cx="5472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87" name="Ink 186">
                  <a:extLst>
                    <a:ext uri="{FF2B5EF4-FFF2-40B4-BE49-F238E27FC236}">
                      <a16:creationId xmlns:a16="http://schemas.microsoft.com/office/drawing/2014/main" id="{B082BB0B-FFCE-3011-E47A-070962AD1BAF}"/>
                    </a:ext>
                  </a:extLst>
                </p14:cNvPr>
                <p14:cNvContentPartPr/>
                <p14:nvPr/>
              </p14:nvContentPartPr>
              <p14:xfrm>
                <a:off x="1418825" y="3669196"/>
                <a:ext cx="6480" cy="23400"/>
              </p14:xfrm>
            </p:contentPart>
          </mc:Choice>
          <mc:Fallback xmlns="">
            <p:pic>
              <p:nvPicPr>
                <p:cNvPr id="187" name="Ink 186">
                  <a:extLst>
                    <a:ext uri="{FF2B5EF4-FFF2-40B4-BE49-F238E27FC236}">
                      <a16:creationId xmlns:a16="http://schemas.microsoft.com/office/drawing/2014/main" id="{B082BB0B-FFCE-3011-E47A-070962AD1BAF}"/>
                    </a:ext>
                  </a:extLst>
                </p:cNvPr>
                <p:cNvPicPr/>
                <p:nvPr/>
              </p:nvPicPr>
              <p:blipFill>
                <a:blip r:embed="rId273"/>
                <a:stretch>
                  <a:fillRect/>
                </a:stretch>
              </p:blipFill>
              <p:spPr>
                <a:xfrm>
                  <a:off x="1409825" y="3660556"/>
                  <a:ext cx="2412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88" name="Ink 187">
                  <a:extLst>
                    <a:ext uri="{FF2B5EF4-FFF2-40B4-BE49-F238E27FC236}">
                      <a16:creationId xmlns:a16="http://schemas.microsoft.com/office/drawing/2014/main" id="{68F293FB-16F7-8A7C-BDEA-F53EAC5C6392}"/>
                    </a:ext>
                  </a:extLst>
                </p14:cNvPr>
                <p14:cNvContentPartPr/>
                <p14:nvPr/>
              </p14:nvContentPartPr>
              <p14:xfrm>
                <a:off x="1563545" y="3442756"/>
                <a:ext cx="74520" cy="145440"/>
              </p14:xfrm>
            </p:contentPart>
          </mc:Choice>
          <mc:Fallback xmlns="">
            <p:pic>
              <p:nvPicPr>
                <p:cNvPr id="188" name="Ink 187">
                  <a:extLst>
                    <a:ext uri="{FF2B5EF4-FFF2-40B4-BE49-F238E27FC236}">
                      <a16:creationId xmlns:a16="http://schemas.microsoft.com/office/drawing/2014/main" id="{68F293FB-16F7-8A7C-BDEA-F53EAC5C6392}"/>
                    </a:ext>
                  </a:extLst>
                </p:cNvPr>
                <p:cNvPicPr/>
                <p:nvPr/>
              </p:nvPicPr>
              <p:blipFill>
                <a:blip r:embed="rId275"/>
                <a:stretch>
                  <a:fillRect/>
                </a:stretch>
              </p:blipFill>
              <p:spPr>
                <a:xfrm>
                  <a:off x="1554905" y="3433756"/>
                  <a:ext cx="9216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89" name="Ink 188">
                  <a:extLst>
                    <a:ext uri="{FF2B5EF4-FFF2-40B4-BE49-F238E27FC236}">
                      <a16:creationId xmlns:a16="http://schemas.microsoft.com/office/drawing/2014/main" id="{A4578D4B-CC2D-C753-F998-2716FBADCDFE}"/>
                    </a:ext>
                  </a:extLst>
                </p14:cNvPr>
                <p14:cNvContentPartPr/>
                <p14:nvPr/>
              </p14:nvContentPartPr>
              <p14:xfrm>
                <a:off x="1772705" y="3331156"/>
                <a:ext cx="78120" cy="215640"/>
              </p14:xfrm>
            </p:contentPart>
          </mc:Choice>
          <mc:Fallback xmlns="">
            <p:pic>
              <p:nvPicPr>
                <p:cNvPr id="189" name="Ink 188">
                  <a:extLst>
                    <a:ext uri="{FF2B5EF4-FFF2-40B4-BE49-F238E27FC236}">
                      <a16:creationId xmlns:a16="http://schemas.microsoft.com/office/drawing/2014/main" id="{A4578D4B-CC2D-C753-F998-2716FBADCDFE}"/>
                    </a:ext>
                  </a:extLst>
                </p:cNvPr>
                <p:cNvPicPr/>
                <p:nvPr/>
              </p:nvPicPr>
              <p:blipFill>
                <a:blip r:embed="rId277"/>
                <a:stretch>
                  <a:fillRect/>
                </a:stretch>
              </p:blipFill>
              <p:spPr>
                <a:xfrm>
                  <a:off x="1763705" y="3322156"/>
                  <a:ext cx="9576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90" name="Ink 189">
                  <a:extLst>
                    <a:ext uri="{FF2B5EF4-FFF2-40B4-BE49-F238E27FC236}">
                      <a16:creationId xmlns:a16="http://schemas.microsoft.com/office/drawing/2014/main" id="{D70D31C4-8AA7-849E-F3EF-A87EC59C7F08}"/>
                    </a:ext>
                  </a:extLst>
                </p14:cNvPr>
                <p14:cNvContentPartPr/>
                <p14:nvPr/>
              </p14:nvContentPartPr>
              <p14:xfrm>
                <a:off x="1735625" y="3283996"/>
                <a:ext cx="290880" cy="315720"/>
              </p14:xfrm>
            </p:contentPart>
          </mc:Choice>
          <mc:Fallback xmlns="">
            <p:pic>
              <p:nvPicPr>
                <p:cNvPr id="190" name="Ink 189">
                  <a:extLst>
                    <a:ext uri="{FF2B5EF4-FFF2-40B4-BE49-F238E27FC236}">
                      <a16:creationId xmlns:a16="http://schemas.microsoft.com/office/drawing/2014/main" id="{D70D31C4-8AA7-849E-F3EF-A87EC59C7F08}"/>
                    </a:ext>
                  </a:extLst>
                </p:cNvPr>
                <p:cNvPicPr/>
                <p:nvPr/>
              </p:nvPicPr>
              <p:blipFill>
                <a:blip r:embed="rId279"/>
                <a:stretch>
                  <a:fillRect/>
                </a:stretch>
              </p:blipFill>
              <p:spPr>
                <a:xfrm>
                  <a:off x="1726985" y="3274996"/>
                  <a:ext cx="308520" cy="33336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91" name="Ink 190">
                  <a:extLst>
                    <a:ext uri="{FF2B5EF4-FFF2-40B4-BE49-F238E27FC236}">
                      <a16:creationId xmlns:a16="http://schemas.microsoft.com/office/drawing/2014/main" id="{1F16FF78-BCCE-F285-D4F3-BE5181F2F3C1}"/>
                    </a:ext>
                  </a:extLst>
                </p14:cNvPr>
                <p14:cNvContentPartPr/>
                <p14:nvPr/>
              </p14:nvContentPartPr>
              <p14:xfrm>
                <a:off x="2093465" y="3426196"/>
                <a:ext cx="94680" cy="181800"/>
              </p14:xfrm>
            </p:contentPart>
          </mc:Choice>
          <mc:Fallback xmlns="">
            <p:pic>
              <p:nvPicPr>
                <p:cNvPr id="191" name="Ink 190">
                  <a:extLst>
                    <a:ext uri="{FF2B5EF4-FFF2-40B4-BE49-F238E27FC236}">
                      <a16:creationId xmlns:a16="http://schemas.microsoft.com/office/drawing/2014/main" id="{1F16FF78-BCCE-F285-D4F3-BE5181F2F3C1}"/>
                    </a:ext>
                  </a:extLst>
                </p:cNvPr>
                <p:cNvPicPr/>
                <p:nvPr/>
              </p:nvPicPr>
              <p:blipFill>
                <a:blip r:embed="rId281"/>
                <a:stretch>
                  <a:fillRect/>
                </a:stretch>
              </p:blipFill>
              <p:spPr>
                <a:xfrm>
                  <a:off x="2084825" y="3417196"/>
                  <a:ext cx="11232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92" name="Ink 191">
                  <a:extLst>
                    <a:ext uri="{FF2B5EF4-FFF2-40B4-BE49-F238E27FC236}">
                      <a16:creationId xmlns:a16="http://schemas.microsoft.com/office/drawing/2014/main" id="{B2DCA670-1AE5-8CA9-CB84-5DD6962566C5}"/>
                    </a:ext>
                  </a:extLst>
                </p14:cNvPr>
                <p14:cNvContentPartPr/>
                <p14:nvPr/>
              </p14:nvContentPartPr>
              <p14:xfrm>
                <a:off x="2079065" y="3330076"/>
                <a:ext cx="98640" cy="24480"/>
              </p14:xfrm>
            </p:contentPart>
          </mc:Choice>
          <mc:Fallback xmlns="">
            <p:pic>
              <p:nvPicPr>
                <p:cNvPr id="192" name="Ink 191">
                  <a:extLst>
                    <a:ext uri="{FF2B5EF4-FFF2-40B4-BE49-F238E27FC236}">
                      <a16:creationId xmlns:a16="http://schemas.microsoft.com/office/drawing/2014/main" id="{B2DCA670-1AE5-8CA9-CB84-5DD6962566C5}"/>
                    </a:ext>
                  </a:extLst>
                </p:cNvPr>
                <p:cNvPicPr/>
                <p:nvPr/>
              </p:nvPicPr>
              <p:blipFill>
                <a:blip r:embed="rId283"/>
                <a:stretch>
                  <a:fillRect/>
                </a:stretch>
              </p:blipFill>
              <p:spPr>
                <a:xfrm>
                  <a:off x="2070425" y="3321076"/>
                  <a:ext cx="11628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93" name="Ink 192">
                  <a:extLst>
                    <a:ext uri="{FF2B5EF4-FFF2-40B4-BE49-F238E27FC236}">
                      <a16:creationId xmlns:a16="http://schemas.microsoft.com/office/drawing/2014/main" id="{7C3E246F-CBAB-CE65-E683-2B1C73D65FF7}"/>
                    </a:ext>
                  </a:extLst>
                </p14:cNvPr>
                <p14:cNvContentPartPr/>
                <p14:nvPr/>
              </p14:nvContentPartPr>
              <p14:xfrm>
                <a:off x="2245025" y="3219556"/>
                <a:ext cx="51480" cy="66960"/>
              </p14:xfrm>
            </p:contentPart>
          </mc:Choice>
          <mc:Fallback xmlns="">
            <p:pic>
              <p:nvPicPr>
                <p:cNvPr id="193" name="Ink 192">
                  <a:extLst>
                    <a:ext uri="{FF2B5EF4-FFF2-40B4-BE49-F238E27FC236}">
                      <a16:creationId xmlns:a16="http://schemas.microsoft.com/office/drawing/2014/main" id="{7C3E246F-CBAB-CE65-E683-2B1C73D65FF7}"/>
                    </a:ext>
                  </a:extLst>
                </p:cNvPr>
                <p:cNvPicPr/>
                <p:nvPr/>
              </p:nvPicPr>
              <p:blipFill>
                <a:blip r:embed="rId285"/>
                <a:stretch>
                  <a:fillRect/>
                </a:stretch>
              </p:blipFill>
              <p:spPr>
                <a:xfrm>
                  <a:off x="2236385" y="3210556"/>
                  <a:ext cx="6912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94" name="Ink 193">
                  <a:extLst>
                    <a:ext uri="{FF2B5EF4-FFF2-40B4-BE49-F238E27FC236}">
                      <a16:creationId xmlns:a16="http://schemas.microsoft.com/office/drawing/2014/main" id="{69FFF762-F170-A853-60B7-60E2BFF0AD29}"/>
                    </a:ext>
                  </a:extLst>
                </p14:cNvPr>
                <p14:cNvContentPartPr/>
                <p14:nvPr/>
              </p14:nvContentPartPr>
              <p14:xfrm>
                <a:off x="2322785" y="3299836"/>
                <a:ext cx="213120" cy="329400"/>
              </p14:xfrm>
            </p:contentPart>
          </mc:Choice>
          <mc:Fallback xmlns="">
            <p:pic>
              <p:nvPicPr>
                <p:cNvPr id="194" name="Ink 193">
                  <a:extLst>
                    <a:ext uri="{FF2B5EF4-FFF2-40B4-BE49-F238E27FC236}">
                      <a16:creationId xmlns:a16="http://schemas.microsoft.com/office/drawing/2014/main" id="{69FFF762-F170-A853-60B7-60E2BFF0AD29}"/>
                    </a:ext>
                  </a:extLst>
                </p:cNvPr>
                <p:cNvPicPr/>
                <p:nvPr/>
              </p:nvPicPr>
              <p:blipFill>
                <a:blip r:embed="rId287"/>
                <a:stretch>
                  <a:fillRect/>
                </a:stretch>
              </p:blipFill>
              <p:spPr>
                <a:xfrm>
                  <a:off x="2314145" y="3290836"/>
                  <a:ext cx="230760" cy="34704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95" name="Ink 194">
                  <a:extLst>
                    <a:ext uri="{FF2B5EF4-FFF2-40B4-BE49-F238E27FC236}">
                      <a16:creationId xmlns:a16="http://schemas.microsoft.com/office/drawing/2014/main" id="{B345A64A-AE8E-81B4-423A-5B231A196F4F}"/>
                    </a:ext>
                  </a:extLst>
                </p14:cNvPr>
                <p14:cNvContentPartPr/>
                <p14:nvPr/>
              </p14:nvContentPartPr>
              <p14:xfrm>
                <a:off x="2421065" y="3342316"/>
                <a:ext cx="84240" cy="52200"/>
              </p14:xfrm>
            </p:contentPart>
          </mc:Choice>
          <mc:Fallback xmlns="">
            <p:pic>
              <p:nvPicPr>
                <p:cNvPr id="195" name="Ink 194">
                  <a:extLst>
                    <a:ext uri="{FF2B5EF4-FFF2-40B4-BE49-F238E27FC236}">
                      <a16:creationId xmlns:a16="http://schemas.microsoft.com/office/drawing/2014/main" id="{B345A64A-AE8E-81B4-423A-5B231A196F4F}"/>
                    </a:ext>
                  </a:extLst>
                </p:cNvPr>
                <p:cNvPicPr/>
                <p:nvPr/>
              </p:nvPicPr>
              <p:blipFill>
                <a:blip r:embed="rId289"/>
                <a:stretch>
                  <a:fillRect/>
                </a:stretch>
              </p:blipFill>
              <p:spPr>
                <a:xfrm>
                  <a:off x="2412065" y="3333676"/>
                  <a:ext cx="10188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196" name="Ink 195">
                  <a:extLst>
                    <a:ext uri="{FF2B5EF4-FFF2-40B4-BE49-F238E27FC236}">
                      <a16:creationId xmlns:a16="http://schemas.microsoft.com/office/drawing/2014/main" id="{34FDC3CD-C1BF-BCB8-25E0-6E7F80CC5B6C}"/>
                    </a:ext>
                  </a:extLst>
                </p14:cNvPr>
                <p14:cNvContentPartPr/>
                <p14:nvPr/>
              </p14:nvContentPartPr>
              <p14:xfrm>
                <a:off x="2619065" y="3500356"/>
                <a:ext cx="140040" cy="148680"/>
              </p14:xfrm>
            </p:contentPart>
          </mc:Choice>
          <mc:Fallback xmlns="">
            <p:pic>
              <p:nvPicPr>
                <p:cNvPr id="196" name="Ink 195">
                  <a:extLst>
                    <a:ext uri="{FF2B5EF4-FFF2-40B4-BE49-F238E27FC236}">
                      <a16:creationId xmlns:a16="http://schemas.microsoft.com/office/drawing/2014/main" id="{34FDC3CD-C1BF-BCB8-25E0-6E7F80CC5B6C}"/>
                    </a:ext>
                  </a:extLst>
                </p:cNvPr>
                <p:cNvPicPr/>
                <p:nvPr/>
              </p:nvPicPr>
              <p:blipFill>
                <a:blip r:embed="rId291"/>
                <a:stretch>
                  <a:fillRect/>
                </a:stretch>
              </p:blipFill>
              <p:spPr>
                <a:xfrm>
                  <a:off x="2610065" y="3491356"/>
                  <a:ext cx="15768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97" name="Ink 196">
                  <a:extLst>
                    <a:ext uri="{FF2B5EF4-FFF2-40B4-BE49-F238E27FC236}">
                      <a16:creationId xmlns:a16="http://schemas.microsoft.com/office/drawing/2014/main" id="{A446D4A3-732D-20C1-3C81-227CD30454EC}"/>
                    </a:ext>
                  </a:extLst>
                </p14:cNvPr>
                <p14:cNvContentPartPr/>
                <p14:nvPr/>
              </p14:nvContentPartPr>
              <p14:xfrm>
                <a:off x="2643905" y="3374716"/>
                <a:ext cx="110880" cy="456120"/>
              </p14:xfrm>
            </p:contentPart>
          </mc:Choice>
          <mc:Fallback xmlns="">
            <p:pic>
              <p:nvPicPr>
                <p:cNvPr id="197" name="Ink 196">
                  <a:extLst>
                    <a:ext uri="{FF2B5EF4-FFF2-40B4-BE49-F238E27FC236}">
                      <a16:creationId xmlns:a16="http://schemas.microsoft.com/office/drawing/2014/main" id="{A446D4A3-732D-20C1-3C81-227CD30454EC}"/>
                    </a:ext>
                  </a:extLst>
                </p:cNvPr>
                <p:cNvPicPr/>
                <p:nvPr/>
              </p:nvPicPr>
              <p:blipFill>
                <a:blip r:embed="rId293"/>
                <a:stretch>
                  <a:fillRect/>
                </a:stretch>
              </p:blipFill>
              <p:spPr>
                <a:xfrm>
                  <a:off x="2635265" y="3365716"/>
                  <a:ext cx="128520" cy="47376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98" name="Ink 197">
                  <a:extLst>
                    <a:ext uri="{FF2B5EF4-FFF2-40B4-BE49-F238E27FC236}">
                      <a16:creationId xmlns:a16="http://schemas.microsoft.com/office/drawing/2014/main" id="{1ADA7AE4-03E2-8E1D-8AD8-FEEB958C0150}"/>
                    </a:ext>
                  </a:extLst>
                </p14:cNvPr>
                <p14:cNvContentPartPr/>
                <p14:nvPr/>
              </p14:nvContentPartPr>
              <p14:xfrm>
                <a:off x="2836145" y="3551836"/>
                <a:ext cx="125280" cy="129960"/>
              </p14:xfrm>
            </p:contentPart>
          </mc:Choice>
          <mc:Fallback xmlns="">
            <p:pic>
              <p:nvPicPr>
                <p:cNvPr id="198" name="Ink 197">
                  <a:extLst>
                    <a:ext uri="{FF2B5EF4-FFF2-40B4-BE49-F238E27FC236}">
                      <a16:creationId xmlns:a16="http://schemas.microsoft.com/office/drawing/2014/main" id="{1ADA7AE4-03E2-8E1D-8AD8-FEEB958C0150}"/>
                    </a:ext>
                  </a:extLst>
                </p:cNvPr>
                <p:cNvPicPr/>
                <p:nvPr/>
              </p:nvPicPr>
              <p:blipFill>
                <a:blip r:embed="rId295"/>
                <a:stretch>
                  <a:fillRect/>
                </a:stretch>
              </p:blipFill>
              <p:spPr>
                <a:xfrm>
                  <a:off x="2827505" y="3543196"/>
                  <a:ext cx="14292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99" name="Ink 198">
                  <a:extLst>
                    <a:ext uri="{FF2B5EF4-FFF2-40B4-BE49-F238E27FC236}">
                      <a16:creationId xmlns:a16="http://schemas.microsoft.com/office/drawing/2014/main" id="{592AD626-BCA1-2159-CAF2-037038E683CC}"/>
                    </a:ext>
                  </a:extLst>
                </p14:cNvPr>
                <p14:cNvContentPartPr/>
                <p14:nvPr/>
              </p14:nvContentPartPr>
              <p14:xfrm>
                <a:off x="2967185" y="3554356"/>
                <a:ext cx="182520" cy="380520"/>
              </p14:xfrm>
            </p:contentPart>
          </mc:Choice>
          <mc:Fallback xmlns="">
            <p:pic>
              <p:nvPicPr>
                <p:cNvPr id="199" name="Ink 198">
                  <a:extLst>
                    <a:ext uri="{FF2B5EF4-FFF2-40B4-BE49-F238E27FC236}">
                      <a16:creationId xmlns:a16="http://schemas.microsoft.com/office/drawing/2014/main" id="{592AD626-BCA1-2159-CAF2-037038E683CC}"/>
                    </a:ext>
                  </a:extLst>
                </p:cNvPr>
                <p:cNvPicPr/>
                <p:nvPr/>
              </p:nvPicPr>
              <p:blipFill>
                <a:blip r:embed="rId297"/>
                <a:stretch>
                  <a:fillRect/>
                </a:stretch>
              </p:blipFill>
              <p:spPr>
                <a:xfrm>
                  <a:off x="2958185" y="3545356"/>
                  <a:ext cx="200160" cy="398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98">
            <p14:nvContentPartPr>
              <p14:cNvPr id="219" name="Ink 218">
                <a:extLst>
                  <a:ext uri="{FF2B5EF4-FFF2-40B4-BE49-F238E27FC236}">
                    <a16:creationId xmlns:a16="http://schemas.microsoft.com/office/drawing/2014/main" id="{BEE1D961-B0FB-66A7-9A44-66A83F68AC7B}"/>
                  </a:ext>
                </a:extLst>
              </p14:cNvPr>
              <p14:cNvContentPartPr/>
              <p14:nvPr/>
            </p14:nvContentPartPr>
            <p14:xfrm>
              <a:off x="1923905" y="3963676"/>
              <a:ext cx="10440" cy="216720"/>
            </p14:xfrm>
          </p:contentPart>
        </mc:Choice>
        <mc:Fallback xmlns="">
          <p:pic>
            <p:nvPicPr>
              <p:cNvPr id="219" name="Ink 218">
                <a:extLst>
                  <a:ext uri="{FF2B5EF4-FFF2-40B4-BE49-F238E27FC236}">
                    <a16:creationId xmlns:a16="http://schemas.microsoft.com/office/drawing/2014/main" id="{BEE1D961-B0FB-66A7-9A44-66A83F68AC7B}"/>
                  </a:ext>
                </a:extLst>
              </p:cNvPr>
              <p:cNvPicPr/>
              <p:nvPr/>
            </p:nvPicPr>
            <p:blipFill>
              <a:blip r:embed="rId299"/>
              <a:stretch>
                <a:fillRect/>
              </a:stretch>
            </p:blipFill>
            <p:spPr>
              <a:xfrm>
                <a:off x="1915265" y="3955036"/>
                <a:ext cx="28080" cy="234360"/>
              </a:xfrm>
              <a:prstGeom prst="rect">
                <a:avLst/>
              </a:prstGeom>
            </p:spPr>
          </p:pic>
        </mc:Fallback>
      </mc:AlternateContent>
      <p:grpSp>
        <p:nvGrpSpPr>
          <p:cNvPr id="236" name="Group 235">
            <a:extLst>
              <a:ext uri="{FF2B5EF4-FFF2-40B4-BE49-F238E27FC236}">
                <a16:creationId xmlns:a16="http://schemas.microsoft.com/office/drawing/2014/main" id="{5706AD62-872E-591E-1685-CF228D73FA31}"/>
              </a:ext>
            </a:extLst>
          </p:cNvPr>
          <p:cNvGrpSpPr/>
          <p:nvPr/>
        </p:nvGrpSpPr>
        <p:grpSpPr>
          <a:xfrm>
            <a:off x="2181305" y="3970516"/>
            <a:ext cx="1954080" cy="543600"/>
            <a:chOff x="2181305" y="3970516"/>
            <a:chExt cx="1954080" cy="543600"/>
          </a:xfrm>
        </p:grpSpPr>
        <mc:AlternateContent xmlns:mc="http://schemas.openxmlformats.org/markup-compatibility/2006" xmlns:p14="http://schemas.microsoft.com/office/powerpoint/2010/main">
          <mc:Choice Requires="p14">
            <p:contentPart p14:bwMode="auto" r:id="rId300">
              <p14:nvContentPartPr>
                <p14:cNvPr id="220" name="Ink 219">
                  <a:extLst>
                    <a:ext uri="{FF2B5EF4-FFF2-40B4-BE49-F238E27FC236}">
                      <a16:creationId xmlns:a16="http://schemas.microsoft.com/office/drawing/2014/main" id="{8C4A58B7-F45A-9287-473D-8722F4525CDF}"/>
                    </a:ext>
                  </a:extLst>
                </p14:cNvPr>
                <p14:cNvContentPartPr/>
                <p14:nvPr/>
              </p14:nvContentPartPr>
              <p14:xfrm>
                <a:off x="2181305" y="4072036"/>
                <a:ext cx="141840" cy="182520"/>
              </p14:xfrm>
            </p:contentPart>
          </mc:Choice>
          <mc:Fallback xmlns="">
            <p:pic>
              <p:nvPicPr>
                <p:cNvPr id="220" name="Ink 219">
                  <a:extLst>
                    <a:ext uri="{FF2B5EF4-FFF2-40B4-BE49-F238E27FC236}">
                      <a16:creationId xmlns:a16="http://schemas.microsoft.com/office/drawing/2014/main" id="{8C4A58B7-F45A-9287-473D-8722F4525CDF}"/>
                    </a:ext>
                  </a:extLst>
                </p:cNvPr>
                <p:cNvPicPr/>
                <p:nvPr/>
              </p:nvPicPr>
              <p:blipFill>
                <a:blip r:embed="rId301"/>
                <a:stretch>
                  <a:fillRect/>
                </a:stretch>
              </p:blipFill>
              <p:spPr>
                <a:xfrm>
                  <a:off x="2172665" y="4063036"/>
                  <a:ext cx="15948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221" name="Ink 220">
                  <a:extLst>
                    <a:ext uri="{FF2B5EF4-FFF2-40B4-BE49-F238E27FC236}">
                      <a16:creationId xmlns:a16="http://schemas.microsoft.com/office/drawing/2014/main" id="{4C3C24A9-B9D5-BB52-3FD0-A096EBA155BB}"/>
                    </a:ext>
                  </a:extLst>
                </p14:cNvPr>
                <p14:cNvContentPartPr/>
                <p14:nvPr/>
              </p14:nvContentPartPr>
              <p14:xfrm>
                <a:off x="2383265" y="4121356"/>
                <a:ext cx="189360" cy="123480"/>
              </p14:xfrm>
            </p:contentPart>
          </mc:Choice>
          <mc:Fallback xmlns="">
            <p:pic>
              <p:nvPicPr>
                <p:cNvPr id="221" name="Ink 220">
                  <a:extLst>
                    <a:ext uri="{FF2B5EF4-FFF2-40B4-BE49-F238E27FC236}">
                      <a16:creationId xmlns:a16="http://schemas.microsoft.com/office/drawing/2014/main" id="{4C3C24A9-B9D5-BB52-3FD0-A096EBA155BB}"/>
                    </a:ext>
                  </a:extLst>
                </p:cNvPr>
                <p:cNvPicPr/>
                <p:nvPr/>
              </p:nvPicPr>
              <p:blipFill>
                <a:blip r:embed="rId303"/>
                <a:stretch>
                  <a:fillRect/>
                </a:stretch>
              </p:blipFill>
              <p:spPr>
                <a:xfrm>
                  <a:off x="2374265" y="4112716"/>
                  <a:ext cx="20700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222" name="Ink 221">
                  <a:extLst>
                    <a:ext uri="{FF2B5EF4-FFF2-40B4-BE49-F238E27FC236}">
                      <a16:creationId xmlns:a16="http://schemas.microsoft.com/office/drawing/2014/main" id="{FD506979-1836-C4FB-256D-CDF09F55FE39}"/>
                    </a:ext>
                  </a:extLst>
                </p14:cNvPr>
                <p14:cNvContentPartPr/>
                <p14:nvPr/>
              </p14:nvContentPartPr>
              <p14:xfrm>
                <a:off x="2619425" y="3970516"/>
                <a:ext cx="24840" cy="234000"/>
              </p14:xfrm>
            </p:contentPart>
          </mc:Choice>
          <mc:Fallback xmlns="">
            <p:pic>
              <p:nvPicPr>
                <p:cNvPr id="222" name="Ink 221">
                  <a:extLst>
                    <a:ext uri="{FF2B5EF4-FFF2-40B4-BE49-F238E27FC236}">
                      <a16:creationId xmlns:a16="http://schemas.microsoft.com/office/drawing/2014/main" id="{FD506979-1836-C4FB-256D-CDF09F55FE39}"/>
                    </a:ext>
                  </a:extLst>
                </p:cNvPr>
                <p:cNvPicPr/>
                <p:nvPr/>
              </p:nvPicPr>
              <p:blipFill>
                <a:blip r:embed="rId305"/>
                <a:stretch>
                  <a:fillRect/>
                </a:stretch>
              </p:blipFill>
              <p:spPr>
                <a:xfrm>
                  <a:off x="2610425" y="3961876"/>
                  <a:ext cx="4248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223" name="Ink 222">
                  <a:extLst>
                    <a:ext uri="{FF2B5EF4-FFF2-40B4-BE49-F238E27FC236}">
                      <a16:creationId xmlns:a16="http://schemas.microsoft.com/office/drawing/2014/main" id="{DB6C0C74-5434-D93B-94BC-871D5AB2E7D7}"/>
                    </a:ext>
                  </a:extLst>
                </p14:cNvPr>
                <p14:cNvContentPartPr/>
                <p14:nvPr/>
              </p14:nvContentPartPr>
              <p14:xfrm>
                <a:off x="2478305" y="4072036"/>
                <a:ext cx="233640" cy="318960"/>
              </p14:xfrm>
            </p:contentPart>
          </mc:Choice>
          <mc:Fallback xmlns="">
            <p:pic>
              <p:nvPicPr>
                <p:cNvPr id="223" name="Ink 222">
                  <a:extLst>
                    <a:ext uri="{FF2B5EF4-FFF2-40B4-BE49-F238E27FC236}">
                      <a16:creationId xmlns:a16="http://schemas.microsoft.com/office/drawing/2014/main" id="{DB6C0C74-5434-D93B-94BC-871D5AB2E7D7}"/>
                    </a:ext>
                  </a:extLst>
                </p:cNvPr>
                <p:cNvPicPr/>
                <p:nvPr/>
              </p:nvPicPr>
              <p:blipFill>
                <a:blip r:embed="rId307"/>
                <a:stretch>
                  <a:fillRect/>
                </a:stretch>
              </p:blipFill>
              <p:spPr>
                <a:xfrm>
                  <a:off x="2469305" y="4063036"/>
                  <a:ext cx="25128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224" name="Ink 223">
                  <a:extLst>
                    <a:ext uri="{FF2B5EF4-FFF2-40B4-BE49-F238E27FC236}">
                      <a16:creationId xmlns:a16="http://schemas.microsoft.com/office/drawing/2014/main" id="{6A8EA151-445F-1A63-1A84-06D9E36F71E0}"/>
                    </a:ext>
                  </a:extLst>
                </p14:cNvPr>
                <p14:cNvContentPartPr/>
                <p14:nvPr/>
              </p14:nvContentPartPr>
              <p14:xfrm>
                <a:off x="2338985" y="3975556"/>
                <a:ext cx="213480" cy="50760"/>
              </p14:xfrm>
            </p:contentPart>
          </mc:Choice>
          <mc:Fallback xmlns="">
            <p:pic>
              <p:nvPicPr>
                <p:cNvPr id="224" name="Ink 223">
                  <a:extLst>
                    <a:ext uri="{FF2B5EF4-FFF2-40B4-BE49-F238E27FC236}">
                      <a16:creationId xmlns:a16="http://schemas.microsoft.com/office/drawing/2014/main" id="{6A8EA151-445F-1A63-1A84-06D9E36F71E0}"/>
                    </a:ext>
                  </a:extLst>
                </p:cNvPr>
                <p:cNvPicPr/>
                <p:nvPr/>
              </p:nvPicPr>
              <p:blipFill>
                <a:blip r:embed="rId309"/>
                <a:stretch>
                  <a:fillRect/>
                </a:stretch>
              </p:blipFill>
              <p:spPr>
                <a:xfrm>
                  <a:off x="2329985" y="3966556"/>
                  <a:ext cx="23112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225" name="Ink 224">
                  <a:extLst>
                    <a:ext uri="{FF2B5EF4-FFF2-40B4-BE49-F238E27FC236}">
                      <a16:creationId xmlns:a16="http://schemas.microsoft.com/office/drawing/2014/main" id="{1EA5BA66-78C8-16C8-99A5-F39D03DE4DB8}"/>
                    </a:ext>
                  </a:extLst>
                </p14:cNvPr>
                <p14:cNvContentPartPr/>
                <p14:nvPr/>
              </p14:nvContentPartPr>
              <p14:xfrm>
                <a:off x="2846585" y="4046476"/>
                <a:ext cx="6480" cy="186840"/>
              </p14:xfrm>
            </p:contentPart>
          </mc:Choice>
          <mc:Fallback xmlns="">
            <p:pic>
              <p:nvPicPr>
                <p:cNvPr id="225" name="Ink 224">
                  <a:extLst>
                    <a:ext uri="{FF2B5EF4-FFF2-40B4-BE49-F238E27FC236}">
                      <a16:creationId xmlns:a16="http://schemas.microsoft.com/office/drawing/2014/main" id="{1EA5BA66-78C8-16C8-99A5-F39D03DE4DB8}"/>
                    </a:ext>
                  </a:extLst>
                </p:cNvPr>
                <p:cNvPicPr/>
                <p:nvPr/>
              </p:nvPicPr>
              <p:blipFill>
                <a:blip r:embed="rId311"/>
                <a:stretch>
                  <a:fillRect/>
                </a:stretch>
              </p:blipFill>
              <p:spPr>
                <a:xfrm>
                  <a:off x="2837585" y="4037836"/>
                  <a:ext cx="2412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226" name="Ink 225">
                  <a:extLst>
                    <a:ext uri="{FF2B5EF4-FFF2-40B4-BE49-F238E27FC236}">
                      <a16:creationId xmlns:a16="http://schemas.microsoft.com/office/drawing/2014/main" id="{8683A91E-BC8A-3EF7-9977-EDD5D19E109F}"/>
                    </a:ext>
                  </a:extLst>
                </p14:cNvPr>
                <p14:cNvContentPartPr/>
                <p14:nvPr/>
              </p14:nvContentPartPr>
              <p14:xfrm>
                <a:off x="2801585" y="4124236"/>
                <a:ext cx="294840" cy="118440"/>
              </p14:xfrm>
            </p:contentPart>
          </mc:Choice>
          <mc:Fallback xmlns="">
            <p:pic>
              <p:nvPicPr>
                <p:cNvPr id="226" name="Ink 225">
                  <a:extLst>
                    <a:ext uri="{FF2B5EF4-FFF2-40B4-BE49-F238E27FC236}">
                      <a16:creationId xmlns:a16="http://schemas.microsoft.com/office/drawing/2014/main" id="{8683A91E-BC8A-3EF7-9977-EDD5D19E109F}"/>
                    </a:ext>
                  </a:extLst>
                </p:cNvPr>
                <p:cNvPicPr/>
                <p:nvPr/>
              </p:nvPicPr>
              <p:blipFill>
                <a:blip r:embed="rId313"/>
                <a:stretch>
                  <a:fillRect/>
                </a:stretch>
              </p:blipFill>
              <p:spPr>
                <a:xfrm>
                  <a:off x="2792585" y="4115236"/>
                  <a:ext cx="3124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227" name="Ink 226">
                  <a:extLst>
                    <a:ext uri="{FF2B5EF4-FFF2-40B4-BE49-F238E27FC236}">
                      <a16:creationId xmlns:a16="http://schemas.microsoft.com/office/drawing/2014/main" id="{8861FB15-4F60-FFF2-647D-6AB9B8067CDC}"/>
                    </a:ext>
                  </a:extLst>
                </p14:cNvPr>
                <p14:cNvContentPartPr/>
                <p14:nvPr/>
              </p14:nvContentPartPr>
              <p14:xfrm>
                <a:off x="3054665" y="4048996"/>
                <a:ext cx="58320" cy="87840"/>
              </p14:xfrm>
            </p:contentPart>
          </mc:Choice>
          <mc:Fallback xmlns="">
            <p:pic>
              <p:nvPicPr>
                <p:cNvPr id="227" name="Ink 226">
                  <a:extLst>
                    <a:ext uri="{FF2B5EF4-FFF2-40B4-BE49-F238E27FC236}">
                      <a16:creationId xmlns:a16="http://schemas.microsoft.com/office/drawing/2014/main" id="{8861FB15-4F60-FFF2-647D-6AB9B8067CDC}"/>
                    </a:ext>
                  </a:extLst>
                </p:cNvPr>
                <p:cNvPicPr/>
                <p:nvPr/>
              </p:nvPicPr>
              <p:blipFill>
                <a:blip r:embed="rId315"/>
                <a:stretch>
                  <a:fillRect/>
                </a:stretch>
              </p:blipFill>
              <p:spPr>
                <a:xfrm>
                  <a:off x="3046025" y="4039996"/>
                  <a:ext cx="7596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228" name="Ink 227">
                  <a:extLst>
                    <a:ext uri="{FF2B5EF4-FFF2-40B4-BE49-F238E27FC236}">
                      <a16:creationId xmlns:a16="http://schemas.microsoft.com/office/drawing/2014/main" id="{3F3F8D0B-BC10-B8DC-86CE-AA3F45031526}"/>
                    </a:ext>
                  </a:extLst>
                </p14:cNvPr>
                <p14:cNvContentPartPr/>
                <p14:nvPr/>
              </p14:nvContentPartPr>
              <p14:xfrm>
                <a:off x="3267785" y="4174276"/>
                <a:ext cx="176400" cy="28080"/>
              </p14:xfrm>
            </p:contentPart>
          </mc:Choice>
          <mc:Fallback xmlns="">
            <p:pic>
              <p:nvPicPr>
                <p:cNvPr id="228" name="Ink 227">
                  <a:extLst>
                    <a:ext uri="{FF2B5EF4-FFF2-40B4-BE49-F238E27FC236}">
                      <a16:creationId xmlns:a16="http://schemas.microsoft.com/office/drawing/2014/main" id="{3F3F8D0B-BC10-B8DC-86CE-AA3F45031526}"/>
                    </a:ext>
                  </a:extLst>
                </p:cNvPr>
                <p:cNvPicPr/>
                <p:nvPr/>
              </p:nvPicPr>
              <p:blipFill>
                <a:blip r:embed="rId317"/>
                <a:stretch>
                  <a:fillRect/>
                </a:stretch>
              </p:blipFill>
              <p:spPr>
                <a:xfrm>
                  <a:off x="3258785" y="4165636"/>
                  <a:ext cx="19404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229" name="Ink 228">
                  <a:extLst>
                    <a:ext uri="{FF2B5EF4-FFF2-40B4-BE49-F238E27FC236}">
                      <a16:creationId xmlns:a16="http://schemas.microsoft.com/office/drawing/2014/main" id="{78FDE7EA-7B14-2872-95D5-4C45B2C6EF21}"/>
                    </a:ext>
                  </a:extLst>
                </p14:cNvPr>
                <p14:cNvContentPartPr/>
                <p14:nvPr/>
              </p14:nvContentPartPr>
              <p14:xfrm>
                <a:off x="3355625" y="4077796"/>
                <a:ext cx="27000" cy="197280"/>
              </p14:xfrm>
            </p:contentPart>
          </mc:Choice>
          <mc:Fallback xmlns="">
            <p:pic>
              <p:nvPicPr>
                <p:cNvPr id="229" name="Ink 228">
                  <a:extLst>
                    <a:ext uri="{FF2B5EF4-FFF2-40B4-BE49-F238E27FC236}">
                      <a16:creationId xmlns:a16="http://schemas.microsoft.com/office/drawing/2014/main" id="{78FDE7EA-7B14-2872-95D5-4C45B2C6EF21}"/>
                    </a:ext>
                  </a:extLst>
                </p:cNvPr>
                <p:cNvPicPr/>
                <p:nvPr/>
              </p:nvPicPr>
              <p:blipFill>
                <a:blip r:embed="rId319"/>
                <a:stretch>
                  <a:fillRect/>
                </a:stretch>
              </p:blipFill>
              <p:spPr>
                <a:xfrm>
                  <a:off x="3346985" y="4068796"/>
                  <a:ext cx="4464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231" name="Ink 230">
                  <a:extLst>
                    <a:ext uri="{FF2B5EF4-FFF2-40B4-BE49-F238E27FC236}">
                      <a16:creationId xmlns:a16="http://schemas.microsoft.com/office/drawing/2014/main" id="{8A850BF9-0CC5-55A4-419A-20291FF029ED}"/>
                    </a:ext>
                  </a:extLst>
                </p14:cNvPr>
                <p14:cNvContentPartPr/>
                <p14:nvPr/>
              </p14:nvContentPartPr>
              <p14:xfrm>
                <a:off x="3600785" y="4010836"/>
                <a:ext cx="227880" cy="271800"/>
              </p14:xfrm>
            </p:contentPart>
          </mc:Choice>
          <mc:Fallback xmlns="">
            <p:pic>
              <p:nvPicPr>
                <p:cNvPr id="231" name="Ink 230">
                  <a:extLst>
                    <a:ext uri="{FF2B5EF4-FFF2-40B4-BE49-F238E27FC236}">
                      <a16:creationId xmlns:a16="http://schemas.microsoft.com/office/drawing/2014/main" id="{8A850BF9-0CC5-55A4-419A-20291FF029ED}"/>
                    </a:ext>
                  </a:extLst>
                </p:cNvPr>
                <p:cNvPicPr/>
                <p:nvPr/>
              </p:nvPicPr>
              <p:blipFill>
                <a:blip r:embed="rId321"/>
                <a:stretch>
                  <a:fillRect/>
                </a:stretch>
              </p:blipFill>
              <p:spPr>
                <a:xfrm>
                  <a:off x="3592145" y="4002196"/>
                  <a:ext cx="24552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232" name="Ink 231">
                  <a:extLst>
                    <a:ext uri="{FF2B5EF4-FFF2-40B4-BE49-F238E27FC236}">
                      <a16:creationId xmlns:a16="http://schemas.microsoft.com/office/drawing/2014/main" id="{C825BFB2-9B27-D159-966D-0ACBA8C42B15}"/>
                    </a:ext>
                  </a:extLst>
                </p14:cNvPr>
                <p14:cNvContentPartPr/>
                <p14:nvPr/>
              </p14:nvContentPartPr>
              <p14:xfrm>
                <a:off x="3891305" y="4163116"/>
                <a:ext cx="83520" cy="184680"/>
              </p14:xfrm>
            </p:contentPart>
          </mc:Choice>
          <mc:Fallback xmlns="">
            <p:pic>
              <p:nvPicPr>
                <p:cNvPr id="232" name="Ink 231">
                  <a:extLst>
                    <a:ext uri="{FF2B5EF4-FFF2-40B4-BE49-F238E27FC236}">
                      <a16:creationId xmlns:a16="http://schemas.microsoft.com/office/drawing/2014/main" id="{C825BFB2-9B27-D159-966D-0ACBA8C42B15}"/>
                    </a:ext>
                  </a:extLst>
                </p:cNvPr>
                <p:cNvPicPr/>
                <p:nvPr/>
              </p:nvPicPr>
              <p:blipFill>
                <a:blip r:embed="rId323"/>
                <a:stretch>
                  <a:fillRect/>
                </a:stretch>
              </p:blipFill>
              <p:spPr>
                <a:xfrm>
                  <a:off x="3882665" y="4154476"/>
                  <a:ext cx="10116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233" name="Ink 232">
                  <a:extLst>
                    <a:ext uri="{FF2B5EF4-FFF2-40B4-BE49-F238E27FC236}">
                      <a16:creationId xmlns:a16="http://schemas.microsoft.com/office/drawing/2014/main" id="{16F2084B-5368-DB4E-38FD-D0F23AB6EB7B}"/>
                    </a:ext>
                  </a:extLst>
                </p14:cNvPr>
                <p14:cNvContentPartPr/>
                <p14:nvPr/>
              </p14:nvContentPartPr>
              <p14:xfrm>
                <a:off x="4026665" y="4198396"/>
                <a:ext cx="108720" cy="129240"/>
              </p14:xfrm>
            </p:contentPart>
          </mc:Choice>
          <mc:Fallback xmlns="">
            <p:pic>
              <p:nvPicPr>
                <p:cNvPr id="233" name="Ink 232">
                  <a:extLst>
                    <a:ext uri="{FF2B5EF4-FFF2-40B4-BE49-F238E27FC236}">
                      <a16:creationId xmlns:a16="http://schemas.microsoft.com/office/drawing/2014/main" id="{16F2084B-5368-DB4E-38FD-D0F23AB6EB7B}"/>
                    </a:ext>
                  </a:extLst>
                </p:cNvPr>
                <p:cNvPicPr/>
                <p:nvPr/>
              </p:nvPicPr>
              <p:blipFill>
                <a:blip r:embed="rId325"/>
                <a:stretch>
                  <a:fillRect/>
                </a:stretch>
              </p:blipFill>
              <p:spPr>
                <a:xfrm>
                  <a:off x="4018025" y="4189756"/>
                  <a:ext cx="12636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234" name="Ink 233">
                  <a:extLst>
                    <a:ext uri="{FF2B5EF4-FFF2-40B4-BE49-F238E27FC236}">
                      <a16:creationId xmlns:a16="http://schemas.microsoft.com/office/drawing/2014/main" id="{D1CE6073-AE47-334C-0560-C06FE1351F60}"/>
                    </a:ext>
                  </a:extLst>
                </p14:cNvPr>
                <p14:cNvContentPartPr/>
                <p14:nvPr/>
              </p14:nvContentPartPr>
              <p14:xfrm>
                <a:off x="4083905" y="4063756"/>
                <a:ext cx="47520" cy="154440"/>
              </p14:xfrm>
            </p:contentPart>
          </mc:Choice>
          <mc:Fallback xmlns="">
            <p:pic>
              <p:nvPicPr>
                <p:cNvPr id="234" name="Ink 233">
                  <a:extLst>
                    <a:ext uri="{FF2B5EF4-FFF2-40B4-BE49-F238E27FC236}">
                      <a16:creationId xmlns:a16="http://schemas.microsoft.com/office/drawing/2014/main" id="{D1CE6073-AE47-334C-0560-C06FE1351F60}"/>
                    </a:ext>
                  </a:extLst>
                </p:cNvPr>
                <p:cNvPicPr/>
                <p:nvPr/>
              </p:nvPicPr>
              <p:blipFill>
                <a:blip r:embed="rId327"/>
                <a:stretch>
                  <a:fillRect/>
                </a:stretch>
              </p:blipFill>
              <p:spPr>
                <a:xfrm>
                  <a:off x="4075265" y="4055116"/>
                  <a:ext cx="6516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235" name="Ink 234">
                  <a:extLst>
                    <a:ext uri="{FF2B5EF4-FFF2-40B4-BE49-F238E27FC236}">
                      <a16:creationId xmlns:a16="http://schemas.microsoft.com/office/drawing/2014/main" id="{0D4F1E51-C8BB-D290-DC89-FE63D89AC7A0}"/>
                    </a:ext>
                  </a:extLst>
                </p14:cNvPr>
                <p14:cNvContentPartPr/>
                <p14:nvPr/>
              </p14:nvContentPartPr>
              <p14:xfrm>
                <a:off x="4057265" y="4470196"/>
                <a:ext cx="10440" cy="43920"/>
              </p14:xfrm>
            </p:contentPart>
          </mc:Choice>
          <mc:Fallback xmlns="">
            <p:pic>
              <p:nvPicPr>
                <p:cNvPr id="235" name="Ink 234">
                  <a:extLst>
                    <a:ext uri="{FF2B5EF4-FFF2-40B4-BE49-F238E27FC236}">
                      <a16:creationId xmlns:a16="http://schemas.microsoft.com/office/drawing/2014/main" id="{0D4F1E51-C8BB-D290-DC89-FE63D89AC7A0}"/>
                    </a:ext>
                  </a:extLst>
                </p:cNvPr>
                <p:cNvPicPr/>
                <p:nvPr/>
              </p:nvPicPr>
              <p:blipFill>
                <a:blip r:embed="rId329"/>
                <a:stretch>
                  <a:fillRect/>
                </a:stretch>
              </p:blipFill>
              <p:spPr>
                <a:xfrm>
                  <a:off x="4048625" y="4461196"/>
                  <a:ext cx="28080" cy="61560"/>
                </a:xfrm>
                <a:prstGeom prst="rect">
                  <a:avLst/>
                </a:prstGeom>
              </p:spPr>
            </p:pic>
          </mc:Fallback>
        </mc:AlternateContent>
      </p:grpSp>
      <p:grpSp>
        <p:nvGrpSpPr>
          <p:cNvPr id="239" name="Group 238">
            <a:extLst>
              <a:ext uri="{FF2B5EF4-FFF2-40B4-BE49-F238E27FC236}">
                <a16:creationId xmlns:a16="http://schemas.microsoft.com/office/drawing/2014/main" id="{C5A76717-7FA0-E411-4F18-D3CD136C847E}"/>
              </a:ext>
            </a:extLst>
          </p:cNvPr>
          <p:cNvGrpSpPr/>
          <p:nvPr/>
        </p:nvGrpSpPr>
        <p:grpSpPr>
          <a:xfrm>
            <a:off x="770465" y="3855676"/>
            <a:ext cx="1174320" cy="650880"/>
            <a:chOff x="770465" y="3855676"/>
            <a:chExt cx="1174320" cy="650880"/>
          </a:xfrm>
        </p:grpSpPr>
        <mc:AlternateContent xmlns:mc="http://schemas.openxmlformats.org/markup-compatibility/2006" xmlns:p14="http://schemas.microsoft.com/office/powerpoint/2010/main">
          <mc:Choice Requires="p14">
            <p:contentPart p14:bwMode="auto" r:id="rId330">
              <p14:nvContentPartPr>
                <p14:cNvPr id="201" name="Ink 200">
                  <a:extLst>
                    <a:ext uri="{FF2B5EF4-FFF2-40B4-BE49-F238E27FC236}">
                      <a16:creationId xmlns:a16="http://schemas.microsoft.com/office/drawing/2014/main" id="{D52CA829-AF7E-06CA-2268-6DB237257F33}"/>
                    </a:ext>
                  </a:extLst>
                </p14:cNvPr>
                <p14:cNvContentPartPr/>
                <p14:nvPr/>
              </p14:nvContentPartPr>
              <p14:xfrm>
                <a:off x="770465" y="3855676"/>
                <a:ext cx="72000" cy="278280"/>
              </p14:xfrm>
            </p:contentPart>
          </mc:Choice>
          <mc:Fallback xmlns="">
            <p:pic>
              <p:nvPicPr>
                <p:cNvPr id="201" name="Ink 200">
                  <a:extLst>
                    <a:ext uri="{FF2B5EF4-FFF2-40B4-BE49-F238E27FC236}">
                      <a16:creationId xmlns:a16="http://schemas.microsoft.com/office/drawing/2014/main" id="{D52CA829-AF7E-06CA-2268-6DB237257F33}"/>
                    </a:ext>
                  </a:extLst>
                </p:cNvPr>
                <p:cNvPicPr/>
                <p:nvPr/>
              </p:nvPicPr>
              <p:blipFill>
                <a:blip r:embed="rId331"/>
                <a:stretch>
                  <a:fillRect/>
                </a:stretch>
              </p:blipFill>
              <p:spPr>
                <a:xfrm>
                  <a:off x="761465" y="3846676"/>
                  <a:ext cx="8964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202" name="Ink 201">
                  <a:extLst>
                    <a:ext uri="{FF2B5EF4-FFF2-40B4-BE49-F238E27FC236}">
                      <a16:creationId xmlns:a16="http://schemas.microsoft.com/office/drawing/2014/main" id="{477566F6-E752-282E-850F-D5B5EB4133B7}"/>
                    </a:ext>
                  </a:extLst>
                </p14:cNvPr>
                <p14:cNvContentPartPr/>
                <p14:nvPr/>
              </p14:nvContentPartPr>
              <p14:xfrm>
                <a:off x="790985" y="4039636"/>
                <a:ext cx="51480" cy="70560"/>
              </p14:xfrm>
            </p:contentPart>
          </mc:Choice>
          <mc:Fallback xmlns="">
            <p:pic>
              <p:nvPicPr>
                <p:cNvPr id="202" name="Ink 201">
                  <a:extLst>
                    <a:ext uri="{FF2B5EF4-FFF2-40B4-BE49-F238E27FC236}">
                      <a16:creationId xmlns:a16="http://schemas.microsoft.com/office/drawing/2014/main" id="{477566F6-E752-282E-850F-D5B5EB4133B7}"/>
                    </a:ext>
                  </a:extLst>
                </p:cNvPr>
                <p:cNvPicPr/>
                <p:nvPr/>
              </p:nvPicPr>
              <p:blipFill>
                <a:blip r:embed="rId333"/>
                <a:stretch>
                  <a:fillRect/>
                </a:stretch>
              </p:blipFill>
              <p:spPr>
                <a:xfrm>
                  <a:off x="781985" y="4030996"/>
                  <a:ext cx="6912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203" name="Ink 202">
                  <a:extLst>
                    <a:ext uri="{FF2B5EF4-FFF2-40B4-BE49-F238E27FC236}">
                      <a16:creationId xmlns:a16="http://schemas.microsoft.com/office/drawing/2014/main" id="{E7DAE2EC-09D7-75EA-510C-56FE7EB3EB3F}"/>
                    </a:ext>
                  </a:extLst>
                </p14:cNvPr>
                <p14:cNvContentPartPr/>
                <p14:nvPr/>
              </p14:nvContentPartPr>
              <p14:xfrm>
                <a:off x="932105" y="3862516"/>
                <a:ext cx="305280" cy="278640"/>
              </p14:xfrm>
            </p:contentPart>
          </mc:Choice>
          <mc:Fallback xmlns="">
            <p:pic>
              <p:nvPicPr>
                <p:cNvPr id="203" name="Ink 202">
                  <a:extLst>
                    <a:ext uri="{FF2B5EF4-FFF2-40B4-BE49-F238E27FC236}">
                      <a16:creationId xmlns:a16="http://schemas.microsoft.com/office/drawing/2014/main" id="{E7DAE2EC-09D7-75EA-510C-56FE7EB3EB3F}"/>
                    </a:ext>
                  </a:extLst>
                </p:cNvPr>
                <p:cNvPicPr/>
                <p:nvPr/>
              </p:nvPicPr>
              <p:blipFill>
                <a:blip r:embed="rId335"/>
                <a:stretch>
                  <a:fillRect/>
                </a:stretch>
              </p:blipFill>
              <p:spPr>
                <a:xfrm>
                  <a:off x="923105" y="3853876"/>
                  <a:ext cx="32292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336">
              <p14:nvContentPartPr>
                <p14:cNvPr id="204" name="Ink 203">
                  <a:extLst>
                    <a:ext uri="{FF2B5EF4-FFF2-40B4-BE49-F238E27FC236}">
                      <a16:creationId xmlns:a16="http://schemas.microsoft.com/office/drawing/2014/main" id="{AC6607B9-A6E6-F454-1E88-B7DA1448416D}"/>
                    </a:ext>
                  </a:extLst>
                </p14:cNvPr>
                <p14:cNvContentPartPr/>
                <p14:nvPr/>
              </p14:nvContentPartPr>
              <p14:xfrm>
                <a:off x="1148825" y="3891316"/>
                <a:ext cx="30960" cy="32400"/>
              </p14:xfrm>
            </p:contentPart>
          </mc:Choice>
          <mc:Fallback xmlns="">
            <p:pic>
              <p:nvPicPr>
                <p:cNvPr id="204" name="Ink 203">
                  <a:extLst>
                    <a:ext uri="{FF2B5EF4-FFF2-40B4-BE49-F238E27FC236}">
                      <a16:creationId xmlns:a16="http://schemas.microsoft.com/office/drawing/2014/main" id="{AC6607B9-A6E6-F454-1E88-B7DA1448416D}"/>
                    </a:ext>
                  </a:extLst>
                </p:cNvPr>
                <p:cNvPicPr/>
                <p:nvPr/>
              </p:nvPicPr>
              <p:blipFill>
                <a:blip r:embed="rId337"/>
                <a:stretch>
                  <a:fillRect/>
                </a:stretch>
              </p:blipFill>
              <p:spPr>
                <a:xfrm>
                  <a:off x="1139825" y="3882316"/>
                  <a:ext cx="4860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338">
              <p14:nvContentPartPr>
                <p14:cNvPr id="205" name="Ink 204">
                  <a:extLst>
                    <a:ext uri="{FF2B5EF4-FFF2-40B4-BE49-F238E27FC236}">
                      <a16:creationId xmlns:a16="http://schemas.microsoft.com/office/drawing/2014/main" id="{B3BC2FE2-91B1-1C6C-3CB6-406255FDC56A}"/>
                    </a:ext>
                  </a:extLst>
                </p14:cNvPr>
                <p14:cNvContentPartPr/>
                <p14:nvPr/>
              </p14:nvContentPartPr>
              <p14:xfrm>
                <a:off x="1303265" y="3899596"/>
                <a:ext cx="314280" cy="286200"/>
              </p14:xfrm>
            </p:contentPart>
          </mc:Choice>
          <mc:Fallback xmlns="">
            <p:pic>
              <p:nvPicPr>
                <p:cNvPr id="205" name="Ink 204">
                  <a:extLst>
                    <a:ext uri="{FF2B5EF4-FFF2-40B4-BE49-F238E27FC236}">
                      <a16:creationId xmlns:a16="http://schemas.microsoft.com/office/drawing/2014/main" id="{B3BC2FE2-91B1-1C6C-3CB6-406255FDC56A}"/>
                    </a:ext>
                  </a:extLst>
                </p:cNvPr>
                <p:cNvPicPr/>
                <p:nvPr/>
              </p:nvPicPr>
              <p:blipFill>
                <a:blip r:embed="rId339"/>
                <a:stretch>
                  <a:fillRect/>
                </a:stretch>
              </p:blipFill>
              <p:spPr>
                <a:xfrm>
                  <a:off x="1294265" y="3890596"/>
                  <a:ext cx="33192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206" name="Ink 205">
                  <a:extLst>
                    <a:ext uri="{FF2B5EF4-FFF2-40B4-BE49-F238E27FC236}">
                      <a16:creationId xmlns:a16="http://schemas.microsoft.com/office/drawing/2014/main" id="{4456F6F7-7B93-B3BD-142E-574647DD666A}"/>
                    </a:ext>
                  </a:extLst>
                </p14:cNvPr>
                <p14:cNvContentPartPr/>
                <p14:nvPr/>
              </p14:nvContentPartPr>
              <p14:xfrm>
                <a:off x="1809425" y="4084636"/>
                <a:ext cx="135360" cy="11880"/>
              </p14:xfrm>
            </p:contentPart>
          </mc:Choice>
          <mc:Fallback xmlns="">
            <p:pic>
              <p:nvPicPr>
                <p:cNvPr id="206" name="Ink 205">
                  <a:extLst>
                    <a:ext uri="{FF2B5EF4-FFF2-40B4-BE49-F238E27FC236}">
                      <a16:creationId xmlns:a16="http://schemas.microsoft.com/office/drawing/2014/main" id="{4456F6F7-7B93-B3BD-142E-574647DD666A}"/>
                    </a:ext>
                  </a:extLst>
                </p:cNvPr>
                <p:cNvPicPr/>
                <p:nvPr/>
              </p:nvPicPr>
              <p:blipFill>
                <a:blip r:embed="rId341"/>
                <a:stretch>
                  <a:fillRect/>
                </a:stretch>
              </p:blipFill>
              <p:spPr>
                <a:xfrm>
                  <a:off x="1800785" y="4075636"/>
                  <a:ext cx="15300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237" name="Ink 236">
                  <a:extLst>
                    <a:ext uri="{FF2B5EF4-FFF2-40B4-BE49-F238E27FC236}">
                      <a16:creationId xmlns:a16="http://schemas.microsoft.com/office/drawing/2014/main" id="{21A960E9-6026-75D2-8312-00C2EEEC47E3}"/>
                    </a:ext>
                  </a:extLst>
                </p14:cNvPr>
                <p14:cNvContentPartPr/>
                <p14:nvPr/>
              </p14:nvContentPartPr>
              <p14:xfrm>
                <a:off x="1034345" y="4236556"/>
                <a:ext cx="360" cy="158040"/>
              </p14:xfrm>
            </p:contentPart>
          </mc:Choice>
          <mc:Fallback xmlns="">
            <p:pic>
              <p:nvPicPr>
                <p:cNvPr id="237" name="Ink 236">
                  <a:extLst>
                    <a:ext uri="{FF2B5EF4-FFF2-40B4-BE49-F238E27FC236}">
                      <a16:creationId xmlns:a16="http://schemas.microsoft.com/office/drawing/2014/main" id="{21A960E9-6026-75D2-8312-00C2EEEC47E3}"/>
                    </a:ext>
                  </a:extLst>
                </p:cNvPr>
                <p:cNvPicPr/>
                <p:nvPr/>
              </p:nvPicPr>
              <p:blipFill>
                <a:blip r:embed="rId343"/>
                <a:stretch>
                  <a:fillRect/>
                </a:stretch>
              </p:blipFill>
              <p:spPr>
                <a:xfrm>
                  <a:off x="1025345" y="4227556"/>
                  <a:ext cx="1800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238" name="Ink 237">
                  <a:extLst>
                    <a:ext uri="{FF2B5EF4-FFF2-40B4-BE49-F238E27FC236}">
                      <a16:creationId xmlns:a16="http://schemas.microsoft.com/office/drawing/2014/main" id="{9B27CFEB-E346-DC02-C5EE-482A418DA1EE}"/>
                    </a:ext>
                  </a:extLst>
                </p14:cNvPr>
                <p14:cNvContentPartPr/>
                <p14:nvPr/>
              </p14:nvContentPartPr>
              <p14:xfrm>
                <a:off x="932105" y="4324036"/>
                <a:ext cx="170280" cy="182520"/>
              </p14:xfrm>
            </p:contentPart>
          </mc:Choice>
          <mc:Fallback xmlns="">
            <p:pic>
              <p:nvPicPr>
                <p:cNvPr id="238" name="Ink 237">
                  <a:extLst>
                    <a:ext uri="{FF2B5EF4-FFF2-40B4-BE49-F238E27FC236}">
                      <a16:creationId xmlns:a16="http://schemas.microsoft.com/office/drawing/2014/main" id="{9B27CFEB-E346-DC02-C5EE-482A418DA1EE}"/>
                    </a:ext>
                  </a:extLst>
                </p:cNvPr>
                <p:cNvPicPr/>
                <p:nvPr/>
              </p:nvPicPr>
              <p:blipFill>
                <a:blip r:embed="rId345"/>
                <a:stretch>
                  <a:fillRect/>
                </a:stretch>
              </p:blipFill>
              <p:spPr>
                <a:xfrm>
                  <a:off x="923105" y="4315036"/>
                  <a:ext cx="187920" cy="200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6">
            <p14:nvContentPartPr>
              <p14:cNvPr id="240" name="Ink 239">
                <a:extLst>
                  <a:ext uri="{FF2B5EF4-FFF2-40B4-BE49-F238E27FC236}">
                    <a16:creationId xmlns:a16="http://schemas.microsoft.com/office/drawing/2014/main" id="{DD708163-2438-4E18-DA56-8C3F8D4534F0}"/>
                  </a:ext>
                </a:extLst>
              </p14:cNvPr>
              <p14:cNvContentPartPr/>
              <p14:nvPr/>
            </p14:nvContentPartPr>
            <p14:xfrm>
              <a:off x="878825" y="4790596"/>
              <a:ext cx="155880" cy="103320"/>
            </p14:xfrm>
          </p:contentPart>
        </mc:Choice>
        <mc:Fallback xmlns="">
          <p:pic>
            <p:nvPicPr>
              <p:cNvPr id="240" name="Ink 239">
                <a:extLst>
                  <a:ext uri="{FF2B5EF4-FFF2-40B4-BE49-F238E27FC236}">
                    <a16:creationId xmlns:a16="http://schemas.microsoft.com/office/drawing/2014/main" id="{DD708163-2438-4E18-DA56-8C3F8D4534F0}"/>
                  </a:ext>
                </a:extLst>
              </p:cNvPr>
              <p:cNvPicPr/>
              <p:nvPr/>
            </p:nvPicPr>
            <p:blipFill>
              <a:blip r:embed="rId347"/>
              <a:stretch>
                <a:fillRect/>
              </a:stretch>
            </p:blipFill>
            <p:spPr>
              <a:xfrm>
                <a:off x="869825" y="4781596"/>
                <a:ext cx="17352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241" name="Ink 240">
                <a:extLst>
                  <a:ext uri="{FF2B5EF4-FFF2-40B4-BE49-F238E27FC236}">
                    <a16:creationId xmlns:a16="http://schemas.microsoft.com/office/drawing/2014/main" id="{05447670-2E9D-2802-E2C2-89E121F35A36}"/>
                  </a:ext>
                </a:extLst>
              </p14:cNvPr>
              <p14:cNvContentPartPr/>
              <p14:nvPr/>
            </p14:nvContentPartPr>
            <p14:xfrm>
              <a:off x="1101665" y="4793476"/>
              <a:ext cx="162000" cy="100440"/>
            </p14:xfrm>
          </p:contentPart>
        </mc:Choice>
        <mc:Fallback xmlns="">
          <p:pic>
            <p:nvPicPr>
              <p:cNvPr id="241" name="Ink 240">
                <a:extLst>
                  <a:ext uri="{FF2B5EF4-FFF2-40B4-BE49-F238E27FC236}">
                    <a16:creationId xmlns:a16="http://schemas.microsoft.com/office/drawing/2014/main" id="{05447670-2E9D-2802-E2C2-89E121F35A36}"/>
                  </a:ext>
                </a:extLst>
              </p:cNvPr>
              <p:cNvPicPr/>
              <p:nvPr/>
            </p:nvPicPr>
            <p:blipFill>
              <a:blip r:embed="rId349"/>
              <a:stretch>
                <a:fillRect/>
              </a:stretch>
            </p:blipFill>
            <p:spPr>
              <a:xfrm>
                <a:off x="1093025" y="4784476"/>
                <a:ext cx="17964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350">
            <p14:nvContentPartPr>
              <p14:cNvPr id="242" name="Ink 241">
                <a:extLst>
                  <a:ext uri="{FF2B5EF4-FFF2-40B4-BE49-F238E27FC236}">
                    <a16:creationId xmlns:a16="http://schemas.microsoft.com/office/drawing/2014/main" id="{9E6C54F2-BF62-236B-71C6-00943A2C048D}"/>
                  </a:ext>
                </a:extLst>
              </p14:cNvPr>
              <p14:cNvContentPartPr/>
              <p14:nvPr/>
            </p14:nvContentPartPr>
            <p14:xfrm>
              <a:off x="1303625" y="4758916"/>
              <a:ext cx="146160" cy="119880"/>
            </p14:xfrm>
          </p:contentPart>
        </mc:Choice>
        <mc:Fallback xmlns="">
          <p:pic>
            <p:nvPicPr>
              <p:cNvPr id="242" name="Ink 241">
                <a:extLst>
                  <a:ext uri="{FF2B5EF4-FFF2-40B4-BE49-F238E27FC236}">
                    <a16:creationId xmlns:a16="http://schemas.microsoft.com/office/drawing/2014/main" id="{9E6C54F2-BF62-236B-71C6-00943A2C048D}"/>
                  </a:ext>
                </a:extLst>
              </p:cNvPr>
              <p:cNvPicPr/>
              <p:nvPr/>
            </p:nvPicPr>
            <p:blipFill>
              <a:blip r:embed="rId351"/>
              <a:stretch>
                <a:fillRect/>
              </a:stretch>
            </p:blipFill>
            <p:spPr>
              <a:xfrm>
                <a:off x="1294985" y="4749916"/>
                <a:ext cx="16380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243" name="Ink 242">
                <a:extLst>
                  <a:ext uri="{FF2B5EF4-FFF2-40B4-BE49-F238E27FC236}">
                    <a16:creationId xmlns:a16="http://schemas.microsoft.com/office/drawing/2014/main" id="{62619546-BE56-5E17-8858-28513BB29C52}"/>
                  </a:ext>
                </a:extLst>
              </p14:cNvPr>
              <p14:cNvContentPartPr/>
              <p14:nvPr/>
            </p14:nvContentPartPr>
            <p14:xfrm>
              <a:off x="1616825" y="4808236"/>
              <a:ext cx="182520" cy="21960"/>
            </p14:xfrm>
          </p:contentPart>
        </mc:Choice>
        <mc:Fallback xmlns="">
          <p:pic>
            <p:nvPicPr>
              <p:cNvPr id="243" name="Ink 242">
                <a:extLst>
                  <a:ext uri="{FF2B5EF4-FFF2-40B4-BE49-F238E27FC236}">
                    <a16:creationId xmlns:a16="http://schemas.microsoft.com/office/drawing/2014/main" id="{62619546-BE56-5E17-8858-28513BB29C52}"/>
                  </a:ext>
                </a:extLst>
              </p:cNvPr>
              <p:cNvPicPr/>
              <p:nvPr/>
            </p:nvPicPr>
            <p:blipFill>
              <a:blip r:embed="rId353"/>
              <a:stretch>
                <a:fillRect/>
              </a:stretch>
            </p:blipFill>
            <p:spPr>
              <a:xfrm>
                <a:off x="1608185" y="4799596"/>
                <a:ext cx="20016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244" name="Ink 243">
                <a:extLst>
                  <a:ext uri="{FF2B5EF4-FFF2-40B4-BE49-F238E27FC236}">
                    <a16:creationId xmlns:a16="http://schemas.microsoft.com/office/drawing/2014/main" id="{37C68C96-DBFA-98A6-4DD2-6D956B3CEC6D}"/>
                  </a:ext>
                </a:extLst>
              </p14:cNvPr>
              <p14:cNvContentPartPr/>
              <p14:nvPr/>
            </p14:nvContentPartPr>
            <p14:xfrm>
              <a:off x="1746065" y="4677196"/>
              <a:ext cx="146520" cy="207360"/>
            </p14:xfrm>
          </p:contentPart>
        </mc:Choice>
        <mc:Fallback xmlns="">
          <p:pic>
            <p:nvPicPr>
              <p:cNvPr id="244" name="Ink 243">
                <a:extLst>
                  <a:ext uri="{FF2B5EF4-FFF2-40B4-BE49-F238E27FC236}">
                    <a16:creationId xmlns:a16="http://schemas.microsoft.com/office/drawing/2014/main" id="{37C68C96-DBFA-98A6-4DD2-6D956B3CEC6D}"/>
                  </a:ext>
                </a:extLst>
              </p:cNvPr>
              <p:cNvPicPr/>
              <p:nvPr/>
            </p:nvPicPr>
            <p:blipFill>
              <a:blip r:embed="rId355"/>
              <a:stretch>
                <a:fillRect/>
              </a:stretch>
            </p:blipFill>
            <p:spPr>
              <a:xfrm>
                <a:off x="1737065" y="4668196"/>
                <a:ext cx="164160" cy="225000"/>
              </a:xfrm>
              <a:prstGeom prst="rect">
                <a:avLst/>
              </a:prstGeom>
            </p:spPr>
          </p:pic>
        </mc:Fallback>
      </mc:AlternateContent>
      <p:grpSp>
        <p:nvGrpSpPr>
          <p:cNvPr id="263" name="Group 262">
            <a:extLst>
              <a:ext uri="{FF2B5EF4-FFF2-40B4-BE49-F238E27FC236}">
                <a16:creationId xmlns:a16="http://schemas.microsoft.com/office/drawing/2014/main" id="{264AE6DA-485C-4EA7-45CA-00FC13418103}"/>
              </a:ext>
            </a:extLst>
          </p:cNvPr>
          <p:cNvGrpSpPr/>
          <p:nvPr/>
        </p:nvGrpSpPr>
        <p:grpSpPr>
          <a:xfrm>
            <a:off x="2130545" y="4609156"/>
            <a:ext cx="604080" cy="334080"/>
            <a:chOff x="2130545" y="4609156"/>
            <a:chExt cx="604080" cy="334080"/>
          </a:xfrm>
        </p:grpSpPr>
        <mc:AlternateContent xmlns:mc="http://schemas.openxmlformats.org/markup-compatibility/2006" xmlns:p14="http://schemas.microsoft.com/office/powerpoint/2010/main">
          <mc:Choice Requires="p14">
            <p:contentPart p14:bwMode="auto" r:id="rId356">
              <p14:nvContentPartPr>
                <p14:cNvPr id="252" name="Ink 251">
                  <a:extLst>
                    <a:ext uri="{FF2B5EF4-FFF2-40B4-BE49-F238E27FC236}">
                      <a16:creationId xmlns:a16="http://schemas.microsoft.com/office/drawing/2014/main" id="{D561FAC7-CB0B-FEF7-DAB1-3D45EB0C1A00}"/>
                    </a:ext>
                  </a:extLst>
                </p14:cNvPr>
                <p14:cNvContentPartPr/>
                <p14:nvPr/>
              </p14:nvContentPartPr>
              <p14:xfrm>
                <a:off x="2130545" y="4609156"/>
                <a:ext cx="192600" cy="334080"/>
              </p14:xfrm>
            </p:contentPart>
          </mc:Choice>
          <mc:Fallback xmlns="">
            <p:pic>
              <p:nvPicPr>
                <p:cNvPr id="252" name="Ink 251">
                  <a:extLst>
                    <a:ext uri="{FF2B5EF4-FFF2-40B4-BE49-F238E27FC236}">
                      <a16:creationId xmlns:a16="http://schemas.microsoft.com/office/drawing/2014/main" id="{D561FAC7-CB0B-FEF7-DAB1-3D45EB0C1A00}"/>
                    </a:ext>
                  </a:extLst>
                </p:cNvPr>
                <p:cNvPicPr/>
                <p:nvPr/>
              </p:nvPicPr>
              <p:blipFill>
                <a:blip r:embed="rId357"/>
                <a:stretch>
                  <a:fillRect/>
                </a:stretch>
              </p:blipFill>
              <p:spPr>
                <a:xfrm>
                  <a:off x="2121905" y="4600516"/>
                  <a:ext cx="210240" cy="351720"/>
                </a:xfrm>
                <a:prstGeom prst="rect">
                  <a:avLst/>
                </a:prstGeom>
              </p:spPr>
            </p:pic>
          </mc:Fallback>
        </mc:AlternateContent>
        <mc:AlternateContent xmlns:mc="http://schemas.openxmlformats.org/markup-compatibility/2006" xmlns:p14="http://schemas.microsoft.com/office/powerpoint/2010/main">
          <mc:Choice Requires="p14">
            <p:contentPart p14:bwMode="auto" r:id="rId358">
              <p14:nvContentPartPr>
                <p14:cNvPr id="253" name="Ink 252">
                  <a:extLst>
                    <a:ext uri="{FF2B5EF4-FFF2-40B4-BE49-F238E27FC236}">
                      <a16:creationId xmlns:a16="http://schemas.microsoft.com/office/drawing/2014/main" id="{1B3987C0-E917-5199-970C-15AEE6D3443B}"/>
                    </a:ext>
                  </a:extLst>
                </p14:cNvPr>
                <p14:cNvContentPartPr/>
                <p14:nvPr/>
              </p14:nvContentPartPr>
              <p14:xfrm>
                <a:off x="2353385" y="4738036"/>
                <a:ext cx="167040" cy="185040"/>
              </p14:xfrm>
            </p:contentPart>
          </mc:Choice>
          <mc:Fallback xmlns="">
            <p:pic>
              <p:nvPicPr>
                <p:cNvPr id="253" name="Ink 252">
                  <a:extLst>
                    <a:ext uri="{FF2B5EF4-FFF2-40B4-BE49-F238E27FC236}">
                      <a16:creationId xmlns:a16="http://schemas.microsoft.com/office/drawing/2014/main" id="{1B3987C0-E917-5199-970C-15AEE6D3443B}"/>
                    </a:ext>
                  </a:extLst>
                </p:cNvPr>
                <p:cNvPicPr/>
                <p:nvPr/>
              </p:nvPicPr>
              <p:blipFill>
                <a:blip r:embed="rId359"/>
                <a:stretch>
                  <a:fillRect/>
                </a:stretch>
              </p:blipFill>
              <p:spPr>
                <a:xfrm>
                  <a:off x="2344745" y="4729396"/>
                  <a:ext cx="18468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360">
              <p14:nvContentPartPr>
                <p14:cNvPr id="254" name="Ink 253">
                  <a:extLst>
                    <a:ext uri="{FF2B5EF4-FFF2-40B4-BE49-F238E27FC236}">
                      <a16:creationId xmlns:a16="http://schemas.microsoft.com/office/drawing/2014/main" id="{C23A1977-FC61-D995-6C4D-3151BAFC4563}"/>
                    </a:ext>
                  </a:extLst>
                </p14:cNvPr>
                <p14:cNvContentPartPr/>
                <p14:nvPr/>
              </p14:nvContentPartPr>
              <p14:xfrm>
                <a:off x="2602865" y="4775836"/>
                <a:ext cx="131760" cy="136440"/>
              </p14:xfrm>
            </p:contentPart>
          </mc:Choice>
          <mc:Fallback xmlns="">
            <p:pic>
              <p:nvPicPr>
                <p:cNvPr id="254" name="Ink 253">
                  <a:extLst>
                    <a:ext uri="{FF2B5EF4-FFF2-40B4-BE49-F238E27FC236}">
                      <a16:creationId xmlns:a16="http://schemas.microsoft.com/office/drawing/2014/main" id="{C23A1977-FC61-D995-6C4D-3151BAFC4563}"/>
                    </a:ext>
                  </a:extLst>
                </p:cNvPr>
                <p:cNvPicPr/>
                <p:nvPr/>
              </p:nvPicPr>
              <p:blipFill>
                <a:blip r:embed="rId361"/>
                <a:stretch>
                  <a:fillRect/>
                </a:stretch>
              </p:blipFill>
              <p:spPr>
                <a:xfrm>
                  <a:off x="2593865" y="4767196"/>
                  <a:ext cx="14940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362">
              <p14:nvContentPartPr>
                <p14:cNvPr id="255" name="Ink 254">
                  <a:extLst>
                    <a:ext uri="{FF2B5EF4-FFF2-40B4-BE49-F238E27FC236}">
                      <a16:creationId xmlns:a16="http://schemas.microsoft.com/office/drawing/2014/main" id="{DEDD67B5-8927-B970-45F1-8A285C2737FE}"/>
                    </a:ext>
                  </a:extLst>
                </p14:cNvPr>
                <p14:cNvContentPartPr/>
                <p14:nvPr/>
              </p14:nvContentPartPr>
              <p14:xfrm>
                <a:off x="2598905" y="4624276"/>
                <a:ext cx="67680" cy="55440"/>
              </p14:xfrm>
            </p:contentPart>
          </mc:Choice>
          <mc:Fallback xmlns="">
            <p:pic>
              <p:nvPicPr>
                <p:cNvPr id="255" name="Ink 254">
                  <a:extLst>
                    <a:ext uri="{FF2B5EF4-FFF2-40B4-BE49-F238E27FC236}">
                      <a16:creationId xmlns:a16="http://schemas.microsoft.com/office/drawing/2014/main" id="{DEDD67B5-8927-B970-45F1-8A285C2737FE}"/>
                    </a:ext>
                  </a:extLst>
                </p:cNvPr>
                <p:cNvPicPr/>
                <p:nvPr/>
              </p:nvPicPr>
              <p:blipFill>
                <a:blip r:embed="rId363"/>
                <a:stretch>
                  <a:fillRect/>
                </a:stretch>
              </p:blipFill>
              <p:spPr>
                <a:xfrm>
                  <a:off x="2590265" y="4615276"/>
                  <a:ext cx="85320" cy="73080"/>
                </a:xfrm>
                <a:prstGeom prst="rect">
                  <a:avLst/>
                </a:prstGeom>
              </p:spPr>
            </p:pic>
          </mc:Fallback>
        </mc:AlternateContent>
      </p:grpSp>
      <p:grpSp>
        <p:nvGrpSpPr>
          <p:cNvPr id="262" name="Group 261">
            <a:extLst>
              <a:ext uri="{FF2B5EF4-FFF2-40B4-BE49-F238E27FC236}">
                <a16:creationId xmlns:a16="http://schemas.microsoft.com/office/drawing/2014/main" id="{6B7A1EBD-EA9C-0421-17C5-6FE494962EEB}"/>
              </a:ext>
            </a:extLst>
          </p:cNvPr>
          <p:cNvGrpSpPr/>
          <p:nvPr/>
        </p:nvGrpSpPr>
        <p:grpSpPr>
          <a:xfrm>
            <a:off x="2929025" y="4574596"/>
            <a:ext cx="707400" cy="347760"/>
            <a:chOff x="2929025" y="4574596"/>
            <a:chExt cx="707400" cy="347760"/>
          </a:xfrm>
        </p:grpSpPr>
        <mc:AlternateContent xmlns:mc="http://schemas.openxmlformats.org/markup-compatibility/2006" xmlns:p14="http://schemas.microsoft.com/office/powerpoint/2010/main">
          <mc:Choice Requires="p14">
            <p:contentPart p14:bwMode="auto" r:id="rId364">
              <p14:nvContentPartPr>
                <p14:cNvPr id="256" name="Ink 255">
                  <a:extLst>
                    <a:ext uri="{FF2B5EF4-FFF2-40B4-BE49-F238E27FC236}">
                      <a16:creationId xmlns:a16="http://schemas.microsoft.com/office/drawing/2014/main" id="{21A2EA54-0797-0F0E-B258-3EB7FDD9D743}"/>
                    </a:ext>
                  </a:extLst>
                </p14:cNvPr>
                <p14:cNvContentPartPr/>
                <p14:nvPr/>
              </p14:nvContentPartPr>
              <p14:xfrm>
                <a:off x="2929025" y="4574596"/>
                <a:ext cx="153360" cy="309600"/>
              </p14:xfrm>
            </p:contentPart>
          </mc:Choice>
          <mc:Fallback xmlns="">
            <p:pic>
              <p:nvPicPr>
                <p:cNvPr id="256" name="Ink 255">
                  <a:extLst>
                    <a:ext uri="{FF2B5EF4-FFF2-40B4-BE49-F238E27FC236}">
                      <a16:creationId xmlns:a16="http://schemas.microsoft.com/office/drawing/2014/main" id="{21A2EA54-0797-0F0E-B258-3EB7FDD9D743}"/>
                    </a:ext>
                  </a:extLst>
                </p:cNvPr>
                <p:cNvPicPr/>
                <p:nvPr/>
              </p:nvPicPr>
              <p:blipFill>
                <a:blip r:embed="rId365"/>
                <a:stretch>
                  <a:fillRect/>
                </a:stretch>
              </p:blipFill>
              <p:spPr>
                <a:xfrm>
                  <a:off x="2920025" y="4565956"/>
                  <a:ext cx="171000" cy="327240"/>
                </a:xfrm>
                <a:prstGeom prst="rect">
                  <a:avLst/>
                </a:prstGeom>
              </p:spPr>
            </p:pic>
          </mc:Fallback>
        </mc:AlternateContent>
        <mc:AlternateContent xmlns:mc="http://schemas.openxmlformats.org/markup-compatibility/2006" xmlns:p14="http://schemas.microsoft.com/office/powerpoint/2010/main">
          <mc:Choice Requires="p14">
            <p:contentPart p14:bwMode="auto" r:id="rId366">
              <p14:nvContentPartPr>
                <p14:cNvPr id="257" name="Ink 256">
                  <a:extLst>
                    <a:ext uri="{FF2B5EF4-FFF2-40B4-BE49-F238E27FC236}">
                      <a16:creationId xmlns:a16="http://schemas.microsoft.com/office/drawing/2014/main" id="{BA6EB8B7-8A3B-1ABF-08D8-7A54B3FD0B6F}"/>
                    </a:ext>
                  </a:extLst>
                </p14:cNvPr>
                <p14:cNvContentPartPr/>
                <p14:nvPr/>
              </p14:nvContentPartPr>
              <p14:xfrm>
                <a:off x="2977265" y="4618516"/>
                <a:ext cx="61560" cy="36000"/>
              </p14:xfrm>
            </p:contentPart>
          </mc:Choice>
          <mc:Fallback xmlns="">
            <p:pic>
              <p:nvPicPr>
                <p:cNvPr id="257" name="Ink 256">
                  <a:extLst>
                    <a:ext uri="{FF2B5EF4-FFF2-40B4-BE49-F238E27FC236}">
                      <a16:creationId xmlns:a16="http://schemas.microsoft.com/office/drawing/2014/main" id="{BA6EB8B7-8A3B-1ABF-08D8-7A54B3FD0B6F}"/>
                    </a:ext>
                  </a:extLst>
                </p:cNvPr>
                <p:cNvPicPr/>
                <p:nvPr/>
              </p:nvPicPr>
              <p:blipFill>
                <a:blip r:embed="rId367"/>
                <a:stretch>
                  <a:fillRect/>
                </a:stretch>
              </p:blipFill>
              <p:spPr>
                <a:xfrm>
                  <a:off x="2968625" y="4609516"/>
                  <a:ext cx="7920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368">
              <p14:nvContentPartPr>
                <p14:cNvPr id="258" name="Ink 257">
                  <a:extLst>
                    <a:ext uri="{FF2B5EF4-FFF2-40B4-BE49-F238E27FC236}">
                      <a16:creationId xmlns:a16="http://schemas.microsoft.com/office/drawing/2014/main" id="{E0482129-FF0A-B2C0-3444-DFEC16B0971B}"/>
                    </a:ext>
                  </a:extLst>
                </p14:cNvPr>
                <p14:cNvContentPartPr/>
                <p14:nvPr/>
              </p14:nvContentPartPr>
              <p14:xfrm>
                <a:off x="3138905" y="4741276"/>
                <a:ext cx="145800" cy="137880"/>
              </p14:xfrm>
            </p:contentPart>
          </mc:Choice>
          <mc:Fallback xmlns="">
            <p:pic>
              <p:nvPicPr>
                <p:cNvPr id="258" name="Ink 257">
                  <a:extLst>
                    <a:ext uri="{FF2B5EF4-FFF2-40B4-BE49-F238E27FC236}">
                      <a16:creationId xmlns:a16="http://schemas.microsoft.com/office/drawing/2014/main" id="{E0482129-FF0A-B2C0-3444-DFEC16B0971B}"/>
                    </a:ext>
                  </a:extLst>
                </p:cNvPr>
                <p:cNvPicPr/>
                <p:nvPr/>
              </p:nvPicPr>
              <p:blipFill>
                <a:blip r:embed="rId369"/>
                <a:stretch>
                  <a:fillRect/>
                </a:stretch>
              </p:blipFill>
              <p:spPr>
                <a:xfrm>
                  <a:off x="3129905" y="4732276"/>
                  <a:ext cx="16344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370">
              <p14:nvContentPartPr>
                <p14:cNvPr id="259" name="Ink 258">
                  <a:extLst>
                    <a:ext uri="{FF2B5EF4-FFF2-40B4-BE49-F238E27FC236}">
                      <a16:creationId xmlns:a16="http://schemas.microsoft.com/office/drawing/2014/main" id="{5F83A370-E326-B286-787C-8DFD87F8FC2D}"/>
                    </a:ext>
                  </a:extLst>
                </p14:cNvPr>
                <p14:cNvContentPartPr/>
                <p14:nvPr/>
              </p14:nvContentPartPr>
              <p14:xfrm>
                <a:off x="3190025" y="4618516"/>
                <a:ext cx="115920" cy="125640"/>
              </p14:xfrm>
            </p:contentPart>
          </mc:Choice>
          <mc:Fallback xmlns="">
            <p:pic>
              <p:nvPicPr>
                <p:cNvPr id="259" name="Ink 258">
                  <a:extLst>
                    <a:ext uri="{FF2B5EF4-FFF2-40B4-BE49-F238E27FC236}">
                      <a16:creationId xmlns:a16="http://schemas.microsoft.com/office/drawing/2014/main" id="{5F83A370-E326-B286-787C-8DFD87F8FC2D}"/>
                    </a:ext>
                  </a:extLst>
                </p:cNvPr>
                <p:cNvPicPr/>
                <p:nvPr/>
              </p:nvPicPr>
              <p:blipFill>
                <a:blip r:embed="rId371"/>
                <a:stretch>
                  <a:fillRect/>
                </a:stretch>
              </p:blipFill>
              <p:spPr>
                <a:xfrm>
                  <a:off x="3181385" y="4609516"/>
                  <a:ext cx="13356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372">
              <p14:nvContentPartPr>
                <p14:cNvPr id="260" name="Ink 259">
                  <a:extLst>
                    <a:ext uri="{FF2B5EF4-FFF2-40B4-BE49-F238E27FC236}">
                      <a16:creationId xmlns:a16="http://schemas.microsoft.com/office/drawing/2014/main" id="{89A10A23-AFF5-EFC9-236D-44528EB37AF1}"/>
                    </a:ext>
                  </a:extLst>
                </p14:cNvPr>
                <p14:cNvContentPartPr/>
                <p14:nvPr/>
              </p14:nvContentPartPr>
              <p14:xfrm>
                <a:off x="3365345" y="4747396"/>
                <a:ext cx="142200" cy="174960"/>
              </p14:xfrm>
            </p:contentPart>
          </mc:Choice>
          <mc:Fallback xmlns="">
            <p:pic>
              <p:nvPicPr>
                <p:cNvPr id="260" name="Ink 259">
                  <a:extLst>
                    <a:ext uri="{FF2B5EF4-FFF2-40B4-BE49-F238E27FC236}">
                      <a16:creationId xmlns:a16="http://schemas.microsoft.com/office/drawing/2014/main" id="{89A10A23-AFF5-EFC9-236D-44528EB37AF1}"/>
                    </a:ext>
                  </a:extLst>
                </p:cNvPr>
                <p:cNvPicPr/>
                <p:nvPr/>
              </p:nvPicPr>
              <p:blipFill>
                <a:blip r:embed="rId373"/>
                <a:stretch>
                  <a:fillRect/>
                </a:stretch>
              </p:blipFill>
              <p:spPr>
                <a:xfrm>
                  <a:off x="3356345" y="4738756"/>
                  <a:ext cx="15984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374">
              <p14:nvContentPartPr>
                <p14:cNvPr id="261" name="Ink 260">
                  <a:extLst>
                    <a:ext uri="{FF2B5EF4-FFF2-40B4-BE49-F238E27FC236}">
                      <a16:creationId xmlns:a16="http://schemas.microsoft.com/office/drawing/2014/main" id="{4596F747-C11A-7777-35E2-D5DBE51607E2}"/>
                    </a:ext>
                  </a:extLst>
                </p14:cNvPr>
                <p14:cNvContentPartPr/>
                <p14:nvPr/>
              </p14:nvContentPartPr>
              <p14:xfrm>
                <a:off x="3621665" y="4882036"/>
                <a:ext cx="14760" cy="34920"/>
              </p14:xfrm>
            </p:contentPart>
          </mc:Choice>
          <mc:Fallback xmlns="">
            <p:pic>
              <p:nvPicPr>
                <p:cNvPr id="261" name="Ink 260">
                  <a:extLst>
                    <a:ext uri="{FF2B5EF4-FFF2-40B4-BE49-F238E27FC236}">
                      <a16:creationId xmlns:a16="http://schemas.microsoft.com/office/drawing/2014/main" id="{4596F747-C11A-7777-35E2-D5DBE51607E2}"/>
                    </a:ext>
                  </a:extLst>
                </p:cNvPr>
                <p:cNvPicPr/>
                <p:nvPr/>
              </p:nvPicPr>
              <p:blipFill>
                <a:blip r:embed="rId375"/>
                <a:stretch>
                  <a:fillRect/>
                </a:stretch>
              </p:blipFill>
              <p:spPr>
                <a:xfrm>
                  <a:off x="3613025" y="4873036"/>
                  <a:ext cx="32400" cy="52560"/>
                </a:xfrm>
                <a:prstGeom prst="rect">
                  <a:avLst/>
                </a:prstGeom>
              </p:spPr>
            </p:pic>
          </mc:Fallback>
        </mc:AlternateContent>
      </p:grpSp>
    </p:spTree>
    <p:extLst>
      <p:ext uri="{BB962C8B-B14F-4D97-AF65-F5344CB8AC3E}">
        <p14:creationId xmlns:p14="http://schemas.microsoft.com/office/powerpoint/2010/main" val="2861185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DAB1D-AEFE-4D2E-AA42-CD611FC379B7}"/>
              </a:ext>
            </a:extLst>
          </p:cNvPr>
          <p:cNvSpPr>
            <a:spLocks noGrp="1"/>
          </p:cNvSpPr>
          <p:nvPr>
            <p:ph type="title"/>
          </p:nvPr>
        </p:nvSpPr>
        <p:spPr/>
        <p:txBody>
          <a:bodyPr>
            <a:normAutofit/>
          </a:bodyPr>
          <a:lstStyle/>
          <a:p>
            <a:pPr algn="ctr"/>
            <a:r>
              <a:rPr lang="en-US" dirty="0" err="1"/>
              <a:t>ERD</a:t>
            </a:r>
            <a:r>
              <a:rPr lang="en-US" dirty="0"/>
              <a:t> - Entity</a:t>
            </a:r>
            <a:endParaRPr lang="vi-VN" dirty="0"/>
          </a:p>
        </p:txBody>
      </p:sp>
      <p:sp>
        <p:nvSpPr>
          <p:cNvPr id="3" name="Content Placeholder 2">
            <a:extLst>
              <a:ext uri="{FF2B5EF4-FFF2-40B4-BE49-F238E27FC236}">
                <a16:creationId xmlns:a16="http://schemas.microsoft.com/office/drawing/2014/main" id="{BB12156E-D4DF-4DA3-B86A-F6BFE58C3DAF}"/>
              </a:ext>
            </a:extLst>
          </p:cNvPr>
          <p:cNvSpPr>
            <a:spLocks noGrp="1"/>
          </p:cNvSpPr>
          <p:nvPr>
            <p:ph idx="1"/>
          </p:nvPr>
        </p:nvSpPr>
        <p:spPr>
          <a:xfrm>
            <a:off x="585924" y="1127464"/>
            <a:ext cx="7936637" cy="5188495"/>
          </a:xfrm>
        </p:spPr>
        <p:txBody>
          <a:bodyPr>
            <a:normAutofit/>
          </a:bodyPr>
          <a:lstStyle/>
          <a:p>
            <a:pPr>
              <a:buFont typeface="Wingdings" panose="05000000000000000000" pitchFamily="2" charset="2"/>
              <a:buChar char="§"/>
            </a:pPr>
            <a:r>
              <a:rPr lang="en-US" altLang="vi-VN" sz="2000" b="1" i="1" dirty="0"/>
              <a:t>Entity</a:t>
            </a:r>
            <a:r>
              <a:rPr lang="en-US" altLang="vi-VN" sz="2400" b="1" i="1" dirty="0"/>
              <a:t>:</a:t>
            </a:r>
            <a:r>
              <a:rPr lang="en-US" altLang="vi-VN" sz="2400" b="1" i="1" dirty="0">
                <a:solidFill>
                  <a:schemeClr val="accent2"/>
                </a:solidFill>
              </a:rPr>
              <a:t>  </a:t>
            </a:r>
          </a:p>
          <a:p>
            <a:pPr lvl="1">
              <a:buSzPct val="60000"/>
              <a:buFont typeface="Wingdings" panose="05000000000000000000" pitchFamily="2" charset="2"/>
              <a:buChar char="§"/>
            </a:pPr>
            <a:r>
              <a:rPr lang="en-US" altLang="vi-VN" sz="2000" dirty="0"/>
              <a:t>Real-world thing, distinguishable from other objects.</a:t>
            </a:r>
          </a:p>
          <a:p>
            <a:pPr lvl="1">
              <a:buSzPct val="60000"/>
              <a:buFont typeface="Wingdings" panose="05000000000000000000" pitchFamily="2" charset="2"/>
              <a:buChar char="§"/>
            </a:pPr>
            <a:r>
              <a:rPr lang="en-US" altLang="vi-VN" sz="2000" dirty="0"/>
              <a:t>Noun phrase</a:t>
            </a:r>
          </a:p>
          <a:p>
            <a:pPr lvl="1">
              <a:buSzPct val="60000"/>
              <a:buFont typeface="Wingdings" panose="05000000000000000000" pitchFamily="2" charset="2"/>
              <a:buChar char="§"/>
            </a:pPr>
            <a:r>
              <a:rPr lang="en-US" altLang="vi-VN" sz="2000" dirty="0"/>
              <a:t>Entity described by set of </a:t>
            </a:r>
            <a:r>
              <a:rPr lang="en-US" altLang="vi-VN" sz="2000" i="1" dirty="0"/>
              <a:t>attributes</a:t>
            </a:r>
            <a:r>
              <a:rPr lang="en-US" altLang="vi-VN" sz="2000" dirty="0">
                <a:solidFill>
                  <a:schemeClr val="accent2"/>
                </a:solidFill>
              </a:rPr>
              <a:t>. </a:t>
            </a:r>
          </a:p>
          <a:p>
            <a:pPr>
              <a:buFont typeface="Wingdings" panose="05000000000000000000" pitchFamily="2" charset="2"/>
              <a:buChar char="§"/>
            </a:pPr>
            <a:r>
              <a:rPr lang="en-US" altLang="vi-VN" sz="2000" b="1" i="1" dirty="0"/>
              <a:t>Entity Set</a:t>
            </a:r>
            <a:r>
              <a:rPr lang="en-US" altLang="vi-VN" sz="2400" b="1" dirty="0"/>
              <a:t>:</a:t>
            </a:r>
            <a:r>
              <a:rPr lang="en-US" altLang="vi-VN" sz="2400" b="1" dirty="0">
                <a:solidFill>
                  <a:schemeClr val="accent2"/>
                </a:solidFill>
              </a:rPr>
              <a:t>  </a:t>
            </a:r>
            <a:r>
              <a:rPr lang="en-US" altLang="vi-VN" sz="2400" b="1" dirty="0"/>
              <a:t>A collection of similar entities.  E.g., all employees.  </a:t>
            </a:r>
          </a:p>
          <a:p>
            <a:pPr lvl="1">
              <a:buSzPct val="60000"/>
              <a:buFont typeface="Wingdings" panose="05000000000000000000" pitchFamily="2" charset="2"/>
              <a:buChar char="§"/>
            </a:pPr>
            <a:r>
              <a:rPr lang="en-US" altLang="vi-VN" sz="2000" dirty="0"/>
              <a:t>All entities in an entity set have the same set of attributes.  (Until we consider hierarchies, anyway!)</a:t>
            </a:r>
          </a:p>
          <a:p>
            <a:pPr lvl="1">
              <a:buSzPct val="60000"/>
              <a:buFont typeface="Wingdings" panose="05000000000000000000" pitchFamily="2" charset="2"/>
              <a:buChar char="§"/>
            </a:pPr>
            <a:r>
              <a:rPr lang="en-US" altLang="vi-VN" sz="2000" dirty="0"/>
              <a:t>Each attribute has a domain.</a:t>
            </a:r>
          </a:p>
          <a:p>
            <a:endParaRPr lang="vi-VN" sz="2400" dirty="0"/>
          </a:p>
        </p:txBody>
      </p:sp>
      <p:sp>
        <p:nvSpPr>
          <p:cNvPr id="4" name="Footer Placeholder 3">
            <a:extLst>
              <a:ext uri="{FF2B5EF4-FFF2-40B4-BE49-F238E27FC236}">
                <a16:creationId xmlns:a16="http://schemas.microsoft.com/office/drawing/2014/main" id="{04099164-7CC6-4BB3-B1CF-3A6F24A4F6CF}"/>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B96518C0-9A09-433C-A5FC-31355E134003}"/>
              </a:ext>
            </a:extLst>
          </p:cNvPr>
          <p:cNvSpPr>
            <a:spLocks noGrp="1"/>
          </p:cNvSpPr>
          <p:nvPr>
            <p:ph type="sldNum" sz="quarter" idx="12"/>
          </p:nvPr>
        </p:nvSpPr>
        <p:spPr/>
        <p:txBody>
          <a:bodyPr/>
          <a:lstStyle/>
          <a:p>
            <a:fld id="{CC2FDD2D-D1AD-4AA7-93C2-8410BB90945D}" type="slidenum">
              <a:rPr lang="vi-VN" smtClean="0"/>
              <a:t>12</a:t>
            </a:fld>
            <a:endParaRPr lang="vi-VN"/>
          </a:p>
        </p:txBody>
      </p:sp>
      <p:grpSp>
        <p:nvGrpSpPr>
          <p:cNvPr id="6" name="Group 6">
            <a:extLst>
              <a:ext uri="{FF2B5EF4-FFF2-40B4-BE49-F238E27FC236}">
                <a16:creationId xmlns:a16="http://schemas.microsoft.com/office/drawing/2014/main" id="{AB738240-E425-4E75-A9D9-8030B2C35EC3}"/>
              </a:ext>
            </a:extLst>
          </p:cNvPr>
          <p:cNvGrpSpPr>
            <a:grpSpLocks/>
          </p:cNvGrpSpPr>
          <p:nvPr/>
        </p:nvGrpSpPr>
        <p:grpSpPr bwMode="auto">
          <a:xfrm>
            <a:off x="4737100" y="4612673"/>
            <a:ext cx="4406900" cy="1663700"/>
            <a:chOff x="2836" y="196"/>
            <a:chExt cx="2776" cy="1048"/>
          </a:xfrm>
        </p:grpSpPr>
        <p:grpSp>
          <p:nvGrpSpPr>
            <p:cNvPr id="7" name="Group 7">
              <a:extLst>
                <a:ext uri="{FF2B5EF4-FFF2-40B4-BE49-F238E27FC236}">
                  <a16:creationId xmlns:a16="http://schemas.microsoft.com/office/drawing/2014/main" id="{DB6823C5-C29C-4BAD-AECC-678326DCF9E5}"/>
                </a:ext>
              </a:extLst>
            </p:cNvPr>
            <p:cNvGrpSpPr>
              <a:grpSpLocks/>
            </p:cNvGrpSpPr>
            <p:nvPr/>
          </p:nvGrpSpPr>
          <p:grpSpPr bwMode="auto">
            <a:xfrm>
              <a:off x="3700" y="916"/>
              <a:ext cx="1144" cy="328"/>
              <a:chOff x="3700" y="916"/>
              <a:chExt cx="1144" cy="328"/>
            </a:xfrm>
          </p:grpSpPr>
          <p:sp>
            <p:nvSpPr>
              <p:cNvPr id="17" name="Rectangle 8">
                <a:extLst>
                  <a:ext uri="{FF2B5EF4-FFF2-40B4-BE49-F238E27FC236}">
                    <a16:creationId xmlns:a16="http://schemas.microsoft.com/office/drawing/2014/main" id="{1471CED9-0196-4025-8B71-556898DE8FE0}"/>
                  </a:ext>
                </a:extLst>
              </p:cNvPr>
              <p:cNvSpPr>
                <a:spLocks noChangeArrowheads="1"/>
              </p:cNvSpPr>
              <p:nvPr/>
            </p:nvSpPr>
            <p:spPr bwMode="auto">
              <a:xfrm>
                <a:off x="3700" y="916"/>
                <a:ext cx="1144" cy="32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8" name="Rectangle 9">
                <a:extLst>
                  <a:ext uri="{FF2B5EF4-FFF2-40B4-BE49-F238E27FC236}">
                    <a16:creationId xmlns:a16="http://schemas.microsoft.com/office/drawing/2014/main" id="{BAF8CF5F-6311-405D-8DA9-D4D25F76293F}"/>
                  </a:ext>
                </a:extLst>
              </p:cNvPr>
              <p:cNvSpPr>
                <a:spLocks noChangeArrowheads="1"/>
              </p:cNvSpPr>
              <p:nvPr/>
            </p:nvSpPr>
            <p:spPr bwMode="auto">
              <a:xfrm>
                <a:off x="3779" y="929"/>
                <a:ext cx="8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vi-VN" sz="2000" b="1" dirty="0">
                    <a:solidFill>
                      <a:schemeClr val="tx2"/>
                    </a:solidFill>
                    <a:latin typeface="Arial" panose="020B0604020202020204" pitchFamily="34" charset="0"/>
                  </a:rPr>
                  <a:t>Employee</a:t>
                </a:r>
              </a:p>
            </p:txBody>
          </p:sp>
        </p:grpSp>
        <p:sp>
          <p:nvSpPr>
            <p:cNvPr id="8" name="Oval 10">
              <a:extLst>
                <a:ext uri="{FF2B5EF4-FFF2-40B4-BE49-F238E27FC236}">
                  <a16:creationId xmlns:a16="http://schemas.microsoft.com/office/drawing/2014/main" id="{6005D229-74F9-4133-8845-F71363C2CB73}"/>
                </a:ext>
              </a:extLst>
            </p:cNvPr>
            <p:cNvSpPr>
              <a:spLocks noChangeArrowheads="1"/>
            </p:cNvSpPr>
            <p:nvPr/>
          </p:nvSpPr>
          <p:spPr bwMode="auto">
            <a:xfrm>
              <a:off x="2836" y="340"/>
              <a:ext cx="712" cy="32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9" name="Rectangle 11">
              <a:extLst>
                <a:ext uri="{FF2B5EF4-FFF2-40B4-BE49-F238E27FC236}">
                  <a16:creationId xmlns:a16="http://schemas.microsoft.com/office/drawing/2014/main" id="{0C79969F-238C-4E2E-B864-4474955CDC0A}"/>
                </a:ext>
              </a:extLst>
            </p:cNvPr>
            <p:cNvSpPr>
              <a:spLocks noChangeArrowheads="1"/>
            </p:cNvSpPr>
            <p:nvPr/>
          </p:nvSpPr>
          <p:spPr bwMode="auto">
            <a:xfrm>
              <a:off x="3010" y="400"/>
              <a:ext cx="39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vi-VN" sz="2000" b="1" u="sng" dirty="0" err="1">
                  <a:latin typeface="Arial" panose="020B0604020202020204" pitchFamily="34" charset="0"/>
                </a:rPr>
                <a:t>ssn</a:t>
              </a:r>
              <a:endParaRPr lang="en-US" altLang="vi-VN" sz="2000" b="1" u="sng" dirty="0">
                <a:latin typeface="Arial" panose="020B0604020202020204" pitchFamily="34" charset="0"/>
              </a:endParaRPr>
            </a:p>
          </p:txBody>
        </p:sp>
        <p:sp>
          <p:nvSpPr>
            <p:cNvPr id="10" name="Oval 12">
              <a:extLst>
                <a:ext uri="{FF2B5EF4-FFF2-40B4-BE49-F238E27FC236}">
                  <a16:creationId xmlns:a16="http://schemas.microsoft.com/office/drawing/2014/main" id="{55A7F8C2-BF4C-4330-B602-494A988B3022}"/>
                </a:ext>
              </a:extLst>
            </p:cNvPr>
            <p:cNvSpPr>
              <a:spLocks noChangeArrowheads="1"/>
            </p:cNvSpPr>
            <p:nvPr/>
          </p:nvSpPr>
          <p:spPr bwMode="auto">
            <a:xfrm>
              <a:off x="3892" y="196"/>
              <a:ext cx="712" cy="32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 name="Oval 13">
              <a:extLst>
                <a:ext uri="{FF2B5EF4-FFF2-40B4-BE49-F238E27FC236}">
                  <a16:creationId xmlns:a16="http://schemas.microsoft.com/office/drawing/2014/main" id="{DE8B4C0C-5746-4FE2-8962-36FBB2556F03}"/>
                </a:ext>
              </a:extLst>
            </p:cNvPr>
            <p:cNvSpPr>
              <a:spLocks noChangeArrowheads="1"/>
            </p:cNvSpPr>
            <p:nvPr/>
          </p:nvSpPr>
          <p:spPr bwMode="auto">
            <a:xfrm>
              <a:off x="4900" y="340"/>
              <a:ext cx="712" cy="32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2" name="Rectangle 14">
              <a:extLst>
                <a:ext uri="{FF2B5EF4-FFF2-40B4-BE49-F238E27FC236}">
                  <a16:creationId xmlns:a16="http://schemas.microsoft.com/office/drawing/2014/main" id="{8570F65E-19EA-42B7-B29F-D81CA11FCE75}"/>
                </a:ext>
              </a:extLst>
            </p:cNvPr>
            <p:cNvSpPr>
              <a:spLocks noChangeArrowheads="1"/>
            </p:cNvSpPr>
            <p:nvPr/>
          </p:nvSpPr>
          <p:spPr bwMode="auto">
            <a:xfrm>
              <a:off x="3923" y="257"/>
              <a:ext cx="53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vi-VN" sz="2000" b="1">
                  <a:latin typeface="Arial" panose="020B0604020202020204" pitchFamily="34" charset="0"/>
                </a:rPr>
                <a:t>name</a:t>
              </a:r>
            </a:p>
          </p:txBody>
        </p:sp>
        <p:sp>
          <p:nvSpPr>
            <p:cNvPr id="13" name="Rectangle 15">
              <a:extLst>
                <a:ext uri="{FF2B5EF4-FFF2-40B4-BE49-F238E27FC236}">
                  <a16:creationId xmlns:a16="http://schemas.microsoft.com/office/drawing/2014/main" id="{2582C116-5A52-4230-AB8E-161417094683}"/>
                </a:ext>
              </a:extLst>
            </p:cNvPr>
            <p:cNvSpPr>
              <a:spLocks noChangeArrowheads="1"/>
            </p:cNvSpPr>
            <p:nvPr/>
          </p:nvSpPr>
          <p:spPr bwMode="auto">
            <a:xfrm>
              <a:off x="5075" y="402"/>
              <a:ext cx="309"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vi-VN" sz="2000" b="1">
                  <a:latin typeface="Arial" panose="020B0604020202020204" pitchFamily="34" charset="0"/>
                </a:rPr>
                <a:t>lot</a:t>
              </a:r>
            </a:p>
          </p:txBody>
        </p:sp>
        <p:sp>
          <p:nvSpPr>
            <p:cNvPr id="14" name="Line 16">
              <a:extLst>
                <a:ext uri="{FF2B5EF4-FFF2-40B4-BE49-F238E27FC236}">
                  <a16:creationId xmlns:a16="http://schemas.microsoft.com/office/drawing/2014/main" id="{6D2184E5-1DE2-4EC5-9192-957874C9CAD4}"/>
                </a:ext>
              </a:extLst>
            </p:cNvPr>
            <p:cNvSpPr>
              <a:spLocks noChangeShapeType="1"/>
            </p:cNvSpPr>
            <p:nvPr/>
          </p:nvSpPr>
          <p:spPr bwMode="auto">
            <a:xfrm>
              <a:off x="3220" y="676"/>
              <a:ext cx="472" cy="23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5" name="Line 17">
              <a:extLst>
                <a:ext uri="{FF2B5EF4-FFF2-40B4-BE49-F238E27FC236}">
                  <a16:creationId xmlns:a16="http://schemas.microsoft.com/office/drawing/2014/main" id="{A8831526-4EF8-4B44-9CED-0223E84AF803}"/>
                </a:ext>
              </a:extLst>
            </p:cNvPr>
            <p:cNvSpPr>
              <a:spLocks noChangeShapeType="1"/>
            </p:cNvSpPr>
            <p:nvPr/>
          </p:nvSpPr>
          <p:spPr bwMode="auto">
            <a:xfrm>
              <a:off x="4272" y="532"/>
              <a:ext cx="0" cy="376"/>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6" name="Line 18">
              <a:extLst>
                <a:ext uri="{FF2B5EF4-FFF2-40B4-BE49-F238E27FC236}">
                  <a16:creationId xmlns:a16="http://schemas.microsoft.com/office/drawing/2014/main" id="{A493F333-1711-4AF9-9122-591D6F484A34}"/>
                </a:ext>
              </a:extLst>
            </p:cNvPr>
            <p:cNvSpPr>
              <a:spLocks noChangeShapeType="1"/>
            </p:cNvSpPr>
            <p:nvPr/>
          </p:nvSpPr>
          <p:spPr bwMode="auto">
            <a:xfrm flipV="1">
              <a:off x="4852" y="668"/>
              <a:ext cx="376" cy="24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Tree>
    <p:extLst>
      <p:ext uri="{BB962C8B-B14F-4D97-AF65-F5344CB8AC3E}">
        <p14:creationId xmlns:p14="http://schemas.microsoft.com/office/powerpoint/2010/main" val="1743875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6FFF2-C8D5-4E5C-B787-9C7FB4C323C0}"/>
              </a:ext>
            </a:extLst>
          </p:cNvPr>
          <p:cNvSpPr>
            <a:spLocks noGrp="1"/>
          </p:cNvSpPr>
          <p:nvPr>
            <p:ph type="title"/>
          </p:nvPr>
        </p:nvSpPr>
        <p:spPr/>
        <p:txBody>
          <a:bodyPr/>
          <a:lstStyle/>
          <a:p>
            <a:pPr algn="ctr"/>
            <a:r>
              <a:rPr lang="en-US" dirty="0"/>
              <a:t>Relationship</a:t>
            </a:r>
            <a:endParaRPr lang="vi-VN" dirty="0"/>
          </a:p>
        </p:txBody>
      </p:sp>
      <p:sp>
        <p:nvSpPr>
          <p:cNvPr id="3" name="Content Placeholder 2">
            <a:extLst>
              <a:ext uri="{FF2B5EF4-FFF2-40B4-BE49-F238E27FC236}">
                <a16:creationId xmlns:a16="http://schemas.microsoft.com/office/drawing/2014/main" id="{30F31C23-B7F8-497E-BEBD-401CD1F43AB3}"/>
              </a:ext>
            </a:extLst>
          </p:cNvPr>
          <p:cNvSpPr>
            <a:spLocks noGrp="1"/>
          </p:cNvSpPr>
          <p:nvPr>
            <p:ph idx="1"/>
          </p:nvPr>
        </p:nvSpPr>
        <p:spPr>
          <a:xfrm>
            <a:off x="585924" y="1216058"/>
            <a:ext cx="8039602" cy="5099901"/>
          </a:xfrm>
        </p:spPr>
        <p:txBody>
          <a:bodyPr>
            <a:normAutofit fontScale="92500" lnSpcReduction="20000"/>
          </a:bodyPr>
          <a:lstStyle/>
          <a:p>
            <a:pPr>
              <a:buFont typeface="Wingdings" panose="05000000000000000000" pitchFamily="2" charset="2"/>
              <a:buChar char="§"/>
            </a:pPr>
            <a:r>
              <a:rPr lang="en-US" altLang="vi-VN" sz="2400" b="1" i="1" dirty="0"/>
              <a:t>Relationship:  </a:t>
            </a:r>
            <a:r>
              <a:rPr lang="en-US" altLang="vi-VN" sz="2400" dirty="0"/>
              <a:t>Association among two or more entities</a:t>
            </a:r>
          </a:p>
          <a:p>
            <a:pPr lvl="1">
              <a:buFont typeface="Wingdings" panose="05000000000000000000" pitchFamily="2" charset="2"/>
              <a:buChar char="§"/>
            </a:pPr>
            <a:r>
              <a:rPr lang="en-US" altLang="vi-VN" sz="2400" dirty="0"/>
              <a:t>relationships can have their own attributes (descriptive attributes).</a:t>
            </a:r>
          </a:p>
          <a:p>
            <a:pPr lvl="1">
              <a:buFont typeface="Wingdings" panose="05000000000000000000" pitchFamily="2" charset="2"/>
              <a:buChar char="§"/>
            </a:pPr>
            <a:r>
              <a:rPr lang="en-US" altLang="vi-VN" sz="2400" dirty="0"/>
              <a:t>verb phrases</a:t>
            </a:r>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r>
              <a:rPr lang="en-US" sz="2400" dirty="0"/>
              <a:t>1-1</a:t>
            </a:r>
          </a:p>
          <a:p>
            <a:pPr lvl="1">
              <a:buFont typeface="Wingdings" panose="05000000000000000000" pitchFamily="2" charset="2"/>
              <a:buChar char="§"/>
            </a:pPr>
            <a:r>
              <a:rPr lang="en-US" sz="2400" dirty="0"/>
              <a:t>1-M/M-1</a:t>
            </a:r>
          </a:p>
          <a:p>
            <a:pPr lvl="1">
              <a:buFont typeface="Wingdings" panose="05000000000000000000" pitchFamily="2" charset="2"/>
              <a:buChar char="§"/>
            </a:pPr>
            <a:r>
              <a:rPr lang="en-US" sz="2400" dirty="0"/>
              <a:t>M-M</a:t>
            </a:r>
          </a:p>
          <a:p>
            <a:pPr lvl="1">
              <a:buFont typeface="Wingdings" panose="05000000000000000000" pitchFamily="2" charset="2"/>
              <a:buChar char="§"/>
            </a:pPr>
            <a:r>
              <a:rPr lang="en-US" sz="2400" dirty="0"/>
              <a:t>Degree Constraints</a:t>
            </a:r>
          </a:p>
          <a:p>
            <a:pPr lvl="1">
              <a:buFont typeface="Wingdings" panose="05000000000000000000" pitchFamily="2" charset="2"/>
              <a:buChar char="§"/>
            </a:pPr>
            <a:r>
              <a:rPr lang="en-US" sz="2400" dirty="0"/>
              <a:t>Recursive relationship</a:t>
            </a:r>
          </a:p>
          <a:p>
            <a:pPr lvl="1">
              <a:buFont typeface="Wingdings" panose="05000000000000000000" pitchFamily="2" charset="2"/>
              <a:buChar char="§"/>
            </a:pPr>
            <a:r>
              <a:rPr lang="en-US" sz="2400" dirty="0"/>
              <a:t>Unary, Binary, Ternary relationship</a:t>
            </a:r>
          </a:p>
          <a:p>
            <a:pPr>
              <a:buFont typeface="Wingdings" panose="05000000000000000000" pitchFamily="2" charset="2"/>
              <a:buChar char="§"/>
            </a:pPr>
            <a:r>
              <a:rPr lang="en-US" sz="2400" b="1" i="1" dirty="0"/>
              <a:t>A referential integrity constraints</a:t>
            </a:r>
          </a:p>
          <a:p>
            <a:pPr lvl="1">
              <a:lnSpc>
                <a:spcPct val="100000"/>
              </a:lnSpc>
              <a:buFont typeface="Wingdings" panose="05000000000000000000" pitchFamily="2" charset="2"/>
              <a:buChar char="§"/>
            </a:pPr>
            <a:r>
              <a:rPr lang="en-US" sz="2400" dirty="0"/>
              <a:t>A value appearing in one context must also appear in another</a:t>
            </a:r>
          </a:p>
          <a:p>
            <a:pPr>
              <a:buFont typeface="Wingdings" panose="05000000000000000000" pitchFamily="2" charset="2"/>
              <a:buChar char="§"/>
            </a:pPr>
            <a:endParaRPr lang="en-US" sz="2400" dirty="0"/>
          </a:p>
          <a:p>
            <a:pPr lvl="1">
              <a:buFont typeface="Wingdings" panose="05000000000000000000" pitchFamily="2" charset="2"/>
              <a:buChar char="§"/>
            </a:pPr>
            <a:endParaRPr lang="vi-VN" sz="2000" dirty="0"/>
          </a:p>
        </p:txBody>
      </p:sp>
      <p:sp>
        <p:nvSpPr>
          <p:cNvPr id="4" name="Footer Placeholder 3">
            <a:extLst>
              <a:ext uri="{FF2B5EF4-FFF2-40B4-BE49-F238E27FC236}">
                <a16:creationId xmlns:a16="http://schemas.microsoft.com/office/drawing/2014/main" id="{CF6A4257-431E-40B6-BF30-143CDCEC66BE}"/>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C828BADF-81BF-4086-AFD9-36D221DA2974}"/>
              </a:ext>
            </a:extLst>
          </p:cNvPr>
          <p:cNvSpPr>
            <a:spLocks noGrp="1"/>
          </p:cNvSpPr>
          <p:nvPr>
            <p:ph type="sldNum" sz="quarter" idx="12"/>
          </p:nvPr>
        </p:nvSpPr>
        <p:spPr/>
        <p:txBody>
          <a:bodyPr/>
          <a:lstStyle/>
          <a:p>
            <a:fld id="{CC2FDD2D-D1AD-4AA7-93C2-8410BB90945D}" type="slidenum">
              <a:rPr lang="vi-VN" smtClean="0"/>
              <a:t>13</a:t>
            </a:fld>
            <a:endParaRPr lang="vi-VN"/>
          </a:p>
        </p:txBody>
      </p:sp>
      <p:pic>
        <p:nvPicPr>
          <p:cNvPr id="6" name="Picture 5">
            <a:extLst>
              <a:ext uri="{FF2B5EF4-FFF2-40B4-BE49-F238E27FC236}">
                <a16:creationId xmlns:a16="http://schemas.microsoft.com/office/drawing/2014/main" id="{7E7F0C5C-2879-43B1-A5ED-CF5A26DDC6F7}"/>
              </a:ext>
            </a:extLst>
          </p:cNvPr>
          <p:cNvPicPr>
            <a:picLocks noChangeAspect="1"/>
          </p:cNvPicPr>
          <p:nvPr/>
        </p:nvPicPr>
        <p:blipFill>
          <a:blip r:embed="rId2"/>
          <a:stretch>
            <a:fillRect/>
          </a:stretch>
        </p:blipFill>
        <p:spPr>
          <a:xfrm>
            <a:off x="2228488" y="2375018"/>
            <a:ext cx="6180875" cy="1938282"/>
          </a:xfrm>
          <a:prstGeom prst="rect">
            <a:avLst/>
          </a:prstGeom>
        </p:spPr>
      </p:pic>
    </p:spTree>
    <p:extLst>
      <p:ext uri="{BB962C8B-B14F-4D97-AF65-F5344CB8AC3E}">
        <p14:creationId xmlns:p14="http://schemas.microsoft.com/office/powerpoint/2010/main" val="2976388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8F839-81F3-4BA9-97F7-2B2074403139}"/>
              </a:ext>
            </a:extLst>
          </p:cNvPr>
          <p:cNvSpPr>
            <a:spLocks noGrp="1"/>
          </p:cNvSpPr>
          <p:nvPr>
            <p:ph type="title"/>
          </p:nvPr>
        </p:nvSpPr>
        <p:spPr/>
        <p:txBody>
          <a:bodyPr/>
          <a:lstStyle/>
          <a:p>
            <a:pPr algn="ctr"/>
            <a:r>
              <a:rPr lang="en-US" dirty="0"/>
              <a:t>Type of Attributes</a:t>
            </a:r>
            <a:endParaRPr lang="vi-VN" dirty="0"/>
          </a:p>
        </p:txBody>
      </p:sp>
      <p:sp>
        <p:nvSpPr>
          <p:cNvPr id="3" name="Content Placeholder 2">
            <a:extLst>
              <a:ext uri="{FF2B5EF4-FFF2-40B4-BE49-F238E27FC236}">
                <a16:creationId xmlns:a16="http://schemas.microsoft.com/office/drawing/2014/main" id="{62C795BA-AB40-4AB3-BE39-AC92CAF95893}"/>
              </a:ext>
            </a:extLst>
          </p:cNvPr>
          <p:cNvSpPr>
            <a:spLocks noGrp="1"/>
          </p:cNvSpPr>
          <p:nvPr>
            <p:ph idx="1"/>
          </p:nvPr>
        </p:nvSpPr>
        <p:spPr/>
        <p:txBody>
          <a:bodyPr/>
          <a:lstStyle/>
          <a:p>
            <a:pPr>
              <a:buFont typeface="Wingdings" panose="05000000000000000000" pitchFamily="2" charset="2"/>
              <a:buChar char="§"/>
            </a:pPr>
            <a:r>
              <a:rPr lang="en-US" dirty="0"/>
              <a:t> Key attribute</a:t>
            </a:r>
          </a:p>
          <a:p>
            <a:pPr>
              <a:buFont typeface="Wingdings" panose="05000000000000000000" pitchFamily="2" charset="2"/>
              <a:buChar char="§"/>
            </a:pPr>
            <a:r>
              <a:rPr lang="vi-VN" dirty="0"/>
              <a:t> </a:t>
            </a:r>
            <a:r>
              <a:rPr lang="vi-VN" dirty="0" err="1"/>
              <a:t>Multivalued</a:t>
            </a:r>
            <a:r>
              <a:rPr lang="vi-VN" dirty="0"/>
              <a:t> </a:t>
            </a:r>
            <a:r>
              <a:rPr lang="vi-VN" dirty="0" err="1"/>
              <a:t>attribute</a:t>
            </a:r>
            <a:endParaRPr lang="vi-VN" dirty="0"/>
          </a:p>
          <a:p>
            <a:pPr>
              <a:buFont typeface="Wingdings" panose="05000000000000000000" pitchFamily="2" charset="2"/>
              <a:buChar char="§"/>
            </a:pPr>
            <a:r>
              <a:rPr lang="vi-VN" dirty="0"/>
              <a:t> </a:t>
            </a:r>
            <a:r>
              <a:rPr lang="vi-VN" dirty="0" err="1"/>
              <a:t>Derived</a:t>
            </a:r>
            <a:r>
              <a:rPr lang="vi-VN" dirty="0"/>
              <a:t> </a:t>
            </a:r>
            <a:r>
              <a:rPr lang="vi-VN" dirty="0" err="1"/>
              <a:t>attribute</a:t>
            </a:r>
            <a:endParaRPr lang="vi-VN" dirty="0"/>
          </a:p>
          <a:p>
            <a:pPr>
              <a:buFont typeface="Wingdings" panose="05000000000000000000" pitchFamily="2" charset="2"/>
              <a:buChar char="§"/>
            </a:pPr>
            <a:r>
              <a:rPr lang="vi-VN" dirty="0"/>
              <a:t> </a:t>
            </a:r>
            <a:r>
              <a:rPr lang="vi-VN" dirty="0" err="1"/>
              <a:t>Composite</a:t>
            </a:r>
            <a:r>
              <a:rPr lang="vi-VN" dirty="0"/>
              <a:t> </a:t>
            </a:r>
            <a:r>
              <a:rPr lang="vi-VN" dirty="0" err="1"/>
              <a:t>attribute</a:t>
            </a:r>
            <a:endParaRPr lang="vi-VN" dirty="0"/>
          </a:p>
          <a:p>
            <a:pPr marL="0" indent="0">
              <a:buNone/>
            </a:pPr>
            <a:endParaRPr lang="vi-VN" dirty="0"/>
          </a:p>
        </p:txBody>
      </p:sp>
      <p:sp>
        <p:nvSpPr>
          <p:cNvPr id="4" name="Footer Placeholder 3">
            <a:extLst>
              <a:ext uri="{FF2B5EF4-FFF2-40B4-BE49-F238E27FC236}">
                <a16:creationId xmlns:a16="http://schemas.microsoft.com/office/drawing/2014/main" id="{624897EF-E57D-46F9-978E-5341D44CCF67}"/>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A1AA96D7-876B-4C80-A333-14A40B956F58}"/>
              </a:ext>
            </a:extLst>
          </p:cNvPr>
          <p:cNvSpPr>
            <a:spLocks noGrp="1"/>
          </p:cNvSpPr>
          <p:nvPr>
            <p:ph type="sldNum" sz="quarter" idx="12"/>
          </p:nvPr>
        </p:nvSpPr>
        <p:spPr/>
        <p:txBody>
          <a:bodyPr/>
          <a:lstStyle/>
          <a:p>
            <a:fld id="{CC2FDD2D-D1AD-4AA7-93C2-8410BB90945D}" type="slidenum">
              <a:rPr lang="vi-VN" smtClean="0"/>
              <a:t>14</a:t>
            </a:fld>
            <a:endParaRPr lang="vi-VN"/>
          </a:p>
        </p:txBody>
      </p:sp>
      <p:sp>
        <p:nvSpPr>
          <p:cNvPr id="6" name="Rectangle 34">
            <a:extLst>
              <a:ext uri="{FF2B5EF4-FFF2-40B4-BE49-F238E27FC236}">
                <a16:creationId xmlns:a16="http://schemas.microsoft.com/office/drawing/2014/main" id="{D6492D8C-6684-4951-A0D0-17FE9D1D0EBE}"/>
              </a:ext>
            </a:extLst>
          </p:cNvPr>
          <p:cNvSpPr>
            <a:spLocks noChangeArrowheads="1"/>
          </p:cNvSpPr>
          <p:nvPr/>
        </p:nvSpPr>
        <p:spPr bwMode="auto">
          <a:xfrm>
            <a:off x="4878240" y="1790522"/>
            <a:ext cx="1182688" cy="298450"/>
          </a:xfrm>
          <a:prstGeom prst="rect">
            <a:avLst/>
          </a:prstGeom>
          <a:noFill/>
          <a:ln>
            <a:noFill/>
          </a:ln>
          <a:effectLst/>
          <a:extLst>
            <a:ext uri="{909E8E84-426E-40DD-AFC4-6F175D3DCCD1}">
              <a14:hiddenFill xmlns:a14="http://schemas.microsoft.com/office/drawing/2010/main">
                <a:solidFill>
                  <a:srgbClr val="800000"/>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vi-VN" dirty="0">
                <a:latin typeface="Times New Roman" panose="02020603050405020304" pitchFamily="18" charset="0"/>
              </a:rPr>
              <a:t>children</a:t>
            </a:r>
            <a:endParaRPr lang="en-US" altLang="vi-VN" sz="2400" dirty="0">
              <a:solidFill>
                <a:schemeClr val="bg1"/>
              </a:solidFill>
              <a:latin typeface="Times New Roman" panose="02020603050405020304" pitchFamily="18" charset="0"/>
            </a:endParaRPr>
          </a:p>
        </p:txBody>
      </p:sp>
      <p:sp>
        <p:nvSpPr>
          <p:cNvPr id="7" name="Rectangle 35">
            <a:extLst>
              <a:ext uri="{FF2B5EF4-FFF2-40B4-BE49-F238E27FC236}">
                <a16:creationId xmlns:a16="http://schemas.microsoft.com/office/drawing/2014/main" id="{52EDA51E-34E5-401C-A0FB-34676FEACA01}"/>
              </a:ext>
            </a:extLst>
          </p:cNvPr>
          <p:cNvSpPr>
            <a:spLocks noChangeArrowheads="1"/>
          </p:cNvSpPr>
          <p:nvPr/>
        </p:nvSpPr>
        <p:spPr bwMode="auto">
          <a:xfrm>
            <a:off x="5008415" y="2442985"/>
            <a:ext cx="938212" cy="287337"/>
          </a:xfrm>
          <a:prstGeom prst="rect">
            <a:avLst/>
          </a:prstGeom>
          <a:noFill/>
          <a:ln>
            <a:noFill/>
          </a:ln>
          <a:effectLst/>
          <a:extLst>
            <a:ext uri="{909E8E84-426E-40DD-AFC4-6F175D3DCCD1}">
              <a14:hiddenFill xmlns:a14="http://schemas.microsoft.com/office/drawing/2010/main">
                <a:solidFill>
                  <a:srgbClr val="800000"/>
                </a:solidFill>
              </a14:hiddenFill>
            </a:ext>
            <a:ext uri="{91240B29-F687-4F45-9708-019B960494DF}">
              <a14:hiddenLine xmlns:a14="http://schemas.microsoft.com/office/drawing/2010/main" w="2857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vi-VN">
                <a:latin typeface="Times New Roman" panose="02020603050405020304" pitchFamily="18" charset="0"/>
              </a:rPr>
              <a:t>seniority</a:t>
            </a:r>
            <a:endParaRPr lang="en-US" altLang="vi-VN" sz="2000">
              <a:solidFill>
                <a:schemeClr val="bg1"/>
              </a:solidFill>
              <a:latin typeface="Times New Roman" panose="02020603050405020304" pitchFamily="18" charset="0"/>
            </a:endParaRPr>
          </a:p>
        </p:txBody>
      </p:sp>
      <p:sp>
        <p:nvSpPr>
          <p:cNvPr id="8" name="Oval 75">
            <a:extLst>
              <a:ext uri="{FF2B5EF4-FFF2-40B4-BE49-F238E27FC236}">
                <a16:creationId xmlns:a16="http://schemas.microsoft.com/office/drawing/2014/main" id="{60BC8CC4-3526-4ADA-A81A-E99F8D0D1BDE}"/>
              </a:ext>
            </a:extLst>
          </p:cNvPr>
          <p:cNvSpPr>
            <a:spLocks noChangeArrowheads="1"/>
          </p:cNvSpPr>
          <p:nvPr/>
        </p:nvSpPr>
        <p:spPr bwMode="auto">
          <a:xfrm>
            <a:off x="4951265" y="1788935"/>
            <a:ext cx="1052513" cy="358775"/>
          </a:xfrm>
          <a:prstGeom prst="ellipse">
            <a:avLst/>
          </a:prstGeom>
          <a:noFill/>
          <a:ln w="38100" cmpd="dbl">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9" name="Oval 76">
            <a:extLst>
              <a:ext uri="{FF2B5EF4-FFF2-40B4-BE49-F238E27FC236}">
                <a16:creationId xmlns:a16="http://schemas.microsoft.com/office/drawing/2014/main" id="{392F1C6D-6631-41A5-89C5-EFB1F0397FB1}"/>
              </a:ext>
            </a:extLst>
          </p:cNvPr>
          <p:cNvSpPr>
            <a:spLocks noChangeArrowheads="1"/>
          </p:cNvSpPr>
          <p:nvPr/>
        </p:nvSpPr>
        <p:spPr bwMode="auto">
          <a:xfrm>
            <a:off x="4967140" y="2427110"/>
            <a:ext cx="1028700" cy="382587"/>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 name="Oval 9">
            <a:extLst>
              <a:ext uri="{FF2B5EF4-FFF2-40B4-BE49-F238E27FC236}">
                <a16:creationId xmlns:a16="http://schemas.microsoft.com/office/drawing/2014/main" id="{83269B2B-E4B7-41DD-80B8-F1A5954B8E8F}"/>
              </a:ext>
            </a:extLst>
          </p:cNvPr>
          <p:cNvSpPr/>
          <p:nvPr/>
        </p:nvSpPr>
        <p:spPr>
          <a:xfrm>
            <a:off x="4821090" y="1215369"/>
            <a:ext cx="1182688" cy="4840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600" u="sng" dirty="0" err="1">
                <a:latin typeface="+mj-lt"/>
              </a:rPr>
              <a:t>EmpID</a:t>
            </a:r>
            <a:endParaRPr lang="vi-VN" sz="1600" u="sng" dirty="0">
              <a:latin typeface="+mj-lt"/>
            </a:endParaRPr>
          </a:p>
        </p:txBody>
      </p:sp>
      <p:pic>
        <p:nvPicPr>
          <p:cNvPr id="12" name="Picture 11">
            <a:extLst>
              <a:ext uri="{FF2B5EF4-FFF2-40B4-BE49-F238E27FC236}">
                <a16:creationId xmlns:a16="http://schemas.microsoft.com/office/drawing/2014/main" id="{12817F7E-8258-4311-9018-BEAF7AC00AE7}"/>
              </a:ext>
            </a:extLst>
          </p:cNvPr>
          <p:cNvPicPr>
            <a:picLocks noChangeAspect="1"/>
          </p:cNvPicPr>
          <p:nvPr/>
        </p:nvPicPr>
        <p:blipFill>
          <a:blip r:embed="rId2"/>
          <a:stretch>
            <a:fillRect/>
          </a:stretch>
        </p:blipFill>
        <p:spPr>
          <a:xfrm>
            <a:off x="472764" y="3230695"/>
            <a:ext cx="8198471" cy="2981793"/>
          </a:xfrm>
          <a:prstGeom prst="rect">
            <a:avLst/>
          </a:prstGeom>
        </p:spPr>
      </p:pic>
      <p:sp>
        <p:nvSpPr>
          <p:cNvPr id="13" name="Oval 12">
            <a:extLst>
              <a:ext uri="{FF2B5EF4-FFF2-40B4-BE49-F238E27FC236}">
                <a16:creationId xmlns:a16="http://schemas.microsoft.com/office/drawing/2014/main" id="{B417634E-7C23-4ACF-BAC9-4D333CB5CF68}"/>
              </a:ext>
            </a:extLst>
          </p:cNvPr>
          <p:cNvSpPr/>
          <p:nvPr/>
        </p:nvSpPr>
        <p:spPr>
          <a:xfrm>
            <a:off x="2887187" y="5165201"/>
            <a:ext cx="1213473" cy="38718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600" dirty="0" err="1">
                <a:latin typeface="+mj-lt"/>
              </a:rPr>
              <a:t>Address</a:t>
            </a:r>
            <a:endParaRPr lang="vi-VN" sz="1600" dirty="0">
              <a:latin typeface="+mj-lt"/>
            </a:endParaRPr>
          </a:p>
        </p:txBody>
      </p:sp>
      <p:cxnSp>
        <p:nvCxnSpPr>
          <p:cNvPr id="14" name="Straight Connector 13">
            <a:extLst>
              <a:ext uri="{FF2B5EF4-FFF2-40B4-BE49-F238E27FC236}">
                <a16:creationId xmlns:a16="http://schemas.microsoft.com/office/drawing/2014/main" id="{265AF76E-E851-4C26-A216-7AAC73A8575D}"/>
              </a:ext>
            </a:extLst>
          </p:cNvPr>
          <p:cNvCxnSpPr/>
          <p:nvPr/>
        </p:nvCxnSpPr>
        <p:spPr>
          <a:xfrm>
            <a:off x="2158738" y="4048304"/>
            <a:ext cx="1112363" cy="1116897"/>
          </a:xfrm>
          <a:prstGeom prst="line">
            <a:avLst/>
          </a:prstGeom>
        </p:spPr>
        <p:style>
          <a:lnRef idx="1">
            <a:schemeClr val="dk1"/>
          </a:lnRef>
          <a:fillRef idx="0">
            <a:schemeClr val="dk1"/>
          </a:fillRef>
          <a:effectRef idx="0">
            <a:schemeClr val="dk1"/>
          </a:effectRef>
          <a:fontRef idx="minor">
            <a:schemeClr val="tx1"/>
          </a:fontRef>
        </p:style>
      </p:cxnSp>
      <p:sp>
        <p:nvSpPr>
          <p:cNvPr id="15" name="Oval 14">
            <a:extLst>
              <a:ext uri="{FF2B5EF4-FFF2-40B4-BE49-F238E27FC236}">
                <a16:creationId xmlns:a16="http://schemas.microsoft.com/office/drawing/2014/main" id="{44236A22-6EC6-4DF2-96F2-2C29AFF2B11F}"/>
              </a:ext>
            </a:extLst>
          </p:cNvPr>
          <p:cNvSpPr/>
          <p:nvPr/>
        </p:nvSpPr>
        <p:spPr>
          <a:xfrm>
            <a:off x="4878240" y="2913453"/>
            <a:ext cx="1213473" cy="38718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600" dirty="0" err="1">
                <a:latin typeface="+mj-lt"/>
              </a:rPr>
              <a:t>Address</a:t>
            </a:r>
            <a:endParaRPr lang="vi-VN" sz="1600" dirty="0">
              <a:latin typeface="+mj-lt"/>
            </a:endParaRPr>
          </a:p>
        </p:txBody>
      </p:sp>
    </p:spTree>
    <p:extLst>
      <p:ext uri="{BB962C8B-B14F-4D97-AF65-F5344CB8AC3E}">
        <p14:creationId xmlns:p14="http://schemas.microsoft.com/office/powerpoint/2010/main" val="2608456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Consider the relationship</a:t>
            </a:r>
          </a:p>
          <a:p>
            <a:endParaRPr lang="en-US" dirty="0"/>
          </a:p>
          <a:p>
            <a:endParaRPr lang="en-US" dirty="0"/>
          </a:p>
          <a:p>
            <a:endParaRPr lang="en-US" dirty="0"/>
          </a:p>
          <a:p>
            <a:endParaRPr lang="en-US" dirty="0"/>
          </a:p>
          <a:p>
            <a:pPr lvl="1"/>
            <a:endParaRPr lang="en-US" dirty="0"/>
          </a:p>
          <a:p>
            <a:pPr lvl="1"/>
            <a:endParaRPr lang="en-US" dirty="0"/>
          </a:p>
          <a:p>
            <a:pPr lvl="1">
              <a:buFont typeface="Wingdings" panose="05000000000000000000" pitchFamily="2" charset="2"/>
              <a:buChar char="§"/>
            </a:pPr>
            <a:r>
              <a:rPr lang="en-US" dirty="0"/>
              <a:t>An entity set’s key to be composed of attributes, some or all of which belong to another entity set. Such an entity set is called a </a:t>
            </a:r>
            <a:r>
              <a:rPr lang="en-US" b="1" i="1" dirty="0"/>
              <a:t>weak entity set</a:t>
            </a:r>
            <a:r>
              <a:rPr lang="en-US" dirty="0"/>
              <a:t>.</a:t>
            </a:r>
          </a:p>
          <a:p>
            <a:pPr lvl="1"/>
            <a:endParaRPr lang="en-US" dirty="0"/>
          </a:p>
        </p:txBody>
      </p:sp>
      <p:sp>
        <p:nvSpPr>
          <p:cNvPr id="2" name="Title 1"/>
          <p:cNvSpPr>
            <a:spLocks noGrp="1"/>
          </p:cNvSpPr>
          <p:nvPr>
            <p:ph type="title"/>
          </p:nvPr>
        </p:nvSpPr>
        <p:spPr/>
        <p:txBody>
          <a:bodyPr/>
          <a:lstStyle/>
          <a:p>
            <a:pPr algn="ctr"/>
            <a:r>
              <a:rPr lang="en-US" dirty="0"/>
              <a:t>Weak Entity Sets</a:t>
            </a:r>
          </a:p>
        </p:txBody>
      </p:sp>
      <p:grpSp>
        <p:nvGrpSpPr>
          <p:cNvPr id="25" name="Group 24"/>
          <p:cNvGrpSpPr/>
          <p:nvPr/>
        </p:nvGrpSpPr>
        <p:grpSpPr>
          <a:xfrm>
            <a:off x="685800" y="2057400"/>
            <a:ext cx="7467600" cy="2110304"/>
            <a:chOff x="685800" y="2057400"/>
            <a:chExt cx="7467600" cy="2110304"/>
          </a:xfrm>
        </p:grpSpPr>
        <p:sp>
          <p:nvSpPr>
            <p:cNvPr id="4" name="Rectangle 3"/>
            <p:cNvSpPr/>
            <p:nvPr/>
          </p:nvSpPr>
          <p:spPr>
            <a:xfrm>
              <a:off x="1447800" y="2895600"/>
              <a:ext cx="1219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6" name="Diamond 5"/>
            <p:cNvSpPr/>
            <p:nvPr/>
          </p:nvSpPr>
          <p:spPr>
            <a:xfrm>
              <a:off x="3276600" y="2819400"/>
              <a:ext cx="22098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10" name="Rectangle 9"/>
            <p:cNvSpPr/>
            <p:nvPr/>
          </p:nvSpPr>
          <p:spPr>
            <a:xfrm>
              <a:off x="6172200" y="2920284"/>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Studios</a:t>
              </a:r>
            </a:p>
          </p:txBody>
        </p:sp>
        <p:cxnSp>
          <p:nvCxnSpPr>
            <p:cNvPr id="12" name="Straight Arrow Connector 11"/>
            <p:cNvCxnSpPr>
              <a:stCxn id="6" idx="3"/>
              <a:endCxn id="10" idx="1"/>
            </p:cNvCxnSpPr>
            <p:nvPr/>
          </p:nvCxnSpPr>
          <p:spPr>
            <a:xfrm flipV="1">
              <a:off x="5486400" y="3186984"/>
              <a:ext cx="685800" cy="13416"/>
            </a:xfrm>
            <a:prstGeom prst="straightConnector1">
              <a:avLst/>
            </a:prstGeom>
            <a:ln w="254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3"/>
              <a:endCxn id="6" idx="1"/>
            </p:cNvCxnSpPr>
            <p:nvPr/>
          </p:nvCxnSpPr>
          <p:spPr>
            <a:xfrm>
              <a:off x="2667000" y="32004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286000" y="2057400"/>
              <a:ext cx="19050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rial" pitchFamily="34" charset="0"/>
                  <a:cs typeface="Arial" pitchFamily="34" charset="0"/>
                </a:rPr>
                <a:t>crewChief</a:t>
              </a:r>
              <a:endParaRPr lang="en-US" dirty="0">
                <a:solidFill>
                  <a:schemeClr val="tx1"/>
                </a:solidFill>
                <a:latin typeface="Arial" pitchFamily="34" charset="0"/>
                <a:cs typeface="Arial" pitchFamily="34" charset="0"/>
              </a:endParaRPr>
            </a:p>
          </p:txBody>
        </p:sp>
        <p:cxnSp>
          <p:nvCxnSpPr>
            <p:cNvPr id="24" name="Straight Connector 23"/>
            <p:cNvCxnSpPr>
              <a:stCxn id="64" idx="4"/>
              <a:endCxn id="4" idx="0"/>
            </p:cNvCxnSpPr>
            <p:nvPr/>
          </p:nvCxnSpPr>
          <p:spPr>
            <a:xfrm rot="16200000" flipH="1">
              <a:off x="1543050" y="2381250"/>
              <a:ext cx="381000" cy="64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4" idx="0"/>
            </p:cNvCxnSpPr>
            <p:nvPr/>
          </p:nvCxnSpPr>
          <p:spPr>
            <a:xfrm rot="10800000" flipV="1">
              <a:off x="2057400" y="2515674"/>
              <a:ext cx="1066800" cy="379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68" idx="4"/>
              <a:endCxn id="10" idx="0"/>
            </p:cNvCxnSpPr>
            <p:nvPr/>
          </p:nvCxnSpPr>
          <p:spPr>
            <a:xfrm rot="16200000" flipH="1">
              <a:off x="6045558" y="2145942"/>
              <a:ext cx="405684"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69" idx="4"/>
              <a:endCxn id="10" idx="0"/>
            </p:cNvCxnSpPr>
            <p:nvPr/>
          </p:nvCxnSpPr>
          <p:spPr>
            <a:xfrm rot="5400000">
              <a:off x="6921858" y="2412642"/>
              <a:ext cx="405684" cy="609600"/>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1066800" y="3505199"/>
              <a:ext cx="1757854" cy="662505"/>
              <a:chOff x="1066800" y="4115668"/>
              <a:chExt cx="1757854" cy="1191767"/>
            </a:xfrm>
          </p:grpSpPr>
          <p:sp>
            <p:nvSpPr>
              <p:cNvPr id="27" name="TextBox 26"/>
              <p:cNvSpPr txBox="1"/>
              <p:nvPr/>
            </p:nvSpPr>
            <p:spPr>
              <a:xfrm>
                <a:off x="1066800" y="4938102"/>
                <a:ext cx="1757854" cy="369333"/>
              </a:xfrm>
              <a:prstGeom prst="rect">
                <a:avLst/>
              </a:prstGeom>
              <a:noFill/>
            </p:spPr>
            <p:txBody>
              <a:bodyPr wrap="none" rtlCol="0">
                <a:spAutoFit/>
              </a:bodyPr>
              <a:lstStyle/>
              <a:p>
                <a:r>
                  <a:rPr lang="en-US" dirty="0">
                    <a:latin typeface="Arial" pitchFamily="34" charset="0"/>
                    <a:cs typeface="Arial" pitchFamily="34" charset="0"/>
                  </a:rPr>
                  <a:t>Weak entity set</a:t>
                </a:r>
              </a:p>
            </p:txBody>
          </p:sp>
          <p:cxnSp>
            <p:nvCxnSpPr>
              <p:cNvPr id="31" name="Straight Arrow Connector 30"/>
              <p:cNvCxnSpPr/>
              <p:nvPr/>
            </p:nvCxnSpPr>
            <p:spPr>
              <a:xfrm rot="5400000" flipH="1" flipV="1">
                <a:off x="1753192" y="4419877"/>
                <a:ext cx="684616" cy="76198"/>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5789394" y="3429000"/>
              <a:ext cx="2287806" cy="685796"/>
              <a:chOff x="5789394" y="4010592"/>
              <a:chExt cx="2287806" cy="1464140"/>
            </a:xfrm>
          </p:grpSpPr>
          <p:sp>
            <p:nvSpPr>
              <p:cNvPr id="32" name="TextBox 31"/>
              <p:cNvSpPr txBox="1"/>
              <p:nvPr/>
            </p:nvSpPr>
            <p:spPr>
              <a:xfrm>
                <a:off x="5789394" y="5105400"/>
                <a:ext cx="2287806" cy="369332"/>
              </a:xfrm>
              <a:prstGeom prst="rect">
                <a:avLst/>
              </a:prstGeom>
              <a:noFill/>
            </p:spPr>
            <p:txBody>
              <a:bodyPr wrap="none" rtlCol="0">
                <a:spAutoFit/>
              </a:bodyPr>
              <a:lstStyle/>
              <a:p>
                <a:r>
                  <a:rPr lang="en-US" dirty="0">
                    <a:latin typeface="Arial" pitchFamily="34" charset="0"/>
                    <a:cs typeface="Arial" pitchFamily="34" charset="0"/>
                  </a:rPr>
                  <a:t>Supporting entity set</a:t>
                </a:r>
              </a:p>
            </p:txBody>
          </p:sp>
          <p:cxnSp>
            <p:nvCxnSpPr>
              <p:cNvPr id="34" name="Straight Arrow Connector 33"/>
              <p:cNvCxnSpPr/>
              <p:nvPr/>
            </p:nvCxnSpPr>
            <p:spPr>
              <a:xfrm rot="16200000" flipV="1">
                <a:off x="6236102" y="4556290"/>
                <a:ext cx="1204793" cy="113397"/>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40" name="Rectangle 39"/>
            <p:cNvSpPr/>
            <p:nvPr/>
          </p:nvSpPr>
          <p:spPr>
            <a:xfrm>
              <a:off x="1524000" y="2971800"/>
              <a:ext cx="1066800" cy="458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Crews</a:t>
              </a:r>
            </a:p>
          </p:txBody>
        </p:sp>
        <p:sp>
          <p:nvSpPr>
            <p:cNvPr id="57" name="Diamond 56"/>
            <p:cNvSpPr/>
            <p:nvPr/>
          </p:nvSpPr>
          <p:spPr>
            <a:xfrm>
              <a:off x="3429000" y="2895600"/>
              <a:ext cx="1828800"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Unit-of</a:t>
              </a:r>
            </a:p>
          </p:txBody>
        </p:sp>
        <p:sp>
          <p:nvSpPr>
            <p:cNvPr id="64" name="Oval 63"/>
            <p:cNvSpPr/>
            <p:nvPr/>
          </p:nvSpPr>
          <p:spPr>
            <a:xfrm>
              <a:off x="685800" y="20574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number</a:t>
              </a:r>
            </a:p>
          </p:txBody>
        </p:sp>
        <p:sp>
          <p:nvSpPr>
            <p:cNvPr id="68" name="Oval 67"/>
            <p:cNvSpPr/>
            <p:nvPr/>
          </p:nvSpPr>
          <p:spPr>
            <a:xfrm>
              <a:off x="4953000" y="20574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name</a:t>
              </a:r>
            </a:p>
          </p:txBody>
        </p:sp>
        <p:sp>
          <p:nvSpPr>
            <p:cNvPr id="69" name="Oval 68"/>
            <p:cNvSpPr/>
            <p:nvPr/>
          </p:nvSpPr>
          <p:spPr>
            <a:xfrm>
              <a:off x="6705600" y="20574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address</a:t>
              </a:r>
            </a:p>
          </p:txBody>
        </p:sp>
      </p:grpSp>
      <p:sp>
        <p:nvSpPr>
          <p:cNvPr id="5" name="TextBox 4">
            <a:extLst>
              <a:ext uri="{FF2B5EF4-FFF2-40B4-BE49-F238E27FC236}">
                <a16:creationId xmlns:a16="http://schemas.microsoft.com/office/drawing/2014/main" id="{39A5E6F1-E78B-4184-88CD-814165374836}"/>
              </a:ext>
            </a:extLst>
          </p:cNvPr>
          <p:cNvSpPr txBox="1"/>
          <p:nvPr/>
        </p:nvSpPr>
        <p:spPr>
          <a:xfrm>
            <a:off x="5257800" y="5948313"/>
            <a:ext cx="419100" cy="369332"/>
          </a:xfrm>
          <a:prstGeom prst="rect">
            <a:avLst/>
          </a:prstGeom>
          <a:noFill/>
        </p:spPr>
        <p:txBody>
          <a:bodyPr wrap="square" rtlCol="0">
            <a:spAutoFit/>
          </a:bodyPr>
          <a:lstStyle/>
          <a:p>
            <a:r>
              <a:rPr lang="en-US" dirty="0"/>
              <a:t>1</a:t>
            </a:r>
            <a:endParaRPr lang="vi-VN" dirty="0"/>
          </a:p>
        </p:txBody>
      </p:sp>
      <p:sp>
        <p:nvSpPr>
          <p:cNvPr id="29" name="TextBox 28">
            <a:extLst>
              <a:ext uri="{FF2B5EF4-FFF2-40B4-BE49-F238E27FC236}">
                <a16:creationId xmlns:a16="http://schemas.microsoft.com/office/drawing/2014/main" id="{01DFADF9-E28B-43AA-A80B-AB3A43E9D528}"/>
              </a:ext>
            </a:extLst>
          </p:cNvPr>
          <p:cNvSpPr txBox="1"/>
          <p:nvPr/>
        </p:nvSpPr>
        <p:spPr>
          <a:xfrm>
            <a:off x="5652382" y="3259870"/>
            <a:ext cx="419100" cy="369332"/>
          </a:xfrm>
          <a:prstGeom prst="rect">
            <a:avLst/>
          </a:prstGeom>
          <a:noFill/>
        </p:spPr>
        <p:txBody>
          <a:bodyPr wrap="square" rtlCol="0">
            <a:spAutoFit/>
          </a:bodyPr>
          <a:lstStyle/>
          <a:p>
            <a:r>
              <a:rPr lang="en-US" dirty="0"/>
              <a:t>1</a:t>
            </a:r>
            <a:endParaRPr lang="vi-VN" dirty="0"/>
          </a:p>
        </p:txBody>
      </p:sp>
      <p:sp>
        <p:nvSpPr>
          <p:cNvPr id="33" name="TextBox 32">
            <a:extLst>
              <a:ext uri="{FF2B5EF4-FFF2-40B4-BE49-F238E27FC236}">
                <a16:creationId xmlns:a16="http://schemas.microsoft.com/office/drawing/2014/main" id="{3A8153DC-3890-4A86-8C8D-2B1BDB8FD185}"/>
              </a:ext>
            </a:extLst>
          </p:cNvPr>
          <p:cNvSpPr txBox="1"/>
          <p:nvPr/>
        </p:nvSpPr>
        <p:spPr>
          <a:xfrm>
            <a:off x="2722269" y="3238659"/>
            <a:ext cx="419100" cy="369332"/>
          </a:xfrm>
          <a:prstGeom prst="rect">
            <a:avLst/>
          </a:prstGeom>
          <a:noFill/>
        </p:spPr>
        <p:txBody>
          <a:bodyPr wrap="square" rtlCol="0">
            <a:spAutoFit/>
          </a:bodyPr>
          <a:lstStyle/>
          <a:p>
            <a:r>
              <a:rPr lang="en-US" dirty="0"/>
              <a:t>M</a:t>
            </a:r>
            <a:endParaRPr lang="vi-V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 is a relationship from E to F</a:t>
            </a:r>
          </a:p>
          <a:p>
            <a:r>
              <a:rPr lang="en-US" dirty="0"/>
              <a:t>R is called </a:t>
            </a:r>
            <a:r>
              <a:rPr lang="en-US" i="1" dirty="0"/>
              <a:t>supporting relationship</a:t>
            </a:r>
            <a:r>
              <a:rPr lang="en-US" dirty="0"/>
              <a:t> if</a:t>
            </a:r>
          </a:p>
          <a:p>
            <a:pPr lvl="1">
              <a:buSzPct val="80000"/>
              <a:buFont typeface="Wingdings" panose="05000000000000000000" pitchFamily="2" charset="2"/>
              <a:buChar char="§"/>
            </a:pPr>
            <a:r>
              <a:rPr lang="en-US" dirty="0"/>
              <a:t>R must be a binary, many-one relationship from E to F</a:t>
            </a:r>
          </a:p>
          <a:p>
            <a:pPr lvl="1">
              <a:buSzPct val="80000"/>
              <a:buFont typeface="Wingdings" panose="05000000000000000000" pitchFamily="2" charset="2"/>
              <a:buChar char="§"/>
            </a:pPr>
            <a:r>
              <a:rPr lang="en-US" dirty="0"/>
              <a:t>R must have referential integrity from E to F</a:t>
            </a:r>
          </a:p>
          <a:p>
            <a:pPr lvl="1">
              <a:buSzPct val="80000"/>
              <a:buFont typeface="Wingdings" panose="05000000000000000000" pitchFamily="2" charset="2"/>
              <a:buChar char="§"/>
            </a:pPr>
            <a:r>
              <a:rPr lang="en-US" dirty="0"/>
              <a:t>The attributes that F supplies for the key of E must be key attributes of F</a:t>
            </a:r>
          </a:p>
        </p:txBody>
      </p:sp>
      <p:sp>
        <p:nvSpPr>
          <p:cNvPr id="2" name="Title 1"/>
          <p:cNvSpPr>
            <a:spLocks noGrp="1"/>
          </p:cNvSpPr>
          <p:nvPr>
            <p:ph type="title"/>
          </p:nvPr>
        </p:nvSpPr>
        <p:spPr/>
        <p:txBody>
          <a:bodyPr>
            <a:normAutofit/>
          </a:bodyPr>
          <a:lstStyle/>
          <a:p>
            <a:r>
              <a:rPr lang="en-US" dirty="0"/>
              <a:t>Requirements for Weak Entity Sets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Example weak entity set</a:t>
            </a:r>
          </a:p>
        </p:txBody>
      </p:sp>
      <p:sp>
        <p:nvSpPr>
          <p:cNvPr id="2" name="Title 1"/>
          <p:cNvSpPr>
            <a:spLocks noGrp="1"/>
          </p:cNvSpPr>
          <p:nvPr>
            <p:ph type="title"/>
          </p:nvPr>
        </p:nvSpPr>
        <p:spPr/>
        <p:txBody>
          <a:bodyPr/>
          <a:lstStyle/>
          <a:p>
            <a:pPr algn="ctr"/>
            <a:r>
              <a:rPr lang="en-US" dirty="0"/>
              <a:t>Weak Entity Sets</a:t>
            </a:r>
          </a:p>
        </p:txBody>
      </p:sp>
      <p:grpSp>
        <p:nvGrpSpPr>
          <p:cNvPr id="52" name="Group 51"/>
          <p:cNvGrpSpPr/>
          <p:nvPr/>
        </p:nvGrpSpPr>
        <p:grpSpPr>
          <a:xfrm>
            <a:off x="0" y="1968323"/>
            <a:ext cx="8955464" cy="4300502"/>
            <a:chOff x="0" y="2057400"/>
            <a:chExt cx="9296400" cy="4343400"/>
          </a:xfrm>
        </p:grpSpPr>
        <p:sp>
          <p:nvSpPr>
            <p:cNvPr id="10" name="Rectangle 9"/>
            <p:cNvSpPr/>
            <p:nvPr/>
          </p:nvSpPr>
          <p:spPr>
            <a:xfrm>
              <a:off x="6705600" y="4267200"/>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Movies</a:t>
              </a:r>
            </a:p>
          </p:txBody>
        </p:sp>
        <p:sp>
          <p:nvSpPr>
            <p:cNvPr id="17" name="Oval 16"/>
            <p:cNvSpPr/>
            <p:nvPr/>
          </p:nvSpPr>
          <p:spPr>
            <a:xfrm>
              <a:off x="1447800" y="56388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rial" pitchFamily="34" charset="0"/>
                  <a:cs typeface="Arial" pitchFamily="34" charset="0"/>
                </a:rPr>
                <a:t>addr</a:t>
              </a:r>
              <a:endParaRPr lang="en-US" dirty="0">
                <a:solidFill>
                  <a:schemeClr val="tx1"/>
                </a:solidFill>
                <a:latin typeface="Arial" pitchFamily="34" charset="0"/>
                <a:cs typeface="Arial" pitchFamily="34" charset="0"/>
              </a:endParaRPr>
            </a:p>
          </p:txBody>
        </p:sp>
        <p:cxnSp>
          <p:nvCxnSpPr>
            <p:cNvPr id="28" name="Straight Connector 27"/>
            <p:cNvCxnSpPr>
              <a:endCxn id="61" idx="2"/>
            </p:cNvCxnSpPr>
            <p:nvPr/>
          </p:nvCxnSpPr>
          <p:spPr>
            <a:xfrm flipV="1">
              <a:off x="838200" y="4876800"/>
              <a:ext cx="7239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0" y="55626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name</a:t>
              </a:r>
            </a:p>
          </p:txBody>
        </p:sp>
        <p:sp>
          <p:nvSpPr>
            <p:cNvPr id="25" name="Rectangle 24"/>
            <p:cNvSpPr/>
            <p:nvPr/>
          </p:nvSpPr>
          <p:spPr>
            <a:xfrm>
              <a:off x="3581400" y="2057400"/>
              <a:ext cx="1447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29" name="Rectangle 28"/>
            <p:cNvSpPr/>
            <p:nvPr/>
          </p:nvSpPr>
          <p:spPr>
            <a:xfrm>
              <a:off x="3686175" y="2134674"/>
              <a:ext cx="1266825" cy="458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Contracts</a:t>
              </a:r>
            </a:p>
          </p:txBody>
        </p:sp>
        <p:sp>
          <p:nvSpPr>
            <p:cNvPr id="33" name="Oval 32"/>
            <p:cNvSpPr/>
            <p:nvPr/>
          </p:nvSpPr>
          <p:spPr>
            <a:xfrm>
              <a:off x="5410200" y="21336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salary</a:t>
              </a:r>
            </a:p>
          </p:txBody>
        </p:sp>
        <p:cxnSp>
          <p:nvCxnSpPr>
            <p:cNvPr id="35" name="Straight Connector 34"/>
            <p:cNvCxnSpPr>
              <a:stCxn id="25" idx="3"/>
              <a:endCxn id="33" idx="2"/>
            </p:cNvCxnSpPr>
            <p:nvPr/>
          </p:nvCxnSpPr>
          <p:spPr>
            <a:xfrm>
              <a:off x="5029200" y="2362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Diamond 37"/>
            <p:cNvSpPr/>
            <p:nvPr/>
          </p:nvSpPr>
          <p:spPr>
            <a:xfrm>
              <a:off x="457200" y="3048000"/>
              <a:ext cx="22098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39" name="Diamond 38"/>
            <p:cNvSpPr/>
            <p:nvPr/>
          </p:nvSpPr>
          <p:spPr>
            <a:xfrm>
              <a:off x="609600" y="3124200"/>
              <a:ext cx="1828800"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Star-of</a:t>
              </a:r>
            </a:p>
          </p:txBody>
        </p:sp>
        <p:sp>
          <p:nvSpPr>
            <p:cNvPr id="41" name="Diamond 40"/>
            <p:cNvSpPr/>
            <p:nvPr/>
          </p:nvSpPr>
          <p:spPr>
            <a:xfrm>
              <a:off x="2924175" y="2971800"/>
              <a:ext cx="2790825"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42" name="Diamond 41"/>
            <p:cNvSpPr/>
            <p:nvPr/>
          </p:nvSpPr>
          <p:spPr>
            <a:xfrm>
              <a:off x="3124200" y="3048000"/>
              <a:ext cx="2309648"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Studio-of</a:t>
              </a:r>
            </a:p>
          </p:txBody>
        </p:sp>
        <p:sp>
          <p:nvSpPr>
            <p:cNvPr id="43" name="Diamond 42"/>
            <p:cNvSpPr/>
            <p:nvPr/>
          </p:nvSpPr>
          <p:spPr>
            <a:xfrm>
              <a:off x="6019800" y="2895600"/>
              <a:ext cx="25908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44" name="Diamond 43"/>
            <p:cNvSpPr/>
            <p:nvPr/>
          </p:nvSpPr>
          <p:spPr>
            <a:xfrm>
              <a:off x="6172199" y="2971800"/>
              <a:ext cx="2144111"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Movie-of</a:t>
              </a:r>
            </a:p>
          </p:txBody>
        </p:sp>
        <p:sp>
          <p:nvSpPr>
            <p:cNvPr id="60" name="Rectangle 59"/>
            <p:cNvSpPr/>
            <p:nvPr/>
          </p:nvSpPr>
          <p:spPr>
            <a:xfrm>
              <a:off x="3657600" y="4343400"/>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Studios</a:t>
              </a:r>
            </a:p>
          </p:txBody>
        </p:sp>
        <p:sp>
          <p:nvSpPr>
            <p:cNvPr id="61" name="Rectangle 60"/>
            <p:cNvSpPr/>
            <p:nvPr/>
          </p:nvSpPr>
          <p:spPr>
            <a:xfrm>
              <a:off x="914400" y="4343400"/>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Stars</a:t>
              </a:r>
            </a:p>
          </p:txBody>
        </p:sp>
        <p:cxnSp>
          <p:nvCxnSpPr>
            <p:cNvPr id="63" name="Straight Arrow Connector 62"/>
            <p:cNvCxnSpPr>
              <a:stCxn id="38" idx="2"/>
              <a:endCxn id="61" idx="0"/>
            </p:cNvCxnSpPr>
            <p:nvPr/>
          </p:nvCxnSpPr>
          <p:spPr>
            <a:xfrm rot="5400000">
              <a:off x="1295400" y="4076700"/>
              <a:ext cx="533400" cy="1588"/>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17" idx="0"/>
              <a:endCxn id="61" idx="2"/>
            </p:cNvCxnSpPr>
            <p:nvPr/>
          </p:nvCxnSpPr>
          <p:spPr>
            <a:xfrm rot="16200000" flipV="1">
              <a:off x="1504950" y="4933950"/>
              <a:ext cx="762000" cy="647700"/>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4343400" y="59436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rial" pitchFamily="34" charset="0"/>
                  <a:cs typeface="Arial" pitchFamily="34" charset="0"/>
                </a:rPr>
                <a:t>addr</a:t>
              </a:r>
              <a:endParaRPr lang="en-US" dirty="0">
                <a:solidFill>
                  <a:schemeClr val="tx1"/>
                </a:solidFill>
                <a:latin typeface="Arial" pitchFamily="34" charset="0"/>
                <a:cs typeface="Arial" pitchFamily="34" charset="0"/>
              </a:endParaRPr>
            </a:p>
          </p:txBody>
        </p:sp>
        <p:sp>
          <p:nvSpPr>
            <p:cNvPr id="77" name="Oval 76"/>
            <p:cNvSpPr/>
            <p:nvPr/>
          </p:nvSpPr>
          <p:spPr>
            <a:xfrm>
              <a:off x="2895600" y="59436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name</a:t>
              </a:r>
            </a:p>
          </p:txBody>
        </p:sp>
        <p:cxnSp>
          <p:nvCxnSpPr>
            <p:cNvPr id="78" name="Straight Connector 77"/>
            <p:cNvCxnSpPr>
              <a:stCxn id="77" idx="0"/>
              <a:endCxn id="60" idx="2"/>
            </p:cNvCxnSpPr>
            <p:nvPr/>
          </p:nvCxnSpPr>
          <p:spPr>
            <a:xfrm rot="5400000" flipH="1" flipV="1">
              <a:off x="3429000" y="5067300"/>
              <a:ext cx="10668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6" idx="0"/>
              <a:endCxn id="60" idx="2"/>
            </p:cNvCxnSpPr>
            <p:nvPr/>
          </p:nvCxnSpPr>
          <p:spPr>
            <a:xfrm rot="16200000" flipV="1">
              <a:off x="4171950" y="5010150"/>
              <a:ext cx="1066800" cy="800100"/>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7315200" y="54102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length</a:t>
              </a:r>
            </a:p>
          </p:txBody>
        </p:sp>
        <p:sp>
          <p:nvSpPr>
            <p:cNvPr id="85" name="Oval 84"/>
            <p:cNvSpPr/>
            <p:nvPr/>
          </p:nvSpPr>
          <p:spPr>
            <a:xfrm>
              <a:off x="5105400" y="50292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year</a:t>
              </a:r>
            </a:p>
          </p:txBody>
        </p:sp>
        <p:sp>
          <p:nvSpPr>
            <p:cNvPr id="86" name="Oval 85"/>
            <p:cNvSpPr/>
            <p:nvPr/>
          </p:nvSpPr>
          <p:spPr>
            <a:xfrm>
              <a:off x="5867400" y="56388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title</a:t>
              </a:r>
              <a:endParaRPr lang="en-US" dirty="0">
                <a:solidFill>
                  <a:schemeClr val="tx1"/>
                </a:solidFill>
                <a:latin typeface="Arial" pitchFamily="34" charset="0"/>
                <a:cs typeface="Arial" pitchFamily="34" charset="0"/>
              </a:endParaRPr>
            </a:p>
          </p:txBody>
        </p:sp>
        <p:sp>
          <p:nvSpPr>
            <p:cNvPr id="87" name="Oval 86"/>
            <p:cNvSpPr/>
            <p:nvPr/>
          </p:nvSpPr>
          <p:spPr>
            <a:xfrm>
              <a:off x="7772400" y="48768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genre</a:t>
              </a:r>
            </a:p>
          </p:txBody>
        </p:sp>
        <p:cxnSp>
          <p:nvCxnSpPr>
            <p:cNvPr id="88" name="Straight Connector 87"/>
            <p:cNvCxnSpPr>
              <a:stCxn id="85" idx="0"/>
              <a:endCxn id="10" idx="2"/>
            </p:cNvCxnSpPr>
            <p:nvPr/>
          </p:nvCxnSpPr>
          <p:spPr>
            <a:xfrm rot="5400000" flipH="1" flipV="1">
              <a:off x="6477000" y="4152900"/>
              <a:ext cx="228600" cy="152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6" idx="0"/>
              <a:endCxn id="10" idx="2"/>
            </p:cNvCxnSpPr>
            <p:nvPr/>
          </p:nvCxnSpPr>
          <p:spPr>
            <a:xfrm rot="5400000" flipH="1" flipV="1">
              <a:off x="6572250" y="4857750"/>
              <a:ext cx="83820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4" idx="0"/>
              <a:endCxn id="10" idx="2"/>
            </p:cNvCxnSpPr>
            <p:nvPr/>
          </p:nvCxnSpPr>
          <p:spPr>
            <a:xfrm rot="16200000" flipV="1">
              <a:off x="7410450" y="4743450"/>
              <a:ext cx="60960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87" idx="0"/>
              <a:endCxn id="10" idx="2"/>
            </p:cNvCxnSpPr>
            <p:nvPr/>
          </p:nvCxnSpPr>
          <p:spPr>
            <a:xfrm rot="16200000" flipV="1">
              <a:off x="7905750" y="4248150"/>
              <a:ext cx="76200" cy="1181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5" idx="2"/>
              <a:endCxn id="41" idx="0"/>
            </p:cNvCxnSpPr>
            <p:nvPr/>
          </p:nvCxnSpPr>
          <p:spPr>
            <a:xfrm rot="16200000" flipH="1">
              <a:off x="4160044" y="2812256"/>
              <a:ext cx="304800" cy="14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25" idx="2"/>
              <a:endCxn id="38" idx="0"/>
            </p:cNvCxnSpPr>
            <p:nvPr/>
          </p:nvCxnSpPr>
          <p:spPr>
            <a:xfrm rot="5400000">
              <a:off x="2743200" y="1485900"/>
              <a:ext cx="381000" cy="2743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25" idx="2"/>
              <a:endCxn id="43" idx="0"/>
            </p:cNvCxnSpPr>
            <p:nvPr/>
          </p:nvCxnSpPr>
          <p:spPr>
            <a:xfrm rot="16200000" flipH="1">
              <a:off x="5695950" y="1276350"/>
              <a:ext cx="228600" cy="3009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B3D1ABE-FBE6-4B61-ABDD-4B47F13B5501}"/>
                </a:ext>
              </a:extLst>
            </p:cNvPr>
            <p:cNvCxnSpPr>
              <a:cxnSpLocks/>
              <a:endCxn id="60" idx="0"/>
            </p:cNvCxnSpPr>
            <p:nvPr/>
          </p:nvCxnSpPr>
          <p:spPr>
            <a:xfrm flipH="1">
              <a:off x="4305300" y="3732739"/>
              <a:ext cx="8732" cy="610661"/>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9CDF108-1364-4C1F-829B-0847D19EF530}"/>
                </a:ext>
              </a:extLst>
            </p:cNvPr>
            <p:cNvCxnSpPr>
              <a:cxnSpLocks/>
            </p:cNvCxnSpPr>
            <p:nvPr/>
          </p:nvCxnSpPr>
          <p:spPr>
            <a:xfrm>
              <a:off x="7295856" y="3657600"/>
              <a:ext cx="0" cy="570690"/>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C7DC171D-2AB4-4778-9FDB-852C128FB12E}"/>
              </a:ext>
            </a:extLst>
          </p:cNvPr>
          <p:cNvSpPr txBox="1"/>
          <p:nvPr/>
        </p:nvSpPr>
        <p:spPr>
          <a:xfrm>
            <a:off x="1540750" y="3828641"/>
            <a:ext cx="383333" cy="369332"/>
          </a:xfrm>
          <a:prstGeom prst="rect">
            <a:avLst/>
          </a:prstGeom>
          <a:noFill/>
        </p:spPr>
        <p:txBody>
          <a:bodyPr wrap="square" rtlCol="0">
            <a:spAutoFit/>
          </a:bodyPr>
          <a:lstStyle/>
          <a:p>
            <a:r>
              <a:rPr lang="en-US" dirty="0"/>
              <a:t>1</a:t>
            </a:r>
            <a:endParaRPr lang="vi-VN" dirty="0"/>
          </a:p>
        </p:txBody>
      </p:sp>
      <p:sp>
        <p:nvSpPr>
          <p:cNvPr id="47" name="TextBox 46">
            <a:extLst>
              <a:ext uri="{FF2B5EF4-FFF2-40B4-BE49-F238E27FC236}">
                <a16:creationId xmlns:a16="http://schemas.microsoft.com/office/drawing/2014/main" id="{CD6F0170-F95D-43E0-9D88-96139AECAE8E}"/>
              </a:ext>
            </a:extLst>
          </p:cNvPr>
          <p:cNvSpPr txBox="1"/>
          <p:nvPr/>
        </p:nvSpPr>
        <p:spPr>
          <a:xfrm>
            <a:off x="4179981" y="3835245"/>
            <a:ext cx="383333" cy="369332"/>
          </a:xfrm>
          <a:prstGeom prst="rect">
            <a:avLst/>
          </a:prstGeom>
          <a:noFill/>
        </p:spPr>
        <p:txBody>
          <a:bodyPr wrap="square" rtlCol="0">
            <a:spAutoFit/>
          </a:bodyPr>
          <a:lstStyle/>
          <a:p>
            <a:r>
              <a:rPr lang="en-US" dirty="0"/>
              <a:t>1</a:t>
            </a:r>
            <a:endParaRPr lang="vi-VN" dirty="0"/>
          </a:p>
        </p:txBody>
      </p:sp>
      <p:sp>
        <p:nvSpPr>
          <p:cNvPr id="48" name="TextBox 47">
            <a:extLst>
              <a:ext uri="{FF2B5EF4-FFF2-40B4-BE49-F238E27FC236}">
                <a16:creationId xmlns:a16="http://schemas.microsoft.com/office/drawing/2014/main" id="{4A15F210-C8CA-4F75-991B-5E4F29712D79}"/>
              </a:ext>
            </a:extLst>
          </p:cNvPr>
          <p:cNvSpPr txBox="1"/>
          <p:nvPr/>
        </p:nvSpPr>
        <p:spPr>
          <a:xfrm>
            <a:off x="7007865" y="3820737"/>
            <a:ext cx="383333" cy="369332"/>
          </a:xfrm>
          <a:prstGeom prst="rect">
            <a:avLst/>
          </a:prstGeom>
          <a:noFill/>
        </p:spPr>
        <p:txBody>
          <a:bodyPr wrap="square" rtlCol="0">
            <a:spAutoFit/>
          </a:bodyPr>
          <a:lstStyle/>
          <a:p>
            <a:r>
              <a:rPr lang="en-US" dirty="0"/>
              <a:t>1</a:t>
            </a:r>
            <a:endParaRPr lang="vi-VN" dirty="0"/>
          </a:p>
        </p:txBody>
      </p:sp>
      <p:sp>
        <p:nvSpPr>
          <p:cNvPr id="50" name="TextBox 49">
            <a:extLst>
              <a:ext uri="{FF2B5EF4-FFF2-40B4-BE49-F238E27FC236}">
                <a16:creationId xmlns:a16="http://schemas.microsoft.com/office/drawing/2014/main" id="{DF824969-C66D-4A68-8DC9-F6253F1365D8}"/>
              </a:ext>
            </a:extLst>
          </p:cNvPr>
          <p:cNvSpPr txBox="1"/>
          <p:nvPr/>
        </p:nvSpPr>
        <p:spPr>
          <a:xfrm>
            <a:off x="3817083" y="2526229"/>
            <a:ext cx="383333" cy="369332"/>
          </a:xfrm>
          <a:prstGeom prst="rect">
            <a:avLst/>
          </a:prstGeom>
          <a:noFill/>
        </p:spPr>
        <p:txBody>
          <a:bodyPr wrap="square" rtlCol="0">
            <a:spAutoFit/>
          </a:bodyPr>
          <a:lstStyle/>
          <a:p>
            <a:r>
              <a:rPr lang="en-US" dirty="0"/>
              <a:t>M</a:t>
            </a:r>
            <a:endParaRPr lang="vi-V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dirty="0"/>
              <a:t>Consider Cartoons and Murder Mysteries are the special kinds of movies, with some special properties</a:t>
            </a:r>
          </a:p>
        </p:txBody>
      </p:sp>
      <p:sp>
        <p:nvSpPr>
          <p:cNvPr id="2" name="Title 1"/>
          <p:cNvSpPr>
            <a:spLocks noGrp="1"/>
          </p:cNvSpPr>
          <p:nvPr>
            <p:ph type="title"/>
          </p:nvPr>
        </p:nvSpPr>
        <p:spPr/>
        <p:txBody>
          <a:bodyPr/>
          <a:lstStyle/>
          <a:p>
            <a:pPr algn="ctr"/>
            <a:r>
              <a:rPr lang="en-US" dirty="0"/>
              <a:t>Subclasses in E/R Model</a:t>
            </a:r>
          </a:p>
        </p:txBody>
      </p:sp>
      <p:grpSp>
        <p:nvGrpSpPr>
          <p:cNvPr id="46" name="Group 45"/>
          <p:cNvGrpSpPr/>
          <p:nvPr/>
        </p:nvGrpSpPr>
        <p:grpSpPr>
          <a:xfrm>
            <a:off x="1314254" y="2827679"/>
            <a:ext cx="7013189" cy="2902857"/>
            <a:chOff x="1295400" y="3574143"/>
            <a:chExt cx="7013189" cy="2902857"/>
          </a:xfrm>
        </p:grpSpPr>
        <p:grpSp>
          <p:nvGrpSpPr>
            <p:cNvPr id="54" name="Group 53"/>
            <p:cNvGrpSpPr/>
            <p:nvPr/>
          </p:nvGrpSpPr>
          <p:grpSpPr>
            <a:xfrm>
              <a:off x="2895600" y="4677230"/>
              <a:ext cx="1234602" cy="1248228"/>
              <a:chOff x="2895600" y="4677230"/>
              <a:chExt cx="1234602" cy="1248228"/>
            </a:xfrm>
          </p:grpSpPr>
          <p:sp>
            <p:nvSpPr>
              <p:cNvPr id="7" name="Isosceles Triangle 6"/>
              <p:cNvSpPr/>
              <p:nvPr/>
            </p:nvSpPr>
            <p:spPr>
              <a:xfrm>
                <a:off x="3053674" y="5029200"/>
                <a:ext cx="470981" cy="4136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8" name="TextBox 7"/>
              <p:cNvSpPr txBox="1"/>
              <p:nvPr/>
            </p:nvSpPr>
            <p:spPr>
              <a:xfrm>
                <a:off x="3088326" y="5098143"/>
                <a:ext cx="479618" cy="369332"/>
              </a:xfrm>
              <a:prstGeom prst="rect">
                <a:avLst/>
              </a:prstGeom>
              <a:noFill/>
            </p:spPr>
            <p:txBody>
              <a:bodyPr wrap="none" rtlCol="0">
                <a:spAutoFit/>
              </a:bodyPr>
              <a:lstStyle/>
              <a:p>
                <a:r>
                  <a:rPr lang="en-US" dirty="0" err="1">
                    <a:latin typeface="Arial" pitchFamily="34" charset="0"/>
                    <a:cs typeface="Arial" pitchFamily="34" charset="0"/>
                  </a:rPr>
                  <a:t>isa</a:t>
                </a:r>
                <a:endParaRPr lang="en-US" dirty="0">
                  <a:latin typeface="Arial" pitchFamily="34" charset="0"/>
                  <a:cs typeface="Arial" pitchFamily="34" charset="0"/>
                </a:endParaRPr>
              </a:p>
            </p:txBody>
          </p:sp>
          <p:cxnSp>
            <p:nvCxnSpPr>
              <p:cNvPr id="12" name="Straight Connector 11"/>
              <p:cNvCxnSpPr>
                <a:stCxn id="7" idx="0"/>
                <a:endCxn id="4" idx="1"/>
              </p:cNvCxnSpPr>
              <p:nvPr/>
            </p:nvCxnSpPr>
            <p:spPr>
              <a:xfrm rot="5400000" flipH="1" flipV="1">
                <a:off x="3533698" y="4432697"/>
                <a:ext cx="351971" cy="841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2"/>
                <a:endCxn id="5" idx="0"/>
              </p:cNvCxnSpPr>
              <p:nvPr/>
            </p:nvCxnSpPr>
            <p:spPr>
              <a:xfrm rot="5400000">
                <a:off x="2882877" y="5480199"/>
                <a:ext cx="457982" cy="43253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5311707" y="4677229"/>
              <a:ext cx="1622493" cy="1248228"/>
              <a:chOff x="5274013" y="4677229"/>
              <a:chExt cx="1622493" cy="1248228"/>
            </a:xfrm>
          </p:grpSpPr>
          <p:sp>
            <p:nvSpPr>
              <p:cNvPr id="9" name="Isosceles Triangle 8"/>
              <p:cNvSpPr/>
              <p:nvPr/>
            </p:nvSpPr>
            <p:spPr>
              <a:xfrm>
                <a:off x="5879560" y="5029200"/>
                <a:ext cx="470981" cy="4136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0" name="TextBox 9"/>
              <p:cNvSpPr txBox="1"/>
              <p:nvPr/>
            </p:nvSpPr>
            <p:spPr>
              <a:xfrm>
                <a:off x="5914211" y="5098143"/>
                <a:ext cx="479618" cy="369332"/>
              </a:xfrm>
              <a:prstGeom prst="rect">
                <a:avLst/>
              </a:prstGeom>
              <a:noFill/>
            </p:spPr>
            <p:txBody>
              <a:bodyPr wrap="none" rtlCol="0">
                <a:spAutoFit/>
              </a:bodyPr>
              <a:lstStyle/>
              <a:p>
                <a:r>
                  <a:rPr lang="en-US" dirty="0" err="1">
                    <a:latin typeface="Arial" pitchFamily="34" charset="0"/>
                    <a:cs typeface="Arial" pitchFamily="34" charset="0"/>
                  </a:rPr>
                  <a:t>isa</a:t>
                </a:r>
                <a:endParaRPr lang="en-US" dirty="0">
                  <a:latin typeface="Arial" pitchFamily="34" charset="0"/>
                  <a:cs typeface="Arial" pitchFamily="34" charset="0"/>
                </a:endParaRPr>
              </a:p>
            </p:txBody>
          </p:sp>
          <p:cxnSp>
            <p:nvCxnSpPr>
              <p:cNvPr id="19" name="Straight Connector 18"/>
              <p:cNvCxnSpPr>
                <a:stCxn id="4" idx="3"/>
                <a:endCxn id="9" idx="0"/>
              </p:cNvCxnSpPr>
              <p:nvPr/>
            </p:nvCxnSpPr>
            <p:spPr>
              <a:xfrm>
                <a:off x="5274013" y="4677229"/>
                <a:ext cx="841038" cy="351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2"/>
                <a:endCxn id="6" idx="0"/>
              </p:cNvCxnSpPr>
              <p:nvPr/>
            </p:nvCxnSpPr>
            <p:spPr>
              <a:xfrm rot="16200000" flipH="1">
                <a:off x="6296272" y="5325223"/>
                <a:ext cx="457982" cy="74248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2919110" y="3574143"/>
              <a:ext cx="3667738" cy="1378857"/>
              <a:chOff x="2919110" y="3581400"/>
              <a:chExt cx="3667738" cy="1378857"/>
            </a:xfrm>
          </p:grpSpPr>
          <p:sp>
            <p:nvSpPr>
              <p:cNvPr id="4" name="Rounded Rectangle 3"/>
              <p:cNvSpPr/>
              <p:nvPr/>
            </p:nvSpPr>
            <p:spPr>
              <a:xfrm>
                <a:off x="4130202" y="4408714"/>
                <a:ext cx="1143811" cy="55154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grpSp>
            <p:nvGrpSpPr>
              <p:cNvPr id="38" name="Group 37"/>
              <p:cNvGrpSpPr/>
              <p:nvPr/>
            </p:nvGrpSpPr>
            <p:grpSpPr>
              <a:xfrm>
                <a:off x="2919110" y="3581400"/>
                <a:ext cx="3667738" cy="827315"/>
                <a:chOff x="2919110" y="3581400"/>
                <a:chExt cx="3667738" cy="827315"/>
              </a:xfrm>
            </p:grpSpPr>
            <p:grpSp>
              <p:nvGrpSpPr>
                <p:cNvPr id="24" name="Group 23"/>
                <p:cNvGrpSpPr/>
                <p:nvPr/>
              </p:nvGrpSpPr>
              <p:grpSpPr>
                <a:xfrm>
                  <a:off x="2919110" y="3581402"/>
                  <a:ext cx="813043" cy="369332"/>
                  <a:chOff x="3886200" y="2743200"/>
                  <a:chExt cx="920795" cy="408209"/>
                </a:xfrm>
              </p:grpSpPr>
              <p:sp>
                <p:nvSpPr>
                  <p:cNvPr id="22" name="Oval 21"/>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3" name="TextBox 22"/>
                  <p:cNvSpPr txBox="1"/>
                  <p:nvPr/>
                </p:nvSpPr>
                <p:spPr>
                  <a:xfrm>
                    <a:off x="3886200" y="2743200"/>
                    <a:ext cx="920795" cy="408209"/>
                  </a:xfrm>
                  <a:prstGeom prst="rect">
                    <a:avLst/>
                  </a:prstGeom>
                  <a:noFill/>
                </p:spPr>
                <p:txBody>
                  <a:bodyPr wrap="none" rtlCol="0">
                    <a:spAutoFit/>
                  </a:bodyPr>
                  <a:lstStyle/>
                  <a:p>
                    <a:r>
                      <a:rPr lang="en-US" dirty="0">
                        <a:latin typeface="Arial" pitchFamily="34" charset="0"/>
                        <a:cs typeface="Arial" pitchFamily="34" charset="0"/>
                      </a:rPr>
                      <a:t>length</a:t>
                    </a:r>
                  </a:p>
                </p:txBody>
              </p:sp>
            </p:grpSp>
            <p:sp>
              <p:nvSpPr>
                <p:cNvPr id="26" name="Oval 25"/>
                <p:cNvSpPr/>
                <p:nvPr/>
              </p:nvSpPr>
              <p:spPr>
                <a:xfrm>
                  <a:off x="3861070" y="3581400"/>
                  <a:ext cx="740113" cy="34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7" name="TextBox 26"/>
                <p:cNvSpPr txBox="1"/>
                <p:nvPr/>
              </p:nvSpPr>
              <p:spPr>
                <a:xfrm>
                  <a:off x="3995636" y="3581400"/>
                  <a:ext cx="543739" cy="369332"/>
                </a:xfrm>
                <a:prstGeom prst="rect">
                  <a:avLst/>
                </a:prstGeom>
                <a:noFill/>
              </p:spPr>
              <p:txBody>
                <a:bodyPr wrap="none" rtlCol="0">
                  <a:spAutoFit/>
                </a:bodyPr>
                <a:lstStyle/>
                <a:p>
                  <a:r>
                    <a:rPr lang="en-US" dirty="0">
                      <a:latin typeface="Arial" pitchFamily="34" charset="0"/>
                      <a:cs typeface="Arial" pitchFamily="34" charset="0"/>
                    </a:rPr>
                    <a:t>title</a:t>
                  </a:r>
                </a:p>
              </p:txBody>
            </p:sp>
            <p:sp>
              <p:nvSpPr>
                <p:cNvPr id="28" name="Oval 27"/>
                <p:cNvSpPr/>
                <p:nvPr/>
              </p:nvSpPr>
              <p:spPr>
                <a:xfrm>
                  <a:off x="4803032" y="3581400"/>
                  <a:ext cx="740113" cy="34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9" name="TextBox 28"/>
                <p:cNvSpPr txBox="1"/>
                <p:nvPr/>
              </p:nvSpPr>
              <p:spPr>
                <a:xfrm>
                  <a:off x="4937598" y="3581400"/>
                  <a:ext cx="633507" cy="369332"/>
                </a:xfrm>
                <a:prstGeom prst="rect">
                  <a:avLst/>
                </a:prstGeom>
                <a:noFill/>
              </p:spPr>
              <p:txBody>
                <a:bodyPr wrap="none" rtlCol="0">
                  <a:spAutoFit/>
                </a:bodyPr>
                <a:lstStyle/>
                <a:p>
                  <a:r>
                    <a:rPr lang="en-US" dirty="0">
                      <a:latin typeface="Arial" pitchFamily="34" charset="0"/>
                      <a:cs typeface="Arial" pitchFamily="34" charset="0"/>
                    </a:rPr>
                    <a:t>year</a:t>
                  </a:r>
                </a:p>
              </p:txBody>
            </p:sp>
            <p:sp>
              <p:nvSpPr>
                <p:cNvPr id="30" name="Oval 29"/>
                <p:cNvSpPr/>
                <p:nvPr/>
              </p:nvSpPr>
              <p:spPr>
                <a:xfrm>
                  <a:off x="5744994" y="3581400"/>
                  <a:ext cx="740113" cy="34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1" name="TextBox 30"/>
                <p:cNvSpPr txBox="1"/>
                <p:nvPr/>
              </p:nvSpPr>
              <p:spPr>
                <a:xfrm>
                  <a:off x="5812277" y="3581400"/>
                  <a:ext cx="774571" cy="369332"/>
                </a:xfrm>
                <a:prstGeom prst="rect">
                  <a:avLst/>
                </a:prstGeom>
                <a:noFill/>
              </p:spPr>
              <p:txBody>
                <a:bodyPr wrap="none" rtlCol="0">
                  <a:spAutoFit/>
                </a:bodyPr>
                <a:lstStyle/>
                <a:p>
                  <a:r>
                    <a:rPr lang="en-US" dirty="0">
                      <a:latin typeface="Arial" pitchFamily="34" charset="0"/>
                      <a:cs typeface="Arial" pitchFamily="34" charset="0"/>
                    </a:rPr>
                    <a:t>genre</a:t>
                  </a:r>
                </a:p>
              </p:txBody>
            </p:sp>
            <p:cxnSp>
              <p:nvCxnSpPr>
                <p:cNvPr id="33" name="Straight Connector 32"/>
                <p:cNvCxnSpPr>
                  <a:stCxn id="23" idx="2"/>
                  <a:endCxn id="4" idx="0"/>
                </p:cNvCxnSpPr>
                <p:nvPr/>
              </p:nvCxnSpPr>
              <p:spPr>
                <a:xfrm rot="16200000" flipH="1">
                  <a:off x="3784878" y="3491484"/>
                  <a:ext cx="457982" cy="1376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7" idx="2"/>
                  <a:endCxn id="4" idx="0"/>
                </p:cNvCxnSpPr>
                <p:nvPr/>
              </p:nvCxnSpPr>
              <p:spPr>
                <a:xfrm rot="16200000" flipH="1">
                  <a:off x="4255816" y="3962422"/>
                  <a:ext cx="457982" cy="4346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9" idx="2"/>
                  <a:endCxn id="4" idx="0"/>
                </p:cNvCxnSpPr>
                <p:nvPr/>
              </p:nvCxnSpPr>
              <p:spPr>
                <a:xfrm rot="5400000">
                  <a:off x="4749239" y="3903601"/>
                  <a:ext cx="457982" cy="5522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1" idx="2"/>
                  <a:endCxn id="4" idx="0"/>
                </p:cNvCxnSpPr>
                <p:nvPr/>
              </p:nvCxnSpPr>
              <p:spPr>
                <a:xfrm rot="5400000">
                  <a:off x="5221845" y="3430996"/>
                  <a:ext cx="457982" cy="149745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51" name="Group 50"/>
            <p:cNvGrpSpPr/>
            <p:nvPr/>
          </p:nvGrpSpPr>
          <p:grpSpPr>
            <a:xfrm>
              <a:off x="6172200" y="5021943"/>
              <a:ext cx="2136389" cy="1455057"/>
              <a:chOff x="6172200" y="5021943"/>
              <a:chExt cx="2136389" cy="1455057"/>
            </a:xfrm>
          </p:grpSpPr>
          <p:sp>
            <p:nvSpPr>
              <p:cNvPr id="40" name="Oval 39"/>
              <p:cNvSpPr/>
              <p:nvPr/>
            </p:nvSpPr>
            <p:spPr>
              <a:xfrm>
                <a:off x="7260887" y="5098143"/>
                <a:ext cx="1044913"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nvGrpSpPr>
              <p:cNvPr id="49" name="Group 48"/>
              <p:cNvGrpSpPr/>
              <p:nvPr/>
            </p:nvGrpSpPr>
            <p:grpSpPr>
              <a:xfrm>
                <a:off x="6172200" y="5021943"/>
                <a:ext cx="2136389" cy="1455057"/>
                <a:chOff x="5879560" y="5021943"/>
                <a:chExt cx="2136389" cy="1455057"/>
              </a:xfrm>
            </p:grpSpPr>
            <p:sp>
              <p:nvSpPr>
                <p:cNvPr id="6" name="Rounded Rectangle 5"/>
                <p:cNvSpPr/>
                <p:nvPr/>
              </p:nvSpPr>
              <p:spPr>
                <a:xfrm>
                  <a:off x="5879560" y="5925457"/>
                  <a:ext cx="1524000" cy="55154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Murder Mysteries</a:t>
                  </a:r>
                </a:p>
              </p:txBody>
            </p:sp>
            <p:sp>
              <p:nvSpPr>
                <p:cNvPr id="41" name="TextBox 40"/>
                <p:cNvSpPr txBox="1"/>
                <p:nvPr/>
              </p:nvSpPr>
              <p:spPr>
                <a:xfrm>
                  <a:off x="7023370" y="5021943"/>
                  <a:ext cx="992579" cy="369332"/>
                </a:xfrm>
                <a:prstGeom prst="rect">
                  <a:avLst/>
                </a:prstGeom>
                <a:noFill/>
              </p:spPr>
              <p:txBody>
                <a:bodyPr wrap="none" rtlCol="0">
                  <a:spAutoFit/>
                </a:bodyPr>
                <a:lstStyle/>
                <a:p>
                  <a:r>
                    <a:rPr lang="en-US" dirty="0">
                      <a:latin typeface="Arial" pitchFamily="34" charset="0"/>
                      <a:cs typeface="Arial" pitchFamily="34" charset="0"/>
                    </a:rPr>
                    <a:t>weapon</a:t>
                  </a:r>
                </a:p>
              </p:txBody>
            </p:sp>
            <p:cxnSp>
              <p:nvCxnSpPr>
                <p:cNvPr id="43" name="Straight Connector 42"/>
                <p:cNvCxnSpPr>
                  <a:stCxn id="41" idx="2"/>
                  <a:endCxn id="6" idx="0"/>
                </p:cNvCxnSpPr>
                <p:nvPr/>
              </p:nvCxnSpPr>
              <p:spPr>
                <a:xfrm rot="5400000">
                  <a:off x="6813519" y="5219316"/>
                  <a:ext cx="534182" cy="87810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52" name="Group 51"/>
            <p:cNvGrpSpPr/>
            <p:nvPr/>
          </p:nvGrpSpPr>
          <p:grpSpPr>
            <a:xfrm>
              <a:off x="1295400" y="3581400"/>
              <a:ext cx="2362199" cy="2895600"/>
              <a:chOff x="1371600" y="3581400"/>
              <a:chExt cx="2362199" cy="2895600"/>
            </a:xfrm>
          </p:grpSpPr>
          <p:sp>
            <p:nvSpPr>
              <p:cNvPr id="5" name="Rounded Rectangle 4"/>
              <p:cNvSpPr/>
              <p:nvPr/>
            </p:nvSpPr>
            <p:spPr>
              <a:xfrm>
                <a:off x="2209800" y="5925457"/>
                <a:ext cx="1523999" cy="55154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Cartoons</a:t>
                </a:r>
              </a:p>
            </p:txBody>
          </p:sp>
          <p:sp>
            <p:nvSpPr>
              <p:cNvPr id="44" name="Diamond 43"/>
              <p:cNvSpPr/>
              <p:nvPr/>
            </p:nvSpPr>
            <p:spPr>
              <a:xfrm>
                <a:off x="1708015" y="4477657"/>
                <a:ext cx="941962" cy="41365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45" name="TextBox 44"/>
              <p:cNvSpPr txBox="1"/>
              <p:nvPr/>
            </p:nvSpPr>
            <p:spPr>
              <a:xfrm>
                <a:off x="1775298" y="4546600"/>
                <a:ext cx="864404" cy="369332"/>
              </a:xfrm>
              <a:prstGeom prst="rect">
                <a:avLst/>
              </a:prstGeom>
              <a:noFill/>
            </p:spPr>
            <p:txBody>
              <a:bodyPr wrap="none" rtlCol="0">
                <a:spAutoFit/>
              </a:bodyPr>
              <a:lstStyle/>
              <a:p>
                <a:r>
                  <a:rPr lang="en-US" dirty="0">
                    <a:latin typeface="Arial" pitchFamily="34" charset="0"/>
                    <a:cs typeface="Arial" pitchFamily="34" charset="0"/>
                  </a:rPr>
                  <a:t>Voices</a:t>
                </a:r>
              </a:p>
            </p:txBody>
          </p:sp>
          <p:cxnSp>
            <p:nvCxnSpPr>
              <p:cNvPr id="47" name="Straight Connector 46"/>
              <p:cNvCxnSpPr>
                <a:stCxn id="45" idx="2"/>
                <a:endCxn id="5" idx="1"/>
              </p:cNvCxnSpPr>
              <p:nvPr/>
            </p:nvCxnSpPr>
            <p:spPr>
              <a:xfrm rot="16200000" flipH="1">
                <a:off x="1566002" y="5557430"/>
                <a:ext cx="1285297" cy="230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371600" y="3581400"/>
                <a:ext cx="979755" cy="369332"/>
              </a:xfrm>
              <a:prstGeom prst="rect">
                <a:avLst/>
              </a:prstGeom>
              <a:noFill/>
            </p:spPr>
            <p:txBody>
              <a:bodyPr wrap="none" rtlCol="0">
                <a:spAutoFit/>
              </a:bodyPr>
              <a:lstStyle/>
              <a:p>
                <a:r>
                  <a:rPr lang="en-US" dirty="0">
                    <a:latin typeface="Arial" pitchFamily="34" charset="0"/>
                    <a:cs typeface="Arial" pitchFamily="34" charset="0"/>
                  </a:rPr>
                  <a:t>to Stars</a:t>
                </a:r>
              </a:p>
            </p:txBody>
          </p:sp>
          <p:cxnSp>
            <p:nvCxnSpPr>
              <p:cNvPr id="50" name="Straight Connector 49"/>
              <p:cNvCxnSpPr>
                <a:stCxn id="44" idx="0"/>
                <a:endCxn id="48" idx="2"/>
              </p:cNvCxnSpPr>
              <p:nvPr/>
            </p:nvCxnSpPr>
            <p:spPr>
              <a:xfrm rot="16200000" flipV="1">
                <a:off x="1756775" y="4055436"/>
                <a:ext cx="526925" cy="317518"/>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089577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85800" y="258763"/>
            <a:ext cx="7772400" cy="766762"/>
          </a:xfrm>
        </p:spPr>
        <p:txBody>
          <a:bodyPr>
            <a:normAutofit fontScale="90000"/>
          </a:bodyPr>
          <a:lstStyle/>
          <a:p>
            <a:pPr algn="ctr"/>
            <a:r>
              <a:rPr lang="en-US" b="1" dirty="0"/>
              <a:t>Example COMPANY Database – Construct </a:t>
            </a:r>
            <a:r>
              <a:rPr lang="en-US" b="1" dirty="0" err="1"/>
              <a:t>ERD</a:t>
            </a:r>
            <a:endParaRPr lang="en-US" dirty="0"/>
          </a:p>
        </p:txBody>
      </p:sp>
      <p:sp>
        <p:nvSpPr>
          <p:cNvPr id="123907" name="Rectangle 3"/>
          <p:cNvSpPr>
            <a:spLocks noGrp="1" noChangeArrowheads="1"/>
          </p:cNvSpPr>
          <p:nvPr>
            <p:ph type="body" idx="1"/>
          </p:nvPr>
        </p:nvSpPr>
        <p:spPr>
          <a:xfrm>
            <a:off x="585924" y="1127464"/>
            <a:ext cx="8030175" cy="5160214"/>
          </a:xfrm>
        </p:spPr>
        <p:txBody>
          <a:bodyPr>
            <a:normAutofit/>
          </a:bodyPr>
          <a:lstStyle/>
          <a:p>
            <a:pPr>
              <a:lnSpc>
                <a:spcPct val="100000"/>
              </a:lnSpc>
            </a:pPr>
            <a:r>
              <a:rPr lang="en-US" sz="2800" dirty="0"/>
              <a:t>Requirements of the Company (oversimplified for illustrative purposes)</a:t>
            </a:r>
          </a:p>
          <a:p>
            <a:pPr lvl="1">
              <a:lnSpc>
                <a:spcPct val="100000"/>
              </a:lnSpc>
              <a:buFont typeface="Wingdings" panose="05000000000000000000" pitchFamily="2" charset="2"/>
              <a:buChar char="§"/>
            </a:pPr>
            <a:r>
              <a:rPr lang="en-US" sz="2500" dirty="0"/>
              <a:t>The company is organized into </a:t>
            </a:r>
            <a:r>
              <a:rPr lang="en-US" sz="2500" dirty="0" err="1"/>
              <a:t>DEPARTMENTs</a:t>
            </a:r>
            <a:r>
              <a:rPr lang="en-US" sz="2500" dirty="0"/>
              <a:t>. Each department has a name, number and an employee who </a:t>
            </a:r>
            <a:r>
              <a:rPr lang="en-US" sz="2500" i="1" dirty="0"/>
              <a:t>manages </a:t>
            </a:r>
            <a:r>
              <a:rPr lang="en-US" sz="2500" dirty="0"/>
              <a:t>the department. We keep track of the start date of the department</a:t>
            </a:r>
            <a:r>
              <a:rPr lang="en-US" sz="2500" i="1" dirty="0"/>
              <a:t> </a:t>
            </a:r>
            <a:r>
              <a:rPr lang="en-US" sz="2500" dirty="0"/>
              <a:t>manager.</a:t>
            </a:r>
            <a:r>
              <a:rPr lang="en-US" sz="2500" i="1" dirty="0"/>
              <a:t> </a:t>
            </a:r>
          </a:p>
          <a:p>
            <a:pPr lvl="1">
              <a:lnSpc>
                <a:spcPct val="100000"/>
              </a:lnSpc>
              <a:buFont typeface="Wingdings" panose="05000000000000000000" pitchFamily="2" charset="2"/>
              <a:buChar char="§"/>
            </a:pPr>
            <a:r>
              <a:rPr lang="en-US" sz="2500" dirty="0"/>
              <a:t>Each department</a:t>
            </a:r>
            <a:r>
              <a:rPr lang="en-US" sz="2500" i="1" dirty="0"/>
              <a:t> controls </a:t>
            </a:r>
            <a:r>
              <a:rPr lang="en-US" sz="2500" dirty="0"/>
              <a:t>a number of </a:t>
            </a:r>
            <a:r>
              <a:rPr lang="en-US" sz="2500" dirty="0" err="1"/>
              <a:t>PROJECTs</a:t>
            </a:r>
            <a:r>
              <a:rPr lang="en-US" sz="2500" i="1" dirty="0"/>
              <a:t>. </a:t>
            </a:r>
            <a:r>
              <a:rPr lang="en-US" sz="2500" dirty="0"/>
              <a:t>Each project has a name, number and is</a:t>
            </a:r>
            <a:r>
              <a:rPr lang="en-US" sz="2500" i="1" dirty="0"/>
              <a:t> </a:t>
            </a:r>
            <a:r>
              <a:rPr lang="en-US" sz="2500" dirty="0"/>
              <a:t>located at a single location.</a:t>
            </a:r>
          </a:p>
        </p:txBody>
      </p:sp>
    </p:spTree>
    <p:extLst>
      <p:ext uri="{BB962C8B-B14F-4D97-AF65-F5344CB8AC3E}">
        <p14:creationId xmlns:p14="http://schemas.microsoft.com/office/powerpoint/2010/main" val="595703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FE08-D06C-4F7E-84F7-69631DD44255}"/>
              </a:ext>
            </a:extLst>
          </p:cNvPr>
          <p:cNvSpPr>
            <a:spLocks noGrp="1"/>
          </p:cNvSpPr>
          <p:nvPr>
            <p:ph type="title"/>
          </p:nvPr>
        </p:nvSpPr>
        <p:spPr/>
        <p:txBody>
          <a:bodyPr/>
          <a:lstStyle/>
          <a:p>
            <a:pPr algn="ctr"/>
            <a:r>
              <a:rPr lang="en-US" dirty="0"/>
              <a:t>Objectives</a:t>
            </a:r>
            <a:endParaRPr lang="vi-VN" dirty="0"/>
          </a:p>
        </p:txBody>
      </p:sp>
      <p:sp>
        <p:nvSpPr>
          <p:cNvPr id="3" name="Content Placeholder 2">
            <a:extLst>
              <a:ext uri="{FF2B5EF4-FFF2-40B4-BE49-F238E27FC236}">
                <a16:creationId xmlns:a16="http://schemas.microsoft.com/office/drawing/2014/main" id="{3F385A05-6F6A-4E2F-AEC7-9406A974D47D}"/>
              </a:ext>
            </a:extLst>
          </p:cNvPr>
          <p:cNvSpPr>
            <a:spLocks noGrp="1"/>
          </p:cNvSpPr>
          <p:nvPr>
            <p:ph idx="1"/>
          </p:nvPr>
        </p:nvSpPr>
        <p:spPr>
          <a:xfrm>
            <a:off x="461914" y="1127464"/>
            <a:ext cx="8220172" cy="4678531"/>
          </a:xfrm>
        </p:spPr>
        <p:txBody>
          <a:bodyPr>
            <a:noAutofit/>
          </a:bodyPr>
          <a:lstStyle/>
          <a:p>
            <a:pPr>
              <a:lnSpc>
                <a:spcPct val="120000"/>
              </a:lnSpc>
              <a:spcBef>
                <a:spcPts val="0"/>
              </a:spcBef>
              <a:spcAft>
                <a:spcPts val="0"/>
              </a:spcAft>
              <a:buFont typeface="Wingdings" panose="05000000000000000000" pitchFamily="2" charset="2"/>
              <a:buChar char="§"/>
            </a:pPr>
            <a:r>
              <a:rPr lang="en-US" b="0" dirty="0"/>
              <a:t>Understand the Database Design Process</a:t>
            </a:r>
            <a:endParaRPr lang="en-SG" b="0" dirty="0"/>
          </a:p>
          <a:p>
            <a:pPr>
              <a:lnSpc>
                <a:spcPct val="120000"/>
              </a:lnSpc>
              <a:spcBef>
                <a:spcPts val="0"/>
              </a:spcBef>
              <a:spcAft>
                <a:spcPts val="0"/>
              </a:spcAft>
              <a:buFont typeface="Wingdings" panose="05000000000000000000" pitchFamily="2" charset="2"/>
              <a:buChar char="§"/>
            </a:pPr>
            <a:r>
              <a:rPr lang="en-US" b="0" dirty="0"/>
              <a:t>Understand data modeling basing on entity relationship</a:t>
            </a:r>
            <a:endParaRPr lang="en-SG" b="0" dirty="0"/>
          </a:p>
          <a:p>
            <a:pPr>
              <a:lnSpc>
                <a:spcPct val="120000"/>
              </a:lnSpc>
              <a:spcBef>
                <a:spcPts val="0"/>
              </a:spcBef>
              <a:spcAft>
                <a:spcPts val="0"/>
              </a:spcAft>
              <a:buFont typeface="Wingdings" panose="05000000000000000000" pitchFamily="2" charset="2"/>
              <a:buChar char="§"/>
            </a:pPr>
            <a:r>
              <a:rPr lang="en-US" b="0" dirty="0"/>
              <a:t>Design a suitable database adapted business requirements in reality</a:t>
            </a:r>
            <a:endParaRPr lang="en-SG" b="0" dirty="0"/>
          </a:p>
          <a:p>
            <a:pPr>
              <a:lnSpc>
                <a:spcPct val="120000"/>
              </a:lnSpc>
              <a:spcBef>
                <a:spcPts val="0"/>
              </a:spcBef>
              <a:spcAft>
                <a:spcPts val="0"/>
              </a:spcAft>
              <a:buFont typeface="Wingdings" panose="05000000000000000000" pitchFamily="2" charset="2"/>
              <a:buChar char="§"/>
            </a:pPr>
            <a:endParaRPr lang="en-US" dirty="0"/>
          </a:p>
        </p:txBody>
      </p:sp>
      <p:sp>
        <p:nvSpPr>
          <p:cNvPr id="4" name="Slide Number Placeholder 3">
            <a:extLst>
              <a:ext uri="{FF2B5EF4-FFF2-40B4-BE49-F238E27FC236}">
                <a16:creationId xmlns:a16="http://schemas.microsoft.com/office/drawing/2014/main" id="{A4E6714A-2966-4608-807A-BC3899DA2D76}"/>
              </a:ext>
            </a:extLst>
          </p:cNvPr>
          <p:cNvSpPr>
            <a:spLocks noGrp="1"/>
          </p:cNvSpPr>
          <p:nvPr>
            <p:ph type="sldNum" sz="quarter" idx="12"/>
          </p:nvPr>
        </p:nvSpPr>
        <p:spPr/>
        <p:txBody>
          <a:bodyPr/>
          <a:lstStyle/>
          <a:p>
            <a:fld id="{CC2FDD2D-D1AD-4AA7-93C2-8410BB90945D}" type="slidenum">
              <a:rPr lang="vi-VN" smtClean="0"/>
              <a:t>2</a:t>
            </a:fld>
            <a:endParaRPr lang="vi-VN"/>
          </a:p>
        </p:txBody>
      </p:sp>
      <p:sp>
        <p:nvSpPr>
          <p:cNvPr id="5" name="Footer Placeholder 4">
            <a:extLst>
              <a:ext uri="{FF2B5EF4-FFF2-40B4-BE49-F238E27FC236}">
                <a16:creationId xmlns:a16="http://schemas.microsoft.com/office/drawing/2014/main" id="{D86A2D50-150B-41A0-B210-5B0F418A92EF}"/>
              </a:ext>
            </a:extLst>
          </p:cNvPr>
          <p:cNvSpPr>
            <a:spLocks noGrp="1"/>
          </p:cNvSpPr>
          <p:nvPr>
            <p:ph type="ftr" sz="quarter" idx="11"/>
          </p:nvPr>
        </p:nvSpPr>
        <p:spPr/>
        <p:txBody>
          <a:bodyPr/>
          <a:lstStyle/>
          <a:p>
            <a:r>
              <a:rPr lang="vi-VN"/>
              <a:t>High-Level Database Model</a:t>
            </a:r>
          </a:p>
        </p:txBody>
      </p:sp>
    </p:spTree>
    <p:extLst>
      <p:ext uri="{BB962C8B-B14F-4D97-AF65-F5344CB8AC3E}">
        <p14:creationId xmlns:p14="http://schemas.microsoft.com/office/powerpoint/2010/main" val="2194815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165225" y="214313"/>
            <a:ext cx="7292975" cy="754062"/>
          </a:xfrm>
        </p:spPr>
        <p:txBody>
          <a:bodyPr>
            <a:normAutofit fontScale="90000"/>
          </a:bodyPr>
          <a:lstStyle/>
          <a:p>
            <a:r>
              <a:rPr lang="en-US" sz="3600" b="1"/>
              <a:t>Example COMPANY Database (Cont.)</a:t>
            </a:r>
            <a:endParaRPr lang="en-US" sz="3600"/>
          </a:p>
        </p:txBody>
      </p:sp>
      <p:sp>
        <p:nvSpPr>
          <p:cNvPr id="128003" name="Rectangle 3"/>
          <p:cNvSpPr>
            <a:spLocks noGrp="1" noChangeArrowheads="1"/>
          </p:cNvSpPr>
          <p:nvPr>
            <p:ph type="body" idx="1"/>
          </p:nvPr>
        </p:nvSpPr>
        <p:spPr>
          <a:xfrm>
            <a:off x="585924" y="1127464"/>
            <a:ext cx="8049029" cy="5069149"/>
          </a:xfrm>
        </p:spPr>
        <p:txBody>
          <a:bodyPr>
            <a:normAutofit/>
          </a:bodyPr>
          <a:lstStyle/>
          <a:p>
            <a:pPr lvl="1">
              <a:lnSpc>
                <a:spcPct val="100000"/>
              </a:lnSpc>
              <a:buSzPct val="150000"/>
              <a:buFont typeface="Wingdings" panose="05000000000000000000" pitchFamily="2" charset="2"/>
              <a:buChar char="§"/>
            </a:pPr>
            <a:r>
              <a:rPr lang="en-US" sz="2500" dirty="0"/>
              <a:t>We store each </a:t>
            </a:r>
            <a:r>
              <a:rPr lang="en-US" sz="2500" dirty="0" err="1"/>
              <a:t>EMPLOYEE’s</a:t>
            </a:r>
            <a:r>
              <a:rPr lang="en-US" sz="2500" dirty="0"/>
              <a:t> social security number, address, salary, sex, and birthdate. Each employee </a:t>
            </a:r>
            <a:r>
              <a:rPr lang="en-US" sz="2500" i="1" dirty="0"/>
              <a:t>works for</a:t>
            </a:r>
            <a:r>
              <a:rPr lang="en-US" sz="2500" dirty="0"/>
              <a:t> one department but may </a:t>
            </a:r>
            <a:r>
              <a:rPr lang="en-US" sz="2500" i="1" dirty="0"/>
              <a:t>work on</a:t>
            </a:r>
            <a:r>
              <a:rPr lang="en-US" sz="2500" dirty="0"/>
              <a:t> several projects. We keep track of the number of hours per week that an employee currently works on each project. We also keep track of the </a:t>
            </a:r>
            <a:r>
              <a:rPr lang="en-US" sz="2500" i="1" dirty="0"/>
              <a:t>direct supervisor</a:t>
            </a:r>
            <a:r>
              <a:rPr lang="en-US" sz="2500" dirty="0"/>
              <a:t> of each employee.</a:t>
            </a:r>
          </a:p>
          <a:p>
            <a:pPr lvl="1">
              <a:lnSpc>
                <a:spcPct val="100000"/>
              </a:lnSpc>
              <a:buSzPct val="150000"/>
              <a:buFont typeface="Wingdings" panose="05000000000000000000" pitchFamily="2" charset="2"/>
              <a:buChar char="§"/>
            </a:pPr>
            <a:r>
              <a:rPr lang="en-US" sz="2500" dirty="0"/>
              <a:t>Each employee may </a:t>
            </a:r>
            <a:r>
              <a:rPr lang="en-US" sz="2500" i="1" dirty="0"/>
              <a:t>have</a:t>
            </a:r>
            <a:r>
              <a:rPr lang="en-US" sz="2500" dirty="0"/>
              <a:t> a number of </a:t>
            </a:r>
            <a:r>
              <a:rPr lang="en-US" sz="2500" dirty="0" err="1"/>
              <a:t>DEPENDENTs</a:t>
            </a:r>
            <a:r>
              <a:rPr lang="en-US" sz="2500" dirty="0"/>
              <a:t>. For each dependent, we keep track of their name, sex, birthdate, and relationship to employee.</a:t>
            </a:r>
          </a:p>
        </p:txBody>
      </p:sp>
    </p:spTree>
    <p:extLst>
      <p:ext uri="{BB962C8B-B14F-4D97-AF65-F5344CB8AC3E}">
        <p14:creationId xmlns:p14="http://schemas.microsoft.com/office/powerpoint/2010/main" val="647098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05770-BFDC-4DE2-9D91-6AE972481A5C}"/>
              </a:ext>
            </a:extLst>
          </p:cNvPr>
          <p:cNvSpPr>
            <a:spLocks noGrp="1"/>
          </p:cNvSpPr>
          <p:nvPr>
            <p:ph type="title"/>
          </p:nvPr>
        </p:nvSpPr>
        <p:spPr>
          <a:xfrm>
            <a:off x="621439" y="480767"/>
            <a:ext cx="8030174" cy="917075"/>
          </a:xfrm>
        </p:spPr>
        <p:txBody>
          <a:bodyPr>
            <a:normAutofit fontScale="90000"/>
          </a:bodyPr>
          <a:lstStyle/>
          <a:p>
            <a:pPr algn="ctr"/>
            <a:r>
              <a:rPr lang="en-US" altLang="zh-TW" dirty="0"/>
              <a:t>From ER Diagram to Relational Model</a:t>
            </a:r>
            <a:endParaRPr lang="vi-VN" dirty="0"/>
          </a:p>
        </p:txBody>
      </p:sp>
      <p:sp>
        <p:nvSpPr>
          <p:cNvPr id="3" name="Content Placeholder 2">
            <a:extLst>
              <a:ext uri="{FF2B5EF4-FFF2-40B4-BE49-F238E27FC236}">
                <a16:creationId xmlns:a16="http://schemas.microsoft.com/office/drawing/2014/main" id="{51D24853-E1F4-4C9A-9F18-F647743C0501}"/>
              </a:ext>
            </a:extLst>
          </p:cNvPr>
          <p:cNvSpPr>
            <a:spLocks noGrp="1"/>
          </p:cNvSpPr>
          <p:nvPr>
            <p:ph idx="1"/>
          </p:nvPr>
        </p:nvSpPr>
        <p:spPr>
          <a:xfrm>
            <a:off x="585924" y="1127464"/>
            <a:ext cx="7936637" cy="5179068"/>
          </a:xfrm>
        </p:spPr>
        <p:txBody>
          <a:bodyPr>
            <a:normAutofit lnSpcReduction="10000"/>
          </a:bodyPr>
          <a:lstStyle/>
          <a:p>
            <a:pPr>
              <a:buFont typeface="Wingdings" panose="05000000000000000000" pitchFamily="2" charset="2"/>
              <a:buChar char="§"/>
            </a:pPr>
            <a:r>
              <a:rPr lang="en-US" dirty="0"/>
              <a:t>Overview: </a:t>
            </a:r>
          </a:p>
          <a:p>
            <a:pPr lvl="1">
              <a:buSzPct val="80000"/>
              <a:buFont typeface="Wingdings" panose="05000000000000000000" pitchFamily="2" charset="2"/>
              <a:buChar char="§"/>
            </a:pPr>
            <a:r>
              <a:rPr lang="en-US" dirty="0"/>
              <a:t>1 entity = 1 relation</a:t>
            </a:r>
          </a:p>
          <a:p>
            <a:pPr lvl="1">
              <a:buSzPct val="80000"/>
              <a:buFont typeface="Wingdings" panose="05000000000000000000" pitchFamily="2" charset="2"/>
              <a:buChar char="§"/>
            </a:pPr>
            <a:r>
              <a:rPr lang="en-US" dirty="0"/>
              <a:t> attributes of entity ~ attributes of relation</a:t>
            </a:r>
          </a:p>
          <a:p>
            <a:pPr lvl="1">
              <a:buSzPct val="80000"/>
              <a:buFont typeface="Wingdings" panose="05000000000000000000" pitchFamily="2" charset="2"/>
              <a:buChar char="§"/>
            </a:pPr>
            <a:r>
              <a:rPr lang="en-US" dirty="0"/>
              <a:t> key of entity ~ key of relation</a:t>
            </a:r>
          </a:p>
          <a:p>
            <a:pPr>
              <a:buFont typeface="Wingdings" panose="05000000000000000000" pitchFamily="2" charset="2"/>
              <a:buChar char="§"/>
            </a:pPr>
            <a:r>
              <a:rPr lang="en-US" dirty="0"/>
              <a:t>Convert 1-1 relationship</a:t>
            </a:r>
          </a:p>
          <a:p>
            <a:pPr>
              <a:buFont typeface="Wingdings" panose="05000000000000000000" pitchFamily="2" charset="2"/>
              <a:buChar char="§"/>
            </a:pPr>
            <a:r>
              <a:rPr lang="en-US" dirty="0"/>
              <a:t>Convert 1-M relationship</a:t>
            </a:r>
          </a:p>
          <a:p>
            <a:pPr lvl="1">
              <a:buSzPct val="80000"/>
              <a:buFont typeface="Wingdings" panose="05000000000000000000" pitchFamily="2" charset="2"/>
              <a:buChar char="§"/>
            </a:pPr>
            <a:r>
              <a:rPr lang="en-US" dirty="0"/>
              <a:t> Put key attribute of one-side to M-side </a:t>
            </a:r>
          </a:p>
          <a:p>
            <a:pPr>
              <a:buFont typeface="Wingdings" panose="05000000000000000000" pitchFamily="2" charset="2"/>
              <a:buChar char="§"/>
            </a:pPr>
            <a:r>
              <a:rPr lang="en-US" dirty="0"/>
              <a:t>Convert M-M relationship</a:t>
            </a:r>
          </a:p>
          <a:p>
            <a:pPr lvl="1">
              <a:lnSpc>
                <a:spcPct val="110000"/>
              </a:lnSpc>
              <a:buSzPct val="80000"/>
              <a:buFont typeface="Wingdings" panose="05000000000000000000" pitchFamily="2" charset="2"/>
              <a:buChar char="§"/>
            </a:pPr>
            <a:r>
              <a:rPr lang="en-US" dirty="0"/>
              <a:t>Generate 1 relation, Primary key of this relation combined from two relations. Attributes of new relation ~ attributes of relationship (if have)</a:t>
            </a:r>
          </a:p>
        </p:txBody>
      </p:sp>
      <p:sp>
        <p:nvSpPr>
          <p:cNvPr id="4" name="Footer Placeholder 3">
            <a:extLst>
              <a:ext uri="{FF2B5EF4-FFF2-40B4-BE49-F238E27FC236}">
                <a16:creationId xmlns:a16="http://schemas.microsoft.com/office/drawing/2014/main" id="{C99155C5-125C-412F-AEE2-E6EB95D4453E}"/>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8D258D80-904B-43E7-A24D-17FCB4D68A8F}"/>
              </a:ext>
            </a:extLst>
          </p:cNvPr>
          <p:cNvSpPr>
            <a:spLocks noGrp="1"/>
          </p:cNvSpPr>
          <p:nvPr>
            <p:ph type="sldNum" sz="quarter" idx="12"/>
          </p:nvPr>
        </p:nvSpPr>
        <p:spPr/>
        <p:txBody>
          <a:bodyPr/>
          <a:lstStyle/>
          <a:p>
            <a:fld id="{CC2FDD2D-D1AD-4AA7-93C2-8410BB90945D}" type="slidenum">
              <a:rPr lang="vi-VN" smtClean="0"/>
              <a:t>21</a:t>
            </a:fld>
            <a:endParaRPr lang="vi-VN"/>
          </a:p>
        </p:txBody>
      </p:sp>
    </p:spTree>
    <p:extLst>
      <p:ext uri="{BB962C8B-B14F-4D97-AF65-F5344CB8AC3E}">
        <p14:creationId xmlns:p14="http://schemas.microsoft.com/office/powerpoint/2010/main" val="3273099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pPr algn="ctr"/>
            <a:r>
              <a:rPr lang="en-US" altLang="zh-TW" sz="3200" dirty="0"/>
              <a:t>From ER Diagram to Relational Model</a:t>
            </a:r>
            <a:br>
              <a:rPr lang="en-US" sz="3200" dirty="0"/>
            </a:br>
            <a:r>
              <a:rPr lang="en-US" sz="2700" dirty="0"/>
              <a:t>Convert 1-1 relationship</a:t>
            </a:r>
            <a:endParaRPr lang="en-US" sz="3200" dirty="0"/>
          </a:p>
        </p:txBody>
      </p:sp>
      <p:sp>
        <p:nvSpPr>
          <p:cNvPr id="18435" name="Rectangle 3"/>
          <p:cNvSpPr>
            <a:spLocks noGrp="1" noChangeArrowheads="1"/>
          </p:cNvSpPr>
          <p:nvPr>
            <p:ph type="body" idx="1"/>
          </p:nvPr>
        </p:nvSpPr>
        <p:spPr/>
        <p:txBody>
          <a:bodyPr>
            <a:normAutofit/>
          </a:bodyPr>
          <a:lstStyle/>
          <a:p>
            <a:r>
              <a:rPr lang="en-US" altLang="zh-TW" sz="2400" u="sng" dirty="0"/>
              <a:t>For one-to-one relationship w/out total participation</a:t>
            </a:r>
            <a:r>
              <a:rPr lang="en-US" altLang="zh-TW" sz="2400" dirty="0"/>
              <a:t> </a:t>
            </a:r>
          </a:p>
          <a:p>
            <a:pPr lvl="1">
              <a:lnSpc>
                <a:spcPct val="100000"/>
              </a:lnSpc>
              <a:buFont typeface="Wingdings" panose="05000000000000000000" pitchFamily="2" charset="2"/>
              <a:buChar char="§"/>
            </a:pPr>
            <a:r>
              <a:rPr lang="en-US" altLang="zh-TW" sz="2400" dirty="0"/>
              <a:t>Build a table with two columns, one column for each participating entity set’s primary key.  Add successive columns, one for each descriptive attributes of the relationship set (if any).</a:t>
            </a:r>
          </a:p>
          <a:p>
            <a:r>
              <a:rPr lang="en-US" altLang="zh-TW" sz="2400" u="sng" dirty="0"/>
              <a:t>For one-to-one relationship with one entity set having total participation</a:t>
            </a:r>
          </a:p>
          <a:p>
            <a:pPr lvl="1">
              <a:lnSpc>
                <a:spcPct val="100000"/>
              </a:lnSpc>
              <a:buFont typeface="Wingdings" panose="05000000000000000000" pitchFamily="2" charset="2"/>
              <a:buChar char="§"/>
            </a:pPr>
            <a:r>
              <a:rPr lang="en-US" altLang="zh-TW" sz="2400" dirty="0"/>
              <a:t>Augment one extra column on the right side of the table of the entity set with total participation, put in there the primary key of the entity set without complete participation as per to the relationship.  </a:t>
            </a:r>
            <a:endParaRPr lang="en-US" altLang="zh-TW" sz="2000" dirty="0"/>
          </a:p>
        </p:txBody>
      </p:sp>
    </p:spTree>
    <p:extLst>
      <p:ext uri="{BB962C8B-B14F-4D97-AF65-F5344CB8AC3E}">
        <p14:creationId xmlns:p14="http://schemas.microsoft.com/office/powerpoint/2010/main" val="3903408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17689" y="379602"/>
            <a:ext cx="8229600" cy="1143000"/>
          </a:xfrm>
        </p:spPr>
        <p:txBody>
          <a:bodyPr/>
          <a:lstStyle/>
          <a:p>
            <a:pPr algn="ctr"/>
            <a:r>
              <a:rPr lang="en-US" altLang="zh-TW" sz="3200" dirty="0">
                <a:solidFill>
                  <a:srgbClr val="0000FF"/>
                </a:solidFill>
              </a:rPr>
              <a:t>Convert N-</a:t>
            </a:r>
            <a:r>
              <a:rPr lang="en-US" altLang="zh-TW" sz="3200" dirty="0" err="1">
                <a:solidFill>
                  <a:srgbClr val="0000FF"/>
                </a:solidFill>
              </a:rPr>
              <a:t>ary</a:t>
            </a:r>
            <a:r>
              <a:rPr lang="en-US" altLang="zh-TW" sz="3200" dirty="0">
                <a:solidFill>
                  <a:srgbClr val="0000FF"/>
                </a:solidFill>
              </a:rPr>
              <a:t> Relationship Set</a:t>
            </a:r>
          </a:p>
        </p:txBody>
      </p:sp>
      <p:graphicFrame>
        <p:nvGraphicFramePr>
          <p:cNvPr id="25690" name="Group 90"/>
          <p:cNvGraphicFramePr>
            <a:graphicFrameLocks noGrp="1"/>
          </p:cNvGraphicFramePr>
          <p:nvPr>
            <p:ph sz="half" idx="1"/>
          </p:nvPr>
        </p:nvGraphicFramePr>
        <p:xfrm>
          <a:off x="1524000" y="4495800"/>
          <a:ext cx="7112000" cy="1188720"/>
        </p:xfrm>
        <a:graphic>
          <a:graphicData uri="http://schemas.openxmlformats.org/drawingml/2006/table">
            <a:tbl>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gridCol w="1422400">
                  <a:extLst>
                    <a:ext uri="{9D8B030D-6E8A-4147-A177-3AD203B41FA5}">
                      <a16:colId xmlns:a16="http://schemas.microsoft.com/office/drawing/2014/main" val="20003"/>
                    </a:ext>
                  </a:extLst>
                </a:gridCol>
                <a:gridCol w="1422400">
                  <a:extLst>
                    <a:ext uri="{9D8B030D-6E8A-4147-A177-3AD203B41FA5}">
                      <a16:colId xmlns:a16="http://schemas.microsoft.com/office/drawing/2014/main" val="20004"/>
                    </a:ext>
                  </a:extLst>
                </a:gridCol>
              </a:tblGrid>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P-Key1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P-Key2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P-Key3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A-Key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D-Attribute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9999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8888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7777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6666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9012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3456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5633" name="Rectangle 33"/>
          <p:cNvSpPr>
            <a:spLocks noChangeArrowheads="1"/>
          </p:cNvSpPr>
          <p:nvPr/>
        </p:nvSpPr>
        <p:spPr bwMode="auto">
          <a:xfrm>
            <a:off x="1447800" y="1219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4" name="Text Box 34"/>
          <p:cNvSpPr txBox="1">
            <a:spLocks noChangeArrowheads="1"/>
          </p:cNvSpPr>
          <p:nvPr/>
        </p:nvSpPr>
        <p:spPr bwMode="auto">
          <a:xfrm>
            <a:off x="1524000" y="1295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E-Set 1</a:t>
            </a:r>
          </a:p>
        </p:txBody>
      </p:sp>
      <p:sp>
        <p:nvSpPr>
          <p:cNvPr id="25636" name="Oval 36"/>
          <p:cNvSpPr>
            <a:spLocks noChangeArrowheads="1"/>
          </p:cNvSpPr>
          <p:nvPr/>
        </p:nvSpPr>
        <p:spPr bwMode="auto">
          <a:xfrm>
            <a:off x="228600" y="762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43" name="Text Box 43"/>
          <p:cNvSpPr txBox="1">
            <a:spLocks noChangeArrowheads="1"/>
          </p:cNvSpPr>
          <p:nvPr/>
        </p:nvSpPr>
        <p:spPr bwMode="auto">
          <a:xfrm>
            <a:off x="381000" y="8382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P-Key1</a:t>
            </a:r>
          </a:p>
        </p:txBody>
      </p:sp>
      <p:sp>
        <p:nvSpPr>
          <p:cNvPr id="25647" name="AutoShape 47"/>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48" name="Rectangle 48"/>
          <p:cNvSpPr>
            <a:spLocks noChangeArrowheads="1"/>
          </p:cNvSpPr>
          <p:nvPr/>
        </p:nvSpPr>
        <p:spPr bwMode="auto">
          <a:xfrm>
            <a:off x="6553200" y="2057400"/>
            <a:ext cx="1219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52" name="AutoShape 52"/>
          <p:cNvSpPr>
            <a:spLocks noChangeArrowheads="1"/>
          </p:cNvSpPr>
          <p:nvPr/>
        </p:nvSpPr>
        <p:spPr bwMode="auto">
          <a:xfrm>
            <a:off x="3581400" y="30480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653" name="Text Box 53"/>
          <p:cNvSpPr txBox="1">
            <a:spLocks noChangeArrowheads="1"/>
          </p:cNvSpPr>
          <p:nvPr/>
        </p:nvSpPr>
        <p:spPr bwMode="auto">
          <a:xfrm>
            <a:off x="6477000" y="21336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Another Set</a:t>
            </a:r>
          </a:p>
        </p:txBody>
      </p:sp>
      <p:sp>
        <p:nvSpPr>
          <p:cNvPr id="25654" name="Text Box 54"/>
          <p:cNvSpPr txBox="1">
            <a:spLocks noChangeArrowheads="1"/>
          </p:cNvSpPr>
          <p:nvPr/>
        </p:nvSpPr>
        <p:spPr bwMode="auto">
          <a:xfrm>
            <a:off x="517689" y="5912642"/>
            <a:ext cx="830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dirty="0"/>
              <a:t>* Primary key of this table is </a:t>
            </a:r>
            <a:r>
              <a:rPr lang="en-US" altLang="zh-TW" i="1" dirty="0"/>
              <a:t>P-</a:t>
            </a:r>
            <a:r>
              <a:rPr lang="en-US" altLang="zh-TW" i="1" dirty="0" err="1"/>
              <a:t>Key1</a:t>
            </a:r>
            <a:r>
              <a:rPr lang="en-US" altLang="zh-TW" i="1" dirty="0"/>
              <a:t> + P-</a:t>
            </a:r>
            <a:r>
              <a:rPr lang="en-US" altLang="zh-TW" i="1" dirty="0" err="1"/>
              <a:t>Key2</a:t>
            </a:r>
            <a:r>
              <a:rPr lang="en-US" altLang="zh-TW" i="1" dirty="0"/>
              <a:t> + P-</a:t>
            </a:r>
            <a:r>
              <a:rPr lang="en-US" altLang="zh-TW" i="1" dirty="0" err="1"/>
              <a:t>Key3</a:t>
            </a:r>
            <a:r>
              <a:rPr lang="en-US" altLang="zh-TW" dirty="0"/>
              <a:t> </a:t>
            </a:r>
          </a:p>
        </p:txBody>
      </p:sp>
      <p:sp>
        <p:nvSpPr>
          <p:cNvPr id="25655" name="Line 55"/>
          <p:cNvSpPr>
            <a:spLocks noChangeShapeType="1"/>
          </p:cNvSpPr>
          <p:nvPr/>
        </p:nvSpPr>
        <p:spPr bwMode="auto">
          <a:xfrm>
            <a:off x="5410200" y="22860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56" name="Oval 56"/>
          <p:cNvSpPr>
            <a:spLocks noChangeArrowheads="1"/>
          </p:cNvSpPr>
          <p:nvPr/>
        </p:nvSpPr>
        <p:spPr bwMode="auto">
          <a:xfrm>
            <a:off x="4572000" y="990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57" name="Text Box 57"/>
          <p:cNvSpPr txBox="1">
            <a:spLocks noChangeArrowheads="1"/>
          </p:cNvSpPr>
          <p:nvPr/>
        </p:nvSpPr>
        <p:spPr bwMode="auto">
          <a:xfrm>
            <a:off x="4495800" y="10668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D-Attribute</a:t>
            </a:r>
          </a:p>
        </p:txBody>
      </p:sp>
      <p:sp>
        <p:nvSpPr>
          <p:cNvPr id="25658" name="Line 58"/>
          <p:cNvSpPr>
            <a:spLocks noChangeShapeType="1"/>
          </p:cNvSpPr>
          <p:nvPr/>
        </p:nvSpPr>
        <p:spPr bwMode="auto">
          <a:xfrm flipV="1">
            <a:off x="4724400" y="15240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68" name="Text Box 68"/>
          <p:cNvSpPr txBox="1">
            <a:spLocks noChangeArrowheads="1"/>
          </p:cNvSpPr>
          <p:nvPr/>
        </p:nvSpPr>
        <p:spPr bwMode="auto">
          <a:xfrm>
            <a:off x="3886200" y="20574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A relationship</a:t>
            </a:r>
          </a:p>
        </p:txBody>
      </p:sp>
      <p:sp>
        <p:nvSpPr>
          <p:cNvPr id="25669" name="Oval 69"/>
          <p:cNvSpPr>
            <a:spLocks noChangeArrowheads="1"/>
          </p:cNvSpPr>
          <p:nvPr/>
        </p:nvSpPr>
        <p:spPr bwMode="auto">
          <a:xfrm>
            <a:off x="7162800" y="990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0" name="Text Box 70"/>
          <p:cNvSpPr txBox="1">
            <a:spLocks noChangeArrowheads="1"/>
          </p:cNvSpPr>
          <p:nvPr/>
        </p:nvSpPr>
        <p:spPr bwMode="auto">
          <a:xfrm>
            <a:off x="7239000" y="10668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A-Key</a:t>
            </a:r>
          </a:p>
        </p:txBody>
      </p:sp>
      <p:sp>
        <p:nvSpPr>
          <p:cNvPr id="25671" name="Line 71"/>
          <p:cNvSpPr>
            <a:spLocks noChangeShapeType="1"/>
          </p:cNvSpPr>
          <p:nvPr/>
        </p:nvSpPr>
        <p:spPr bwMode="auto">
          <a:xfrm flipH="1">
            <a:off x="7162800" y="15240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72" name="Rectangle 72"/>
          <p:cNvSpPr>
            <a:spLocks noChangeArrowheads="1"/>
          </p:cNvSpPr>
          <p:nvPr/>
        </p:nvSpPr>
        <p:spPr bwMode="auto">
          <a:xfrm>
            <a:off x="1371600" y="2362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3" name="Text Box 73"/>
          <p:cNvSpPr txBox="1">
            <a:spLocks noChangeArrowheads="1"/>
          </p:cNvSpPr>
          <p:nvPr/>
        </p:nvSpPr>
        <p:spPr bwMode="auto">
          <a:xfrm>
            <a:off x="1447800" y="2438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E-Set 2</a:t>
            </a:r>
          </a:p>
        </p:txBody>
      </p:sp>
      <p:sp>
        <p:nvSpPr>
          <p:cNvPr id="25674" name="Oval 74"/>
          <p:cNvSpPr>
            <a:spLocks noChangeArrowheads="1"/>
          </p:cNvSpPr>
          <p:nvPr/>
        </p:nvSpPr>
        <p:spPr bwMode="auto">
          <a:xfrm>
            <a:off x="152400" y="1905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5" name="Text Box 75"/>
          <p:cNvSpPr txBox="1">
            <a:spLocks noChangeArrowheads="1"/>
          </p:cNvSpPr>
          <p:nvPr/>
        </p:nvSpPr>
        <p:spPr bwMode="auto">
          <a:xfrm>
            <a:off x="304800" y="19812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P-Key2</a:t>
            </a:r>
          </a:p>
        </p:txBody>
      </p:sp>
      <p:sp>
        <p:nvSpPr>
          <p:cNvPr id="25676" name="Rectangle 76"/>
          <p:cNvSpPr>
            <a:spLocks noChangeArrowheads="1"/>
          </p:cNvSpPr>
          <p:nvPr/>
        </p:nvSpPr>
        <p:spPr bwMode="auto">
          <a:xfrm>
            <a:off x="1447800" y="34290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7" name="Text Box 77"/>
          <p:cNvSpPr txBox="1">
            <a:spLocks noChangeArrowheads="1"/>
          </p:cNvSpPr>
          <p:nvPr/>
        </p:nvSpPr>
        <p:spPr bwMode="auto">
          <a:xfrm>
            <a:off x="1524000" y="35052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E-Set 3</a:t>
            </a:r>
          </a:p>
        </p:txBody>
      </p:sp>
      <p:sp>
        <p:nvSpPr>
          <p:cNvPr id="25678" name="Oval 78"/>
          <p:cNvSpPr>
            <a:spLocks noChangeArrowheads="1"/>
          </p:cNvSpPr>
          <p:nvPr/>
        </p:nvSpPr>
        <p:spPr bwMode="auto">
          <a:xfrm>
            <a:off x="228600" y="2971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9" name="Text Box 79"/>
          <p:cNvSpPr txBox="1">
            <a:spLocks noChangeArrowheads="1"/>
          </p:cNvSpPr>
          <p:nvPr/>
        </p:nvSpPr>
        <p:spPr bwMode="auto">
          <a:xfrm>
            <a:off x="381000" y="30480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P-Key3</a:t>
            </a:r>
          </a:p>
        </p:txBody>
      </p:sp>
      <p:sp>
        <p:nvSpPr>
          <p:cNvPr id="25681" name="Line 81"/>
          <p:cNvSpPr>
            <a:spLocks noChangeShapeType="1"/>
          </p:cNvSpPr>
          <p:nvPr/>
        </p:nvSpPr>
        <p:spPr bwMode="auto">
          <a:xfrm>
            <a:off x="1143000" y="1219200"/>
            <a:ext cx="304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3" name="Line 83"/>
          <p:cNvSpPr>
            <a:spLocks noChangeShapeType="1"/>
          </p:cNvSpPr>
          <p:nvPr/>
        </p:nvSpPr>
        <p:spPr bwMode="auto">
          <a:xfrm>
            <a:off x="1066800" y="2362200"/>
            <a:ext cx="304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4" name="Line 84"/>
          <p:cNvSpPr>
            <a:spLocks noChangeShapeType="1"/>
          </p:cNvSpPr>
          <p:nvPr/>
        </p:nvSpPr>
        <p:spPr bwMode="auto">
          <a:xfrm>
            <a:off x="1219200" y="3352800"/>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5" name="Line 85"/>
          <p:cNvSpPr>
            <a:spLocks noChangeShapeType="1"/>
          </p:cNvSpPr>
          <p:nvPr/>
        </p:nvSpPr>
        <p:spPr bwMode="auto">
          <a:xfrm>
            <a:off x="2590800" y="1371600"/>
            <a:ext cx="1752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6" name="Line 86"/>
          <p:cNvSpPr>
            <a:spLocks noChangeShapeType="1"/>
          </p:cNvSpPr>
          <p:nvPr/>
        </p:nvSpPr>
        <p:spPr bwMode="auto">
          <a:xfrm flipV="1">
            <a:off x="2514600" y="2286000"/>
            <a:ext cx="1219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7" name="Line 87"/>
          <p:cNvSpPr>
            <a:spLocks noChangeShapeType="1"/>
          </p:cNvSpPr>
          <p:nvPr/>
        </p:nvSpPr>
        <p:spPr bwMode="auto">
          <a:xfrm flipV="1">
            <a:off x="2590800" y="2438400"/>
            <a:ext cx="14478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813048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pPr algn="r"/>
            <a:r>
              <a:rPr lang="en-US" altLang="zh-TW" sz="4000" dirty="0">
                <a:solidFill>
                  <a:srgbClr val="0000FF"/>
                </a:solidFill>
              </a:rPr>
              <a:t>Representing Composite Attribute</a:t>
            </a:r>
          </a:p>
        </p:txBody>
      </p:sp>
      <p:sp>
        <p:nvSpPr>
          <p:cNvPr id="27651" name="Rectangle 3"/>
          <p:cNvSpPr>
            <a:spLocks noGrp="1" noChangeArrowheads="1"/>
          </p:cNvSpPr>
          <p:nvPr>
            <p:ph type="body" idx="1"/>
          </p:nvPr>
        </p:nvSpPr>
        <p:spPr>
          <a:xfrm>
            <a:off x="585925" y="1385887"/>
            <a:ext cx="8229600" cy="1752600"/>
          </a:xfrm>
        </p:spPr>
        <p:txBody>
          <a:bodyPr>
            <a:normAutofit/>
          </a:bodyPr>
          <a:lstStyle/>
          <a:p>
            <a:r>
              <a:rPr lang="en-US" altLang="zh-TW" sz="2800" dirty="0"/>
              <a:t>Relational Model Indivisibility Rule Applies</a:t>
            </a:r>
          </a:p>
          <a:p>
            <a:r>
              <a:rPr lang="en-US" altLang="zh-TW" sz="2800" dirty="0"/>
              <a:t>One column for each component attribute</a:t>
            </a:r>
          </a:p>
          <a:p>
            <a:r>
              <a:rPr lang="en-US" altLang="zh-TW" sz="2800" dirty="0"/>
              <a:t>NO column for the composite attribute itself</a:t>
            </a:r>
          </a:p>
          <a:p>
            <a:endParaRPr lang="en-US" altLang="zh-TW" sz="2800" dirty="0"/>
          </a:p>
        </p:txBody>
      </p:sp>
      <p:sp>
        <p:nvSpPr>
          <p:cNvPr id="27652" name="Rectangle 4"/>
          <p:cNvSpPr>
            <a:spLocks noChangeArrowheads="1"/>
          </p:cNvSpPr>
          <p:nvPr/>
        </p:nvSpPr>
        <p:spPr bwMode="auto">
          <a:xfrm>
            <a:off x="990600" y="4267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3" name="Text Box 5"/>
          <p:cNvSpPr txBox="1">
            <a:spLocks noChangeArrowheads="1"/>
          </p:cNvSpPr>
          <p:nvPr/>
        </p:nvSpPr>
        <p:spPr bwMode="auto">
          <a:xfrm>
            <a:off x="990600" y="43434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Professor</a:t>
            </a:r>
          </a:p>
        </p:txBody>
      </p:sp>
      <p:sp>
        <p:nvSpPr>
          <p:cNvPr id="27655" name="Oval 7"/>
          <p:cNvSpPr>
            <a:spLocks noChangeArrowheads="1"/>
          </p:cNvSpPr>
          <p:nvPr/>
        </p:nvSpPr>
        <p:spPr bwMode="auto">
          <a:xfrm>
            <a:off x="609600" y="3429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6" name="Text Box 8"/>
          <p:cNvSpPr txBox="1">
            <a:spLocks noChangeArrowheads="1"/>
          </p:cNvSpPr>
          <p:nvPr/>
        </p:nvSpPr>
        <p:spPr bwMode="auto">
          <a:xfrm>
            <a:off x="762000" y="35052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SSN</a:t>
            </a:r>
          </a:p>
        </p:txBody>
      </p:sp>
      <p:sp>
        <p:nvSpPr>
          <p:cNvPr id="27657" name="Oval 9"/>
          <p:cNvSpPr>
            <a:spLocks noChangeArrowheads="1"/>
          </p:cNvSpPr>
          <p:nvPr/>
        </p:nvSpPr>
        <p:spPr bwMode="auto">
          <a:xfrm>
            <a:off x="1905000" y="3429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8" name="Text Box 10"/>
          <p:cNvSpPr txBox="1">
            <a:spLocks noChangeArrowheads="1"/>
          </p:cNvSpPr>
          <p:nvPr/>
        </p:nvSpPr>
        <p:spPr bwMode="auto">
          <a:xfrm>
            <a:off x="2057400" y="3505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27659" name="Oval 11"/>
          <p:cNvSpPr>
            <a:spLocks noChangeArrowheads="1"/>
          </p:cNvSpPr>
          <p:nvPr/>
        </p:nvSpPr>
        <p:spPr bwMode="auto">
          <a:xfrm>
            <a:off x="2057400" y="502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0" name="Text Box 12"/>
          <p:cNvSpPr txBox="1">
            <a:spLocks noChangeArrowheads="1"/>
          </p:cNvSpPr>
          <p:nvPr/>
        </p:nvSpPr>
        <p:spPr bwMode="auto">
          <a:xfrm>
            <a:off x="2057400" y="51054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Address</a:t>
            </a:r>
          </a:p>
        </p:txBody>
      </p:sp>
      <p:sp>
        <p:nvSpPr>
          <p:cNvPr id="27663" name="Line 15"/>
          <p:cNvSpPr>
            <a:spLocks noChangeShapeType="1"/>
          </p:cNvSpPr>
          <p:nvPr/>
        </p:nvSpPr>
        <p:spPr bwMode="auto">
          <a:xfrm flipH="1" flipV="1">
            <a:off x="1905000" y="47244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27697" name="Group 49"/>
          <p:cNvGraphicFramePr>
            <a:graphicFrameLocks noGrp="1"/>
          </p:cNvGraphicFramePr>
          <p:nvPr/>
        </p:nvGraphicFramePr>
        <p:xfrm>
          <a:off x="3810000" y="3962400"/>
          <a:ext cx="5181600" cy="118872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Street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9999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Dr. 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50 1</a:t>
                      </a:r>
                      <a:r>
                        <a:rPr kumimoji="1" lang="en-US" altLang="zh-TW" sz="2000" b="0" i="0" u="none" strike="noStrike" cap="none" normalizeH="0" baseline="30000">
                          <a:ln>
                            <a:noFill/>
                          </a:ln>
                          <a:solidFill>
                            <a:schemeClr val="tx1"/>
                          </a:solidFill>
                          <a:effectLst/>
                          <a:latin typeface="Arial" panose="020B0604020202020204" pitchFamily="34" charset="0"/>
                          <a:ea typeface="新細明體" panose="02020500000000000000" pitchFamily="18" charset="-120"/>
                        </a:rPr>
                        <a:t>st</a:t>
                      </a: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 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Fake City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8888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Dr. Lee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 B 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San Jose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7683" name="Line 35"/>
          <p:cNvSpPr>
            <a:spLocks noChangeShapeType="1"/>
          </p:cNvSpPr>
          <p:nvPr/>
        </p:nvSpPr>
        <p:spPr bwMode="auto">
          <a:xfrm>
            <a:off x="1219200" y="3962400"/>
            <a:ext cx="152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4" name="Line 36"/>
          <p:cNvSpPr>
            <a:spLocks noChangeShapeType="1"/>
          </p:cNvSpPr>
          <p:nvPr/>
        </p:nvSpPr>
        <p:spPr bwMode="auto">
          <a:xfrm flipH="1">
            <a:off x="1828800" y="3962400"/>
            <a:ext cx="533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5" name="Oval 37"/>
          <p:cNvSpPr>
            <a:spLocks noChangeArrowheads="1"/>
          </p:cNvSpPr>
          <p:nvPr/>
        </p:nvSpPr>
        <p:spPr bwMode="auto">
          <a:xfrm>
            <a:off x="609600" y="5943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6" name="Text Box 38"/>
          <p:cNvSpPr txBox="1">
            <a:spLocks noChangeArrowheads="1"/>
          </p:cNvSpPr>
          <p:nvPr/>
        </p:nvSpPr>
        <p:spPr bwMode="auto">
          <a:xfrm>
            <a:off x="762000" y="6019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Street</a:t>
            </a:r>
          </a:p>
        </p:txBody>
      </p:sp>
      <p:sp>
        <p:nvSpPr>
          <p:cNvPr id="27687" name="Oval 39"/>
          <p:cNvSpPr>
            <a:spLocks noChangeArrowheads="1"/>
          </p:cNvSpPr>
          <p:nvPr/>
        </p:nvSpPr>
        <p:spPr bwMode="auto">
          <a:xfrm>
            <a:off x="2514600" y="5943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8" name="Text Box 40"/>
          <p:cNvSpPr txBox="1">
            <a:spLocks noChangeArrowheads="1"/>
          </p:cNvSpPr>
          <p:nvPr/>
        </p:nvSpPr>
        <p:spPr bwMode="auto">
          <a:xfrm>
            <a:off x="2667000" y="601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City</a:t>
            </a:r>
          </a:p>
        </p:txBody>
      </p:sp>
      <p:sp>
        <p:nvSpPr>
          <p:cNvPr id="27689" name="Line 41"/>
          <p:cNvSpPr>
            <a:spLocks noChangeShapeType="1"/>
          </p:cNvSpPr>
          <p:nvPr/>
        </p:nvSpPr>
        <p:spPr bwMode="auto">
          <a:xfrm flipH="1">
            <a:off x="1295400" y="5562600"/>
            <a:ext cx="990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0" name="Line 42"/>
          <p:cNvSpPr>
            <a:spLocks noChangeShapeType="1"/>
          </p:cNvSpPr>
          <p:nvPr/>
        </p:nvSpPr>
        <p:spPr bwMode="auto">
          <a:xfrm>
            <a:off x="2819400" y="5562600"/>
            <a:ext cx="76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8" name="AutoShape 50"/>
          <p:cNvSpPr>
            <a:spLocks noChangeArrowheads="1"/>
          </p:cNvSpPr>
          <p:nvPr/>
        </p:nvSpPr>
        <p:spPr bwMode="auto">
          <a:xfrm>
            <a:off x="2819400" y="4267200"/>
            <a:ext cx="685800" cy="457200"/>
          </a:xfrm>
          <a:prstGeom prst="rightArrow">
            <a:avLst>
              <a:gd name="adj1" fmla="val 50000"/>
              <a:gd name="adj2"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821385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85923" y="437434"/>
            <a:ext cx="7936637" cy="840859"/>
          </a:xfrm>
        </p:spPr>
        <p:txBody>
          <a:bodyPr>
            <a:normAutofit fontScale="90000"/>
          </a:bodyPr>
          <a:lstStyle/>
          <a:p>
            <a:pPr algn="ctr"/>
            <a:r>
              <a:rPr lang="en-US" altLang="zh-TW" sz="4000" dirty="0">
                <a:solidFill>
                  <a:srgbClr val="0000FF"/>
                </a:solidFill>
              </a:rPr>
              <a:t>Representing </a:t>
            </a:r>
            <a:r>
              <a:rPr lang="en-US" altLang="zh-TW" sz="4000" dirty="0" err="1">
                <a:solidFill>
                  <a:srgbClr val="0000FF"/>
                </a:solidFill>
              </a:rPr>
              <a:t>Multivalue</a:t>
            </a:r>
            <a:r>
              <a:rPr lang="en-US" altLang="zh-TW" sz="4000" dirty="0">
                <a:solidFill>
                  <a:srgbClr val="0000FF"/>
                </a:solidFill>
              </a:rPr>
              <a:t> Attribute</a:t>
            </a:r>
          </a:p>
        </p:txBody>
      </p:sp>
      <p:sp>
        <p:nvSpPr>
          <p:cNvPr id="28675" name="Rectangle 3"/>
          <p:cNvSpPr>
            <a:spLocks noGrp="1" noChangeArrowheads="1"/>
          </p:cNvSpPr>
          <p:nvPr>
            <p:ph type="body" idx="1"/>
          </p:nvPr>
        </p:nvSpPr>
        <p:spPr/>
        <p:txBody>
          <a:bodyPr>
            <a:normAutofit/>
          </a:bodyPr>
          <a:lstStyle/>
          <a:p>
            <a:r>
              <a:rPr lang="en-US" altLang="zh-TW" sz="2800" dirty="0"/>
              <a:t>For each </a:t>
            </a:r>
            <a:r>
              <a:rPr lang="en-US" altLang="zh-TW" sz="2800" dirty="0" err="1"/>
              <a:t>multivalue</a:t>
            </a:r>
            <a:r>
              <a:rPr lang="en-US" altLang="zh-TW" sz="2800" dirty="0"/>
              <a:t> attribute in an entity set/relationship set</a:t>
            </a:r>
          </a:p>
          <a:p>
            <a:pPr lvl="1">
              <a:buFont typeface="Wingdings" panose="05000000000000000000" pitchFamily="2" charset="2"/>
              <a:buChar char="§"/>
            </a:pPr>
            <a:r>
              <a:rPr lang="en-US" altLang="zh-TW" sz="2400" dirty="0"/>
              <a:t>Build a new relation schema with two columns</a:t>
            </a:r>
          </a:p>
          <a:p>
            <a:pPr lvl="1">
              <a:buFont typeface="Wingdings" panose="05000000000000000000" pitchFamily="2" charset="2"/>
              <a:buChar char="§"/>
            </a:pPr>
            <a:r>
              <a:rPr lang="en-US" altLang="zh-TW" sz="2400" dirty="0"/>
              <a:t>One column for the primary keys of the entity set/relationship set that has the </a:t>
            </a:r>
            <a:r>
              <a:rPr lang="en-US" altLang="zh-TW" sz="2400" dirty="0" err="1"/>
              <a:t>multivalue</a:t>
            </a:r>
            <a:r>
              <a:rPr lang="en-US" altLang="zh-TW" sz="2400" dirty="0"/>
              <a:t> attribute</a:t>
            </a:r>
          </a:p>
          <a:p>
            <a:pPr lvl="1">
              <a:buFont typeface="Wingdings" panose="05000000000000000000" pitchFamily="2" charset="2"/>
              <a:buChar char="§"/>
            </a:pPr>
            <a:r>
              <a:rPr lang="en-US" altLang="zh-TW" sz="2400" dirty="0"/>
              <a:t>Another column for the </a:t>
            </a:r>
            <a:r>
              <a:rPr lang="en-US" altLang="zh-TW" sz="2400" dirty="0" err="1"/>
              <a:t>multivalue</a:t>
            </a:r>
            <a:r>
              <a:rPr lang="en-US" altLang="zh-TW" sz="2400" dirty="0"/>
              <a:t> attributes.  Each cell of this column holds only one value.  So each value is represented as an unique tuple </a:t>
            </a:r>
          </a:p>
          <a:p>
            <a:pPr lvl="1">
              <a:buFont typeface="Wingdings" panose="05000000000000000000" pitchFamily="2" charset="2"/>
              <a:buChar char="§"/>
            </a:pPr>
            <a:r>
              <a:rPr lang="en-US" altLang="zh-TW" sz="2400" dirty="0"/>
              <a:t>Primary key for this schema is the union of all attributes</a:t>
            </a:r>
          </a:p>
        </p:txBody>
      </p:sp>
    </p:spTree>
    <p:extLst>
      <p:ext uri="{BB962C8B-B14F-4D97-AF65-F5344CB8AC3E}">
        <p14:creationId xmlns:p14="http://schemas.microsoft.com/office/powerpoint/2010/main" val="2332975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52400"/>
            <a:ext cx="8229600" cy="1143000"/>
          </a:xfrm>
        </p:spPr>
        <p:txBody>
          <a:bodyPr/>
          <a:lstStyle/>
          <a:p>
            <a:pPr algn="ctr"/>
            <a:r>
              <a:rPr lang="en-US" altLang="zh-TW" dirty="0">
                <a:solidFill>
                  <a:srgbClr val="0000FF"/>
                </a:solidFill>
              </a:rPr>
              <a:t>Example – </a:t>
            </a:r>
            <a:r>
              <a:rPr lang="en-US" altLang="zh-TW" dirty="0" err="1">
                <a:solidFill>
                  <a:srgbClr val="0000FF"/>
                </a:solidFill>
              </a:rPr>
              <a:t>Multivalue</a:t>
            </a:r>
            <a:r>
              <a:rPr lang="en-US" altLang="zh-TW" dirty="0">
                <a:solidFill>
                  <a:srgbClr val="0000FF"/>
                </a:solidFill>
              </a:rPr>
              <a:t> attribute</a:t>
            </a:r>
          </a:p>
        </p:txBody>
      </p:sp>
      <p:graphicFrame>
        <p:nvGraphicFramePr>
          <p:cNvPr id="29791" name="Group 95"/>
          <p:cNvGraphicFramePr>
            <a:graphicFrameLocks noGrp="1"/>
          </p:cNvGraphicFramePr>
          <p:nvPr>
            <p:ph sz="half" idx="1"/>
          </p:nvPr>
        </p:nvGraphicFramePr>
        <p:xfrm>
          <a:off x="152400" y="5029200"/>
          <a:ext cx="3886200" cy="1188720"/>
        </p:xfrm>
        <a:graphic>
          <a:graphicData uri="http://schemas.openxmlformats.org/drawingml/2006/table">
            <a:tbl>
              <a:tblPr/>
              <a:tblGrid>
                <a:gridCol w="971550">
                  <a:extLst>
                    <a:ext uri="{9D8B030D-6E8A-4147-A177-3AD203B41FA5}">
                      <a16:colId xmlns:a16="http://schemas.microsoft.com/office/drawing/2014/main" val="20000"/>
                    </a:ext>
                  </a:extLst>
                </a:gridCol>
                <a:gridCol w="971550">
                  <a:extLst>
                    <a:ext uri="{9D8B030D-6E8A-4147-A177-3AD203B41FA5}">
                      <a16:colId xmlns:a16="http://schemas.microsoft.com/office/drawing/2014/main" val="20001"/>
                    </a:ext>
                  </a:extLst>
                </a:gridCol>
                <a:gridCol w="971550">
                  <a:extLst>
                    <a:ext uri="{9D8B030D-6E8A-4147-A177-3AD203B41FA5}">
                      <a16:colId xmlns:a16="http://schemas.microsoft.com/office/drawing/2014/main" val="20002"/>
                    </a:ext>
                  </a:extLst>
                </a:gridCol>
                <a:gridCol w="971550">
                  <a:extLst>
                    <a:ext uri="{9D8B030D-6E8A-4147-A177-3AD203B41FA5}">
                      <a16:colId xmlns:a16="http://schemas.microsoft.com/office/drawing/2014/main" val="20003"/>
                    </a:ext>
                  </a:extLst>
                </a:gridCol>
              </a:tblGrid>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Homer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9721" name="Rectangle 25"/>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2" name="Text Box 26"/>
          <p:cNvSpPr txBox="1">
            <a:spLocks noChangeArrowheads="1"/>
          </p:cNvSpPr>
          <p:nvPr/>
        </p:nvSpPr>
        <p:spPr bwMode="auto">
          <a:xfrm>
            <a:off x="1524000" y="21336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Student</a:t>
            </a:r>
          </a:p>
        </p:txBody>
      </p:sp>
      <p:sp>
        <p:nvSpPr>
          <p:cNvPr id="29723" name="Oval 27"/>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4" name="Oval 28"/>
          <p:cNvSpPr>
            <a:spLocks noChangeArrowheads="1"/>
          </p:cNvSpPr>
          <p:nvPr/>
        </p:nvSpPr>
        <p:spPr bwMode="auto">
          <a:xfrm>
            <a:off x="3048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5" name="Oval 29"/>
          <p:cNvSpPr>
            <a:spLocks noChangeArrowheads="1"/>
          </p:cNvSpPr>
          <p:nvPr/>
        </p:nvSpPr>
        <p:spPr bwMode="auto">
          <a:xfrm>
            <a:off x="304800" y="2895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6" name="Oval 30"/>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7" name="Line 31"/>
          <p:cNvSpPr>
            <a:spLocks noChangeShapeType="1"/>
          </p:cNvSpPr>
          <p:nvPr/>
        </p:nvSpPr>
        <p:spPr bwMode="auto">
          <a:xfrm>
            <a:off x="914400" y="1752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8" name="Line 32"/>
          <p:cNvSpPr>
            <a:spLocks noChangeShapeType="1"/>
          </p:cNvSpPr>
          <p:nvPr/>
        </p:nvSpPr>
        <p:spPr bwMode="auto">
          <a:xfrm flipH="1">
            <a:off x="20574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9" name="Line 33"/>
          <p:cNvSpPr>
            <a:spLocks noChangeShapeType="1"/>
          </p:cNvSpPr>
          <p:nvPr/>
        </p:nvSpPr>
        <p:spPr bwMode="auto">
          <a:xfrm flipH="1" flipV="1">
            <a:off x="2209800" y="2514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30" name="Line 34"/>
          <p:cNvSpPr>
            <a:spLocks noChangeShapeType="1"/>
          </p:cNvSpPr>
          <p:nvPr/>
        </p:nvSpPr>
        <p:spPr bwMode="auto">
          <a:xfrm flipV="1">
            <a:off x="1143000" y="25146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31" name="Text Box 35"/>
          <p:cNvSpPr txBox="1">
            <a:spLocks noChangeArrowheads="1"/>
          </p:cNvSpPr>
          <p:nvPr/>
        </p:nvSpPr>
        <p:spPr bwMode="auto">
          <a:xfrm>
            <a:off x="533400" y="129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SID</a:t>
            </a:r>
          </a:p>
        </p:txBody>
      </p:sp>
      <p:sp>
        <p:nvSpPr>
          <p:cNvPr id="29732" name="Text Box 36"/>
          <p:cNvSpPr txBox="1">
            <a:spLocks noChangeArrowheads="1"/>
          </p:cNvSpPr>
          <p:nvPr/>
        </p:nvSpPr>
        <p:spPr bwMode="auto">
          <a:xfrm>
            <a:off x="2057400" y="1295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29733" name="Text Box 37"/>
          <p:cNvSpPr txBox="1">
            <a:spLocks noChangeArrowheads="1"/>
          </p:cNvSpPr>
          <p:nvPr/>
        </p:nvSpPr>
        <p:spPr bwMode="auto">
          <a:xfrm>
            <a:off x="457200" y="2971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Major</a:t>
            </a:r>
          </a:p>
        </p:txBody>
      </p:sp>
      <p:sp>
        <p:nvSpPr>
          <p:cNvPr id="29734" name="Text Box 38"/>
          <p:cNvSpPr txBox="1">
            <a:spLocks noChangeArrowheads="1"/>
          </p:cNvSpPr>
          <p:nvPr/>
        </p:nvSpPr>
        <p:spPr bwMode="auto">
          <a:xfrm>
            <a:off x="2514600" y="30480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GPA</a:t>
            </a:r>
          </a:p>
        </p:txBody>
      </p:sp>
      <p:sp>
        <p:nvSpPr>
          <p:cNvPr id="29735" name="AutoShape 39"/>
          <p:cNvSpPr>
            <a:spLocks noChangeArrowheads="1"/>
          </p:cNvSpPr>
          <p:nvPr/>
        </p:nvSpPr>
        <p:spPr bwMode="auto">
          <a:xfrm>
            <a:off x="990600" y="35814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9751" name="AutoShape 55"/>
          <p:cNvSpPr>
            <a:spLocks noChangeArrowheads="1"/>
          </p:cNvSpPr>
          <p:nvPr/>
        </p:nvSpPr>
        <p:spPr bwMode="auto">
          <a:xfrm>
            <a:off x="4419600" y="27432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aphicFrame>
        <p:nvGraphicFramePr>
          <p:cNvPr id="29789" name="Group 93"/>
          <p:cNvGraphicFramePr>
            <a:graphicFrameLocks noGrp="1"/>
          </p:cNvGraphicFramePr>
          <p:nvPr>
            <p:ph sz="half" idx="2"/>
          </p:nvPr>
        </p:nvGraphicFramePr>
        <p:xfrm>
          <a:off x="4267200" y="4038600"/>
          <a:ext cx="2590800" cy="237744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Stud_SID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Children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Johnson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Bart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Lisa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Maggie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9772" name="Oval 76"/>
          <p:cNvSpPr>
            <a:spLocks noChangeArrowheads="1"/>
          </p:cNvSpPr>
          <p:nvPr/>
        </p:nvSpPr>
        <p:spPr bwMode="auto">
          <a:xfrm>
            <a:off x="4419600" y="1828800"/>
            <a:ext cx="13716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70" name="Oval 74"/>
          <p:cNvSpPr>
            <a:spLocks noChangeArrowheads="1"/>
          </p:cNvSpPr>
          <p:nvPr/>
        </p:nvSpPr>
        <p:spPr bwMode="auto">
          <a:xfrm>
            <a:off x="4572000" y="1905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71" name="Text Box 75"/>
          <p:cNvSpPr txBox="1">
            <a:spLocks noChangeArrowheads="1"/>
          </p:cNvSpPr>
          <p:nvPr/>
        </p:nvSpPr>
        <p:spPr bwMode="auto">
          <a:xfrm>
            <a:off x="4572000" y="19812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Children</a:t>
            </a:r>
          </a:p>
        </p:txBody>
      </p:sp>
      <p:sp>
        <p:nvSpPr>
          <p:cNvPr id="29773" name="Line 77"/>
          <p:cNvSpPr>
            <a:spLocks noChangeShapeType="1"/>
          </p:cNvSpPr>
          <p:nvPr/>
        </p:nvSpPr>
        <p:spPr bwMode="auto">
          <a:xfrm flipH="1">
            <a:off x="2590800" y="2209800"/>
            <a:ext cx="18288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92" name="Text Box 96"/>
          <p:cNvSpPr txBox="1">
            <a:spLocks noChangeArrowheads="1"/>
          </p:cNvSpPr>
          <p:nvPr/>
        </p:nvSpPr>
        <p:spPr bwMode="auto">
          <a:xfrm>
            <a:off x="6172200" y="1219200"/>
            <a:ext cx="27432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The primary key for this table is Student_SID + Children, the union of all attributes</a:t>
            </a:r>
          </a:p>
        </p:txBody>
      </p:sp>
      <p:sp>
        <p:nvSpPr>
          <p:cNvPr id="29793" name="Line 97"/>
          <p:cNvSpPr>
            <a:spLocks noChangeShapeType="1"/>
          </p:cNvSpPr>
          <p:nvPr/>
        </p:nvSpPr>
        <p:spPr bwMode="auto">
          <a:xfrm flipH="1">
            <a:off x="6705600" y="2133600"/>
            <a:ext cx="9144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87268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ctr"/>
            <a:r>
              <a:rPr lang="en-US" altLang="zh-TW" dirty="0">
                <a:solidFill>
                  <a:srgbClr val="0000FF"/>
                </a:solidFill>
              </a:rPr>
              <a:t>Representing Class Hierarchy</a:t>
            </a:r>
          </a:p>
        </p:txBody>
      </p:sp>
      <p:sp>
        <p:nvSpPr>
          <p:cNvPr id="30723" name="Rectangle 3"/>
          <p:cNvSpPr>
            <a:spLocks noGrp="1" noChangeArrowheads="1"/>
          </p:cNvSpPr>
          <p:nvPr>
            <p:ph type="body" idx="1"/>
          </p:nvPr>
        </p:nvSpPr>
        <p:spPr/>
        <p:txBody>
          <a:bodyPr>
            <a:normAutofit/>
          </a:bodyPr>
          <a:lstStyle/>
          <a:p>
            <a:r>
              <a:rPr lang="en-US" altLang="zh-TW" sz="2800" dirty="0"/>
              <a:t>Two general approaches depending on </a:t>
            </a:r>
            <a:r>
              <a:rPr lang="en-US" altLang="zh-TW" sz="2800" dirty="0" err="1"/>
              <a:t>disjointness</a:t>
            </a:r>
            <a:r>
              <a:rPr lang="en-US" altLang="zh-TW" sz="2800" dirty="0"/>
              <a:t> and completeness</a:t>
            </a:r>
          </a:p>
          <a:p>
            <a:pPr lvl="1">
              <a:buFont typeface="Wingdings" panose="05000000000000000000" pitchFamily="2" charset="2"/>
              <a:buChar char="§"/>
            </a:pPr>
            <a:r>
              <a:rPr lang="en-US" altLang="zh-TW" dirty="0"/>
              <a:t>For non-disjoint and/or non-complete class hierarchy: </a:t>
            </a:r>
          </a:p>
          <a:p>
            <a:pPr lvl="2">
              <a:buFont typeface="Wingdings" panose="05000000000000000000" pitchFamily="2" charset="2"/>
              <a:buChar char="§"/>
            </a:pPr>
            <a:r>
              <a:rPr lang="en-US" altLang="zh-TW" dirty="0"/>
              <a:t>create a table for each super class entity set according to normal entity set translation method. </a:t>
            </a:r>
          </a:p>
          <a:p>
            <a:pPr lvl="2">
              <a:buFont typeface="Wingdings" panose="05000000000000000000" pitchFamily="2" charset="2"/>
              <a:buChar char="§"/>
            </a:pPr>
            <a:r>
              <a:rPr lang="en-US" altLang="zh-TW" dirty="0"/>
              <a:t>Create a table for each subclass entity set with a column for each of the attributes of that entity set plus one for each attributes of the primary key of the super class entity set </a:t>
            </a:r>
          </a:p>
          <a:p>
            <a:pPr lvl="2">
              <a:buFont typeface="Wingdings" panose="05000000000000000000" pitchFamily="2" charset="2"/>
              <a:buChar char="§"/>
            </a:pPr>
            <a:r>
              <a:rPr lang="en-US" altLang="zh-TW" dirty="0"/>
              <a:t>This primary key from super class entity set is also used as the primary key for this new table</a:t>
            </a:r>
          </a:p>
          <a:p>
            <a:pPr lvl="1"/>
            <a:endParaRPr lang="en-US" altLang="zh-TW" sz="2400" dirty="0"/>
          </a:p>
        </p:txBody>
      </p:sp>
    </p:spTree>
    <p:extLst>
      <p:ext uri="{BB962C8B-B14F-4D97-AF65-F5344CB8AC3E}">
        <p14:creationId xmlns:p14="http://schemas.microsoft.com/office/powerpoint/2010/main" val="1326816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024379" y="454765"/>
            <a:ext cx="8229600" cy="1143000"/>
          </a:xfrm>
        </p:spPr>
        <p:txBody>
          <a:bodyPr/>
          <a:lstStyle/>
          <a:p>
            <a:r>
              <a:rPr lang="en-US" altLang="zh-TW" dirty="0">
                <a:solidFill>
                  <a:srgbClr val="0000FF"/>
                </a:solidFill>
              </a:rPr>
              <a:t>Example</a:t>
            </a:r>
          </a:p>
        </p:txBody>
      </p:sp>
      <p:graphicFrame>
        <p:nvGraphicFramePr>
          <p:cNvPr id="31854" name="Group 110"/>
          <p:cNvGraphicFramePr>
            <a:graphicFrameLocks noGrp="1"/>
          </p:cNvGraphicFramePr>
          <p:nvPr>
            <p:ph sz="half" idx="1"/>
          </p:nvPr>
        </p:nvGraphicFramePr>
        <p:xfrm>
          <a:off x="228600" y="5486400"/>
          <a:ext cx="4724400" cy="1188720"/>
        </p:xfrm>
        <a:graphic>
          <a:graphicData uri="http://schemas.openxmlformats.org/drawingml/2006/table">
            <a:tbl>
              <a:tblPr/>
              <a:tblGrid>
                <a:gridCol w="944563">
                  <a:extLst>
                    <a:ext uri="{9D8B030D-6E8A-4147-A177-3AD203B41FA5}">
                      <a16:colId xmlns:a16="http://schemas.microsoft.com/office/drawing/2014/main" val="20000"/>
                    </a:ext>
                  </a:extLst>
                </a:gridCol>
                <a:gridCol w="944562">
                  <a:extLst>
                    <a:ext uri="{9D8B030D-6E8A-4147-A177-3AD203B41FA5}">
                      <a16:colId xmlns:a16="http://schemas.microsoft.com/office/drawing/2014/main" val="20001"/>
                    </a:ext>
                  </a:extLst>
                </a:gridCol>
                <a:gridCol w="946150">
                  <a:extLst>
                    <a:ext uri="{9D8B030D-6E8A-4147-A177-3AD203B41FA5}">
                      <a16:colId xmlns:a16="http://schemas.microsoft.com/office/drawing/2014/main" val="20002"/>
                    </a:ext>
                  </a:extLst>
                </a:gridCol>
                <a:gridCol w="944563">
                  <a:extLst>
                    <a:ext uri="{9D8B030D-6E8A-4147-A177-3AD203B41FA5}">
                      <a16:colId xmlns:a16="http://schemas.microsoft.com/office/drawing/2014/main" val="20003"/>
                    </a:ext>
                  </a:extLst>
                </a:gridCol>
                <a:gridCol w="944562">
                  <a:extLst>
                    <a:ext uri="{9D8B030D-6E8A-4147-A177-3AD203B41FA5}">
                      <a16:colId xmlns:a16="http://schemas.microsoft.com/office/drawing/2014/main" val="20004"/>
                    </a:ext>
                  </a:extLst>
                </a:gridCol>
              </a:tblGrid>
              <a:tr h="3810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SID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Status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9999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Full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8888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Part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1769" name="Rectangle 25"/>
          <p:cNvSpPr>
            <a:spLocks noChangeArrowheads="1"/>
          </p:cNvSpPr>
          <p:nvPr/>
        </p:nvSpPr>
        <p:spPr bwMode="auto">
          <a:xfrm>
            <a:off x="1828800" y="2743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0" name="Text Box 26"/>
          <p:cNvSpPr txBox="1">
            <a:spLocks noChangeArrowheads="1"/>
          </p:cNvSpPr>
          <p:nvPr/>
        </p:nvSpPr>
        <p:spPr bwMode="auto">
          <a:xfrm>
            <a:off x="1905000" y="2819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Student</a:t>
            </a:r>
          </a:p>
        </p:txBody>
      </p:sp>
      <p:sp>
        <p:nvSpPr>
          <p:cNvPr id="31771" name="Oval 27"/>
          <p:cNvSpPr>
            <a:spLocks noChangeArrowheads="1"/>
          </p:cNvSpPr>
          <p:nvPr/>
        </p:nvSpPr>
        <p:spPr bwMode="auto">
          <a:xfrm>
            <a:off x="2286000" y="1905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2" name="Oval 28"/>
          <p:cNvSpPr>
            <a:spLocks noChangeArrowheads="1"/>
          </p:cNvSpPr>
          <p:nvPr/>
        </p:nvSpPr>
        <p:spPr bwMode="auto">
          <a:xfrm>
            <a:off x="685800" y="1905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3" name="Oval 29"/>
          <p:cNvSpPr>
            <a:spLocks noChangeArrowheads="1"/>
          </p:cNvSpPr>
          <p:nvPr/>
        </p:nvSpPr>
        <p:spPr bwMode="auto">
          <a:xfrm>
            <a:off x="685800" y="3581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4" name="Oval 30"/>
          <p:cNvSpPr>
            <a:spLocks noChangeArrowheads="1"/>
          </p:cNvSpPr>
          <p:nvPr/>
        </p:nvSpPr>
        <p:spPr bwMode="auto">
          <a:xfrm>
            <a:off x="2667000" y="3657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5" name="Line 31"/>
          <p:cNvSpPr>
            <a:spLocks noChangeShapeType="1"/>
          </p:cNvSpPr>
          <p:nvPr/>
        </p:nvSpPr>
        <p:spPr bwMode="auto">
          <a:xfrm>
            <a:off x="1295400" y="24384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6" name="Line 32"/>
          <p:cNvSpPr>
            <a:spLocks noChangeShapeType="1"/>
          </p:cNvSpPr>
          <p:nvPr/>
        </p:nvSpPr>
        <p:spPr bwMode="auto">
          <a:xfrm flipH="1">
            <a:off x="2438400" y="24384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7" name="Line 33"/>
          <p:cNvSpPr>
            <a:spLocks noChangeShapeType="1"/>
          </p:cNvSpPr>
          <p:nvPr/>
        </p:nvSpPr>
        <p:spPr bwMode="auto">
          <a:xfrm flipH="1" flipV="1">
            <a:off x="2590800" y="32004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8" name="Line 34"/>
          <p:cNvSpPr>
            <a:spLocks noChangeShapeType="1"/>
          </p:cNvSpPr>
          <p:nvPr/>
        </p:nvSpPr>
        <p:spPr bwMode="auto">
          <a:xfrm flipV="1">
            <a:off x="1524000" y="32004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9" name="Text Box 35"/>
          <p:cNvSpPr txBox="1">
            <a:spLocks noChangeArrowheads="1"/>
          </p:cNvSpPr>
          <p:nvPr/>
        </p:nvSpPr>
        <p:spPr bwMode="auto">
          <a:xfrm>
            <a:off x="914400" y="19812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SID</a:t>
            </a:r>
          </a:p>
        </p:txBody>
      </p:sp>
      <p:sp>
        <p:nvSpPr>
          <p:cNvPr id="31780" name="Text Box 36"/>
          <p:cNvSpPr txBox="1">
            <a:spLocks noChangeArrowheads="1"/>
          </p:cNvSpPr>
          <p:nvPr/>
        </p:nvSpPr>
        <p:spPr bwMode="auto">
          <a:xfrm>
            <a:off x="2438400" y="1981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Status</a:t>
            </a:r>
          </a:p>
        </p:txBody>
      </p:sp>
      <p:sp>
        <p:nvSpPr>
          <p:cNvPr id="31781" name="Text Box 37"/>
          <p:cNvSpPr txBox="1">
            <a:spLocks noChangeArrowheads="1"/>
          </p:cNvSpPr>
          <p:nvPr/>
        </p:nvSpPr>
        <p:spPr bwMode="auto">
          <a:xfrm>
            <a:off x="838200" y="3657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Major</a:t>
            </a:r>
          </a:p>
        </p:txBody>
      </p:sp>
      <p:sp>
        <p:nvSpPr>
          <p:cNvPr id="31782" name="Text Box 38"/>
          <p:cNvSpPr txBox="1">
            <a:spLocks noChangeArrowheads="1"/>
          </p:cNvSpPr>
          <p:nvPr/>
        </p:nvSpPr>
        <p:spPr bwMode="auto">
          <a:xfrm>
            <a:off x="2895600" y="3733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GPA</a:t>
            </a:r>
          </a:p>
        </p:txBody>
      </p:sp>
      <p:sp>
        <p:nvSpPr>
          <p:cNvPr id="31783" name="AutoShape 39"/>
          <p:cNvSpPr>
            <a:spLocks noChangeArrowheads="1"/>
          </p:cNvSpPr>
          <p:nvPr/>
        </p:nvSpPr>
        <p:spPr bwMode="auto">
          <a:xfrm>
            <a:off x="1219200" y="41148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1784" name="AutoShape 40"/>
          <p:cNvSpPr>
            <a:spLocks noChangeArrowheads="1"/>
          </p:cNvSpPr>
          <p:nvPr/>
        </p:nvSpPr>
        <p:spPr bwMode="auto">
          <a:xfrm>
            <a:off x="6324600" y="28956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aphicFrame>
        <p:nvGraphicFramePr>
          <p:cNvPr id="31839" name="Group 95"/>
          <p:cNvGraphicFramePr>
            <a:graphicFrameLocks noGrp="1"/>
          </p:cNvGraphicFramePr>
          <p:nvPr>
            <p:ph sz="half" idx="2"/>
          </p:nvPr>
        </p:nvGraphicFramePr>
        <p:xfrm>
          <a:off x="4953000" y="4114800"/>
          <a:ext cx="3886200" cy="118872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Gender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Homer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Marge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Female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1814" name="Rectangle 70"/>
          <p:cNvSpPr>
            <a:spLocks noChangeArrowheads="1"/>
          </p:cNvSpPr>
          <p:nvPr/>
        </p:nvSpPr>
        <p:spPr bwMode="auto">
          <a:xfrm>
            <a:off x="6781800" y="13716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15" name="Text Box 71"/>
          <p:cNvSpPr txBox="1">
            <a:spLocks noChangeArrowheads="1"/>
          </p:cNvSpPr>
          <p:nvPr/>
        </p:nvSpPr>
        <p:spPr bwMode="auto">
          <a:xfrm>
            <a:off x="6858000" y="14478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Person</a:t>
            </a:r>
          </a:p>
        </p:txBody>
      </p:sp>
      <p:sp>
        <p:nvSpPr>
          <p:cNvPr id="31816" name="Oval 72"/>
          <p:cNvSpPr>
            <a:spLocks noChangeArrowheads="1"/>
          </p:cNvSpPr>
          <p:nvPr/>
        </p:nvSpPr>
        <p:spPr bwMode="auto">
          <a:xfrm>
            <a:off x="5638800" y="2209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18" name="Line 74"/>
          <p:cNvSpPr>
            <a:spLocks noChangeShapeType="1"/>
          </p:cNvSpPr>
          <p:nvPr/>
        </p:nvSpPr>
        <p:spPr bwMode="auto">
          <a:xfrm>
            <a:off x="6248400" y="10668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19" name="Line 75"/>
          <p:cNvSpPr>
            <a:spLocks noChangeShapeType="1"/>
          </p:cNvSpPr>
          <p:nvPr/>
        </p:nvSpPr>
        <p:spPr bwMode="auto">
          <a:xfrm flipH="1">
            <a:off x="7391400" y="10668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21" name="Line 77"/>
          <p:cNvSpPr>
            <a:spLocks noChangeShapeType="1"/>
          </p:cNvSpPr>
          <p:nvPr/>
        </p:nvSpPr>
        <p:spPr bwMode="auto">
          <a:xfrm flipV="1">
            <a:off x="6477000" y="18288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24" name="Text Box 80"/>
          <p:cNvSpPr txBox="1">
            <a:spLocks noChangeArrowheads="1"/>
          </p:cNvSpPr>
          <p:nvPr/>
        </p:nvSpPr>
        <p:spPr bwMode="auto">
          <a:xfrm>
            <a:off x="5791200" y="22860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Gender</a:t>
            </a:r>
          </a:p>
        </p:txBody>
      </p:sp>
      <p:sp>
        <p:nvSpPr>
          <p:cNvPr id="31826" name="Oval 82"/>
          <p:cNvSpPr>
            <a:spLocks noChangeArrowheads="1"/>
          </p:cNvSpPr>
          <p:nvPr/>
        </p:nvSpPr>
        <p:spPr bwMode="auto">
          <a:xfrm>
            <a:off x="5715000" y="533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22" name="Text Box 78"/>
          <p:cNvSpPr txBox="1">
            <a:spLocks noChangeArrowheads="1"/>
          </p:cNvSpPr>
          <p:nvPr/>
        </p:nvSpPr>
        <p:spPr bwMode="auto">
          <a:xfrm>
            <a:off x="5867400" y="609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SSN</a:t>
            </a:r>
          </a:p>
        </p:txBody>
      </p:sp>
      <p:sp>
        <p:nvSpPr>
          <p:cNvPr id="31827" name="Oval 83"/>
          <p:cNvSpPr>
            <a:spLocks noChangeArrowheads="1"/>
          </p:cNvSpPr>
          <p:nvPr/>
        </p:nvSpPr>
        <p:spPr bwMode="auto">
          <a:xfrm>
            <a:off x="7162800" y="533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23" name="Text Box 79"/>
          <p:cNvSpPr txBox="1">
            <a:spLocks noChangeArrowheads="1"/>
          </p:cNvSpPr>
          <p:nvPr/>
        </p:nvSpPr>
        <p:spPr bwMode="auto">
          <a:xfrm>
            <a:off x="7239000" y="609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1828" name="AutoShape 84"/>
          <p:cNvSpPr>
            <a:spLocks noChangeArrowheads="1"/>
          </p:cNvSpPr>
          <p:nvPr/>
        </p:nvSpPr>
        <p:spPr bwMode="auto">
          <a:xfrm>
            <a:off x="4114800" y="2209800"/>
            <a:ext cx="914400" cy="7620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29" name="Text Box 85"/>
          <p:cNvSpPr txBox="1">
            <a:spLocks noChangeArrowheads="1"/>
          </p:cNvSpPr>
          <p:nvPr/>
        </p:nvSpPr>
        <p:spPr bwMode="auto">
          <a:xfrm>
            <a:off x="4267200" y="2514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ISA</a:t>
            </a:r>
          </a:p>
        </p:txBody>
      </p:sp>
      <p:sp>
        <p:nvSpPr>
          <p:cNvPr id="31830" name="Line 86"/>
          <p:cNvSpPr>
            <a:spLocks noChangeShapeType="1"/>
          </p:cNvSpPr>
          <p:nvPr/>
        </p:nvSpPr>
        <p:spPr bwMode="auto">
          <a:xfrm flipV="1">
            <a:off x="4572000" y="1600200"/>
            <a:ext cx="2209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31" name="Line 87"/>
          <p:cNvSpPr>
            <a:spLocks noChangeShapeType="1"/>
          </p:cNvSpPr>
          <p:nvPr/>
        </p:nvSpPr>
        <p:spPr bwMode="auto">
          <a:xfrm flipH="1">
            <a:off x="2971800" y="2971800"/>
            <a:ext cx="11430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9383965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en-US" altLang="zh-TW" dirty="0">
                <a:solidFill>
                  <a:srgbClr val="0000FF"/>
                </a:solidFill>
              </a:rPr>
              <a:t>Representing Class Hierarchy</a:t>
            </a:r>
          </a:p>
        </p:txBody>
      </p:sp>
      <p:sp>
        <p:nvSpPr>
          <p:cNvPr id="32771" name="Rectangle 3"/>
          <p:cNvSpPr>
            <a:spLocks noGrp="1" noChangeArrowheads="1"/>
          </p:cNvSpPr>
          <p:nvPr>
            <p:ph type="body" idx="1"/>
          </p:nvPr>
        </p:nvSpPr>
        <p:spPr/>
        <p:txBody>
          <a:bodyPr>
            <a:normAutofit/>
          </a:bodyPr>
          <a:lstStyle/>
          <a:p>
            <a:r>
              <a:rPr lang="en-US" altLang="zh-TW" sz="2800" dirty="0"/>
              <a:t>Two general approaches depending on </a:t>
            </a:r>
            <a:r>
              <a:rPr lang="en-US" altLang="zh-TW" sz="2800" dirty="0" err="1"/>
              <a:t>disjointness</a:t>
            </a:r>
            <a:r>
              <a:rPr lang="en-US" altLang="zh-TW" sz="2800" dirty="0"/>
              <a:t> and completeness</a:t>
            </a:r>
          </a:p>
          <a:p>
            <a:pPr lvl="1">
              <a:buFont typeface="Wingdings" panose="05000000000000000000" pitchFamily="2" charset="2"/>
              <a:buChar char="§"/>
            </a:pPr>
            <a:r>
              <a:rPr lang="en-US" altLang="zh-TW" sz="2400" dirty="0"/>
              <a:t>For disjoint </a:t>
            </a:r>
            <a:r>
              <a:rPr lang="en-US" altLang="zh-TW" sz="2400" b="1" dirty="0"/>
              <a:t>AND</a:t>
            </a:r>
            <a:r>
              <a:rPr lang="en-US" altLang="zh-TW" sz="2400" dirty="0"/>
              <a:t> complete mapping class hierarchy: </a:t>
            </a:r>
          </a:p>
          <a:p>
            <a:pPr lvl="1">
              <a:buFont typeface="Wingdings" panose="05000000000000000000" pitchFamily="2" charset="2"/>
              <a:buChar char="§"/>
            </a:pPr>
            <a:r>
              <a:rPr lang="en-US" altLang="zh-TW" sz="2400" dirty="0"/>
              <a:t>DO NOT create a table for the super class entity set</a:t>
            </a:r>
          </a:p>
          <a:p>
            <a:pPr lvl="1">
              <a:buFont typeface="Wingdings" panose="05000000000000000000" pitchFamily="2" charset="2"/>
              <a:buChar char="§"/>
            </a:pPr>
            <a:r>
              <a:rPr lang="en-US" altLang="zh-TW" sz="2400" dirty="0"/>
              <a:t>Create a table for each subclass entity set include all attributes of that subclass entity set and attributes of the superclass entity set</a:t>
            </a:r>
          </a:p>
          <a:p>
            <a:pPr lvl="1"/>
            <a:endParaRPr lang="en-US" altLang="zh-TW" sz="2400" dirty="0"/>
          </a:p>
          <a:p>
            <a:pPr lvl="1"/>
            <a:r>
              <a:rPr lang="en-US" altLang="zh-TW" sz="2400" dirty="0"/>
              <a:t>Simple and Intuitive enough, need example?</a:t>
            </a:r>
          </a:p>
        </p:txBody>
      </p:sp>
    </p:spTree>
    <p:extLst>
      <p:ext uri="{BB962C8B-B14F-4D97-AF65-F5344CB8AC3E}">
        <p14:creationId xmlns:p14="http://schemas.microsoft.com/office/powerpoint/2010/main" val="2826400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7153-CD52-4B07-BDA8-9EA974795BBA}"/>
              </a:ext>
            </a:extLst>
          </p:cNvPr>
          <p:cNvSpPr>
            <a:spLocks noGrp="1"/>
          </p:cNvSpPr>
          <p:nvPr>
            <p:ph type="title"/>
          </p:nvPr>
        </p:nvSpPr>
        <p:spPr/>
        <p:txBody>
          <a:bodyPr/>
          <a:lstStyle/>
          <a:p>
            <a:pPr algn="ctr"/>
            <a:r>
              <a:rPr lang="en-US" dirty="0"/>
              <a:t>Contents</a:t>
            </a:r>
            <a:endParaRPr lang="vi-VN" dirty="0"/>
          </a:p>
        </p:txBody>
      </p:sp>
      <p:sp>
        <p:nvSpPr>
          <p:cNvPr id="4" name="Slide Number Placeholder 3">
            <a:extLst>
              <a:ext uri="{FF2B5EF4-FFF2-40B4-BE49-F238E27FC236}">
                <a16:creationId xmlns:a16="http://schemas.microsoft.com/office/drawing/2014/main" id="{4512CC0B-1641-4F47-BA9A-7530B61ADE5D}"/>
              </a:ext>
            </a:extLst>
          </p:cNvPr>
          <p:cNvSpPr>
            <a:spLocks noGrp="1"/>
          </p:cNvSpPr>
          <p:nvPr>
            <p:ph type="sldNum" sz="quarter" idx="12"/>
          </p:nvPr>
        </p:nvSpPr>
        <p:spPr/>
        <p:txBody>
          <a:bodyPr/>
          <a:lstStyle/>
          <a:p>
            <a:fld id="{CC2FDD2D-D1AD-4AA7-93C2-8410BB90945D}" type="slidenum">
              <a:rPr lang="vi-VN" smtClean="0"/>
              <a:t>3</a:t>
            </a:fld>
            <a:endParaRPr lang="vi-VN"/>
          </a:p>
        </p:txBody>
      </p:sp>
      <p:sp>
        <p:nvSpPr>
          <p:cNvPr id="5" name="Footer Placeholder 4">
            <a:extLst>
              <a:ext uri="{FF2B5EF4-FFF2-40B4-BE49-F238E27FC236}">
                <a16:creationId xmlns:a16="http://schemas.microsoft.com/office/drawing/2014/main" id="{010626B7-E8DE-4548-8BD4-F58C0E1256EC}"/>
              </a:ext>
            </a:extLst>
          </p:cNvPr>
          <p:cNvSpPr>
            <a:spLocks noGrp="1"/>
          </p:cNvSpPr>
          <p:nvPr>
            <p:ph type="ftr" sz="quarter" idx="11"/>
          </p:nvPr>
        </p:nvSpPr>
        <p:spPr/>
        <p:txBody>
          <a:bodyPr/>
          <a:lstStyle/>
          <a:p>
            <a:r>
              <a:rPr lang="vi-VN"/>
              <a:t>High-Level Database Model</a:t>
            </a:r>
          </a:p>
        </p:txBody>
      </p:sp>
      <p:sp>
        <p:nvSpPr>
          <p:cNvPr id="6" name="Content Placeholder 2">
            <a:extLst>
              <a:ext uri="{FF2B5EF4-FFF2-40B4-BE49-F238E27FC236}">
                <a16:creationId xmlns:a16="http://schemas.microsoft.com/office/drawing/2014/main" id="{5531E014-2767-48AA-AB65-9F6BC3817A2A}"/>
              </a:ext>
            </a:extLst>
          </p:cNvPr>
          <p:cNvSpPr>
            <a:spLocks noGrp="1"/>
          </p:cNvSpPr>
          <p:nvPr>
            <p:ph idx="1"/>
          </p:nvPr>
        </p:nvSpPr>
        <p:spPr>
          <a:xfrm>
            <a:off x="461914" y="1127464"/>
            <a:ext cx="8220172" cy="4678531"/>
          </a:xfrm>
        </p:spPr>
        <p:txBody>
          <a:bodyPr>
            <a:noAutofit/>
          </a:bodyPr>
          <a:lstStyle/>
          <a:p>
            <a:pPr>
              <a:lnSpc>
                <a:spcPct val="150000"/>
              </a:lnSpc>
              <a:spcBef>
                <a:spcPct val="0"/>
              </a:spcBef>
              <a:buClr>
                <a:schemeClr val="accent2"/>
              </a:buClr>
              <a:buFont typeface="Wingdings" panose="05000000000000000000" pitchFamily="2" charset="2"/>
              <a:buChar char="§"/>
            </a:pPr>
            <a:r>
              <a:rPr lang="en-US" sz="2800" b="0" dirty="0"/>
              <a:t>Database design process</a:t>
            </a:r>
            <a:endParaRPr lang="en-SG" sz="2800" b="0" dirty="0"/>
          </a:p>
          <a:p>
            <a:pPr>
              <a:lnSpc>
                <a:spcPct val="150000"/>
              </a:lnSpc>
              <a:spcBef>
                <a:spcPct val="0"/>
              </a:spcBef>
              <a:buClr>
                <a:schemeClr val="accent2"/>
              </a:buClr>
              <a:buFont typeface="Wingdings" panose="05000000000000000000" pitchFamily="2" charset="2"/>
              <a:buChar char="§"/>
            </a:pPr>
            <a:r>
              <a:rPr lang="en-US" sz="2800" b="0" dirty="0"/>
              <a:t>Entity relationship model</a:t>
            </a:r>
            <a:endParaRPr lang="en-SG" sz="2800" b="0" dirty="0"/>
          </a:p>
          <a:p>
            <a:pPr>
              <a:lnSpc>
                <a:spcPct val="150000"/>
              </a:lnSpc>
              <a:spcBef>
                <a:spcPct val="0"/>
              </a:spcBef>
              <a:buClr>
                <a:schemeClr val="accent2"/>
              </a:buClr>
              <a:buFont typeface="Wingdings" panose="05000000000000000000" pitchFamily="2" charset="2"/>
              <a:buChar char="§"/>
            </a:pPr>
            <a:r>
              <a:rPr lang="en-US" sz="2800" b="0" dirty="0"/>
              <a:t>What are entity, entity set, attribute, relationship?</a:t>
            </a:r>
            <a:endParaRPr lang="en-SG" sz="2800" b="0" dirty="0"/>
          </a:p>
          <a:p>
            <a:pPr>
              <a:lnSpc>
                <a:spcPct val="150000"/>
              </a:lnSpc>
              <a:spcBef>
                <a:spcPct val="0"/>
              </a:spcBef>
              <a:buClr>
                <a:schemeClr val="accent2"/>
              </a:buClr>
              <a:buFont typeface="Wingdings" panose="05000000000000000000" pitchFamily="2" charset="2"/>
              <a:buChar char="§"/>
            </a:pPr>
            <a:r>
              <a:rPr lang="en-US" sz="2800" b="0" dirty="0"/>
              <a:t>Entity Relationship Diagram (</a:t>
            </a:r>
            <a:r>
              <a:rPr lang="en-US" sz="2800" b="0" dirty="0" err="1"/>
              <a:t>ERD</a:t>
            </a:r>
            <a:r>
              <a:rPr lang="en-US" sz="2800" b="0" dirty="0"/>
              <a:t>)</a:t>
            </a:r>
            <a:endParaRPr lang="en-SG" sz="2800" b="0" dirty="0"/>
          </a:p>
          <a:p>
            <a:pPr>
              <a:lnSpc>
                <a:spcPct val="150000"/>
              </a:lnSpc>
              <a:spcBef>
                <a:spcPct val="0"/>
              </a:spcBef>
              <a:buClr>
                <a:schemeClr val="accent2"/>
              </a:buClr>
              <a:buFont typeface="Wingdings" panose="05000000000000000000" pitchFamily="2" charset="2"/>
              <a:buChar char="§"/>
            </a:pPr>
            <a:r>
              <a:rPr lang="en-US" sz="2800" b="0" dirty="0"/>
              <a:t>Attributes on Relationships</a:t>
            </a:r>
            <a:endParaRPr lang="en-SG" sz="2800" b="0" dirty="0"/>
          </a:p>
          <a:p>
            <a:pPr>
              <a:lnSpc>
                <a:spcPct val="150000"/>
              </a:lnSpc>
              <a:spcBef>
                <a:spcPts val="0"/>
              </a:spcBef>
              <a:spcAft>
                <a:spcPts val="0"/>
              </a:spcAft>
              <a:buClr>
                <a:schemeClr val="accent2"/>
              </a:buClr>
              <a:buFont typeface="Wingdings" panose="05000000000000000000" pitchFamily="2" charset="2"/>
              <a:buChar char="§"/>
            </a:pPr>
            <a:r>
              <a:rPr lang="en-US" sz="2800" b="0" dirty="0"/>
              <a:t>Weak Entities</a:t>
            </a:r>
            <a:endParaRPr lang="en-SG" b="0" dirty="0"/>
          </a:p>
          <a:p>
            <a:pPr>
              <a:lnSpc>
                <a:spcPct val="150000"/>
              </a:lnSpc>
              <a:spcBef>
                <a:spcPct val="0"/>
              </a:spcBef>
              <a:buClr>
                <a:schemeClr val="accent2"/>
              </a:buClr>
              <a:buFont typeface="Wingdings" panose="05000000000000000000" pitchFamily="2" charset="2"/>
              <a:buChar char="§"/>
            </a:pPr>
            <a:r>
              <a:rPr lang="en-US" sz="2800" b="0" dirty="0"/>
              <a:t>Sub-class</a:t>
            </a:r>
            <a:endParaRPr lang="en-SG" sz="2800" b="0" dirty="0"/>
          </a:p>
          <a:p>
            <a:pPr>
              <a:lnSpc>
                <a:spcPct val="120000"/>
              </a:lnSpc>
              <a:spcBef>
                <a:spcPts val="0"/>
              </a:spcBef>
              <a:spcAft>
                <a:spcPts val="0"/>
              </a:spcAft>
              <a:buFont typeface="Wingdings" panose="05000000000000000000" pitchFamily="2" charset="2"/>
              <a:buChar char="§"/>
            </a:pPr>
            <a:endParaRPr lang="en-US" dirty="0"/>
          </a:p>
        </p:txBody>
      </p:sp>
    </p:spTree>
    <p:extLst>
      <p:ext uri="{BB962C8B-B14F-4D97-AF65-F5344CB8AC3E}">
        <p14:creationId xmlns:p14="http://schemas.microsoft.com/office/powerpoint/2010/main" val="1320239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71500" y="563644"/>
            <a:ext cx="2514600" cy="762000"/>
          </a:xfrm>
        </p:spPr>
        <p:txBody>
          <a:bodyPr/>
          <a:lstStyle/>
          <a:p>
            <a:r>
              <a:rPr lang="en-US" altLang="zh-TW" dirty="0">
                <a:solidFill>
                  <a:srgbClr val="0000FF"/>
                </a:solidFill>
              </a:rPr>
              <a:t>Example</a:t>
            </a:r>
          </a:p>
        </p:txBody>
      </p:sp>
      <p:graphicFrame>
        <p:nvGraphicFramePr>
          <p:cNvPr id="33894" name="Group 102"/>
          <p:cNvGraphicFramePr>
            <a:graphicFrameLocks noGrp="1"/>
          </p:cNvGraphicFramePr>
          <p:nvPr>
            <p:ph sz="half" idx="1"/>
          </p:nvPr>
        </p:nvGraphicFramePr>
        <p:xfrm>
          <a:off x="228600" y="5486400"/>
          <a:ext cx="4722813" cy="1188720"/>
        </p:xfrm>
        <a:graphic>
          <a:graphicData uri="http://schemas.openxmlformats.org/drawingml/2006/table">
            <a:tbl>
              <a:tblPr/>
              <a:tblGrid>
                <a:gridCol w="944563">
                  <a:extLst>
                    <a:ext uri="{9D8B030D-6E8A-4147-A177-3AD203B41FA5}">
                      <a16:colId xmlns:a16="http://schemas.microsoft.com/office/drawing/2014/main" val="20000"/>
                    </a:ext>
                  </a:extLst>
                </a:gridCol>
                <a:gridCol w="944562">
                  <a:extLst>
                    <a:ext uri="{9D8B030D-6E8A-4147-A177-3AD203B41FA5}">
                      <a16:colId xmlns:a16="http://schemas.microsoft.com/office/drawing/2014/main" val="20001"/>
                    </a:ext>
                  </a:extLst>
                </a:gridCol>
                <a:gridCol w="944563">
                  <a:extLst>
                    <a:ext uri="{9D8B030D-6E8A-4147-A177-3AD203B41FA5}">
                      <a16:colId xmlns:a16="http://schemas.microsoft.com/office/drawing/2014/main" val="20002"/>
                    </a:ext>
                  </a:extLst>
                </a:gridCol>
                <a:gridCol w="944562">
                  <a:extLst>
                    <a:ext uri="{9D8B030D-6E8A-4147-A177-3AD203B41FA5}">
                      <a16:colId xmlns:a16="http://schemas.microsoft.com/office/drawing/2014/main" val="20003"/>
                    </a:ext>
                  </a:extLst>
                </a:gridCol>
                <a:gridCol w="944563">
                  <a:extLst>
                    <a:ext uri="{9D8B030D-6E8A-4147-A177-3AD203B41FA5}">
                      <a16:colId xmlns:a16="http://schemas.microsoft.com/office/drawing/2014/main" val="20004"/>
                    </a:ext>
                  </a:extLst>
                </a:gridCol>
              </a:tblGrid>
              <a:tr h="3810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SID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9999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8888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3821" name="Rectangle 29"/>
          <p:cNvSpPr>
            <a:spLocks noChangeArrowheads="1"/>
          </p:cNvSpPr>
          <p:nvPr/>
        </p:nvSpPr>
        <p:spPr bwMode="auto">
          <a:xfrm>
            <a:off x="1828800" y="2743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2" name="Text Box 30"/>
          <p:cNvSpPr txBox="1">
            <a:spLocks noChangeArrowheads="1"/>
          </p:cNvSpPr>
          <p:nvPr/>
        </p:nvSpPr>
        <p:spPr bwMode="auto">
          <a:xfrm>
            <a:off x="1905000" y="2819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Student</a:t>
            </a:r>
          </a:p>
        </p:txBody>
      </p:sp>
      <p:sp>
        <p:nvSpPr>
          <p:cNvPr id="33824" name="Oval 32"/>
          <p:cNvSpPr>
            <a:spLocks noChangeArrowheads="1"/>
          </p:cNvSpPr>
          <p:nvPr/>
        </p:nvSpPr>
        <p:spPr bwMode="auto">
          <a:xfrm>
            <a:off x="304800" y="2590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5" name="Oval 33"/>
          <p:cNvSpPr>
            <a:spLocks noChangeArrowheads="1"/>
          </p:cNvSpPr>
          <p:nvPr/>
        </p:nvSpPr>
        <p:spPr bwMode="auto">
          <a:xfrm>
            <a:off x="685800" y="3581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6" name="Oval 34"/>
          <p:cNvSpPr>
            <a:spLocks noChangeArrowheads="1"/>
          </p:cNvSpPr>
          <p:nvPr/>
        </p:nvSpPr>
        <p:spPr bwMode="auto">
          <a:xfrm>
            <a:off x="2667000" y="3657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9" name="Line 37"/>
          <p:cNvSpPr>
            <a:spLocks noChangeShapeType="1"/>
          </p:cNvSpPr>
          <p:nvPr/>
        </p:nvSpPr>
        <p:spPr bwMode="auto">
          <a:xfrm flipH="1" flipV="1">
            <a:off x="2590800" y="32004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30" name="Line 38"/>
          <p:cNvSpPr>
            <a:spLocks noChangeShapeType="1"/>
          </p:cNvSpPr>
          <p:nvPr/>
        </p:nvSpPr>
        <p:spPr bwMode="auto">
          <a:xfrm flipV="1">
            <a:off x="1524000" y="32004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31" name="Text Box 39"/>
          <p:cNvSpPr txBox="1">
            <a:spLocks noChangeArrowheads="1"/>
          </p:cNvSpPr>
          <p:nvPr/>
        </p:nvSpPr>
        <p:spPr bwMode="auto">
          <a:xfrm>
            <a:off x="533400" y="2667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SID</a:t>
            </a:r>
          </a:p>
        </p:txBody>
      </p:sp>
      <p:sp>
        <p:nvSpPr>
          <p:cNvPr id="33833" name="Text Box 41"/>
          <p:cNvSpPr txBox="1">
            <a:spLocks noChangeArrowheads="1"/>
          </p:cNvSpPr>
          <p:nvPr/>
        </p:nvSpPr>
        <p:spPr bwMode="auto">
          <a:xfrm>
            <a:off x="838200" y="3657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Major</a:t>
            </a:r>
          </a:p>
        </p:txBody>
      </p:sp>
      <p:sp>
        <p:nvSpPr>
          <p:cNvPr id="33834" name="Text Box 42"/>
          <p:cNvSpPr txBox="1">
            <a:spLocks noChangeArrowheads="1"/>
          </p:cNvSpPr>
          <p:nvPr/>
        </p:nvSpPr>
        <p:spPr bwMode="auto">
          <a:xfrm>
            <a:off x="2895600" y="3733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GPA</a:t>
            </a:r>
          </a:p>
        </p:txBody>
      </p:sp>
      <p:sp>
        <p:nvSpPr>
          <p:cNvPr id="33835" name="AutoShape 43"/>
          <p:cNvSpPr>
            <a:spLocks noChangeArrowheads="1"/>
          </p:cNvSpPr>
          <p:nvPr/>
        </p:nvSpPr>
        <p:spPr bwMode="auto">
          <a:xfrm>
            <a:off x="1219200" y="41148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3836" name="AutoShape 44"/>
          <p:cNvSpPr>
            <a:spLocks noChangeArrowheads="1"/>
          </p:cNvSpPr>
          <p:nvPr/>
        </p:nvSpPr>
        <p:spPr bwMode="auto">
          <a:xfrm>
            <a:off x="6248400" y="41148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aphicFrame>
        <p:nvGraphicFramePr>
          <p:cNvPr id="33837" name="Group 45"/>
          <p:cNvGraphicFramePr>
            <a:graphicFrameLocks noGrp="1"/>
          </p:cNvGraphicFramePr>
          <p:nvPr>
            <p:ph sz="half" idx="2"/>
          </p:nvPr>
        </p:nvGraphicFramePr>
        <p:xfrm>
          <a:off x="5105400" y="5486400"/>
          <a:ext cx="3886200" cy="118872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Dept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Homer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Marge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3855" name="Rectangle 63"/>
          <p:cNvSpPr>
            <a:spLocks noChangeArrowheads="1"/>
          </p:cNvSpPr>
          <p:nvPr/>
        </p:nvSpPr>
        <p:spPr bwMode="auto">
          <a:xfrm>
            <a:off x="4038600" y="9906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56" name="Text Box 64"/>
          <p:cNvSpPr txBox="1">
            <a:spLocks noChangeArrowheads="1"/>
          </p:cNvSpPr>
          <p:nvPr/>
        </p:nvSpPr>
        <p:spPr bwMode="auto">
          <a:xfrm>
            <a:off x="4114800" y="1066800"/>
            <a:ext cx="167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SJSU people</a:t>
            </a:r>
          </a:p>
        </p:txBody>
      </p:sp>
      <p:sp>
        <p:nvSpPr>
          <p:cNvPr id="33858" name="Line 66"/>
          <p:cNvSpPr>
            <a:spLocks noChangeShapeType="1"/>
          </p:cNvSpPr>
          <p:nvPr/>
        </p:nvSpPr>
        <p:spPr bwMode="auto">
          <a:xfrm>
            <a:off x="3505200" y="6858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59" name="Line 67"/>
          <p:cNvSpPr>
            <a:spLocks noChangeShapeType="1"/>
          </p:cNvSpPr>
          <p:nvPr/>
        </p:nvSpPr>
        <p:spPr bwMode="auto">
          <a:xfrm flipH="1">
            <a:off x="4648200" y="6858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62" name="Oval 70"/>
          <p:cNvSpPr>
            <a:spLocks noChangeArrowheads="1"/>
          </p:cNvSpPr>
          <p:nvPr/>
        </p:nvSpPr>
        <p:spPr bwMode="auto">
          <a:xfrm>
            <a:off x="2971800" y="152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3" name="Text Box 71"/>
          <p:cNvSpPr txBox="1">
            <a:spLocks noChangeArrowheads="1"/>
          </p:cNvSpPr>
          <p:nvPr/>
        </p:nvSpPr>
        <p:spPr bwMode="auto">
          <a:xfrm>
            <a:off x="3124200" y="228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SSN</a:t>
            </a:r>
          </a:p>
        </p:txBody>
      </p:sp>
      <p:sp>
        <p:nvSpPr>
          <p:cNvPr id="33864" name="Oval 72"/>
          <p:cNvSpPr>
            <a:spLocks noChangeArrowheads="1"/>
          </p:cNvSpPr>
          <p:nvPr/>
        </p:nvSpPr>
        <p:spPr bwMode="auto">
          <a:xfrm>
            <a:off x="4419600" y="152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5" name="Text Box 73"/>
          <p:cNvSpPr txBox="1">
            <a:spLocks noChangeArrowheads="1"/>
          </p:cNvSpPr>
          <p:nvPr/>
        </p:nvSpPr>
        <p:spPr bwMode="auto">
          <a:xfrm>
            <a:off x="4495800" y="228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3866" name="AutoShape 74"/>
          <p:cNvSpPr>
            <a:spLocks noChangeArrowheads="1"/>
          </p:cNvSpPr>
          <p:nvPr/>
        </p:nvSpPr>
        <p:spPr bwMode="auto">
          <a:xfrm>
            <a:off x="4114800" y="2209800"/>
            <a:ext cx="914400" cy="7620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7" name="Text Box 75"/>
          <p:cNvSpPr txBox="1">
            <a:spLocks noChangeArrowheads="1"/>
          </p:cNvSpPr>
          <p:nvPr/>
        </p:nvSpPr>
        <p:spPr bwMode="auto">
          <a:xfrm>
            <a:off x="4267200" y="2514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ISA</a:t>
            </a:r>
          </a:p>
        </p:txBody>
      </p:sp>
      <p:sp>
        <p:nvSpPr>
          <p:cNvPr id="33869" name="Line 77"/>
          <p:cNvSpPr>
            <a:spLocks noChangeShapeType="1"/>
          </p:cNvSpPr>
          <p:nvPr/>
        </p:nvSpPr>
        <p:spPr bwMode="auto">
          <a:xfrm flipH="1">
            <a:off x="2971800" y="2971800"/>
            <a:ext cx="11430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0" name="Line 78"/>
          <p:cNvSpPr>
            <a:spLocks noChangeShapeType="1"/>
          </p:cNvSpPr>
          <p:nvPr/>
        </p:nvSpPr>
        <p:spPr bwMode="auto">
          <a:xfrm>
            <a:off x="1371600" y="28956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1" name="Line 79"/>
          <p:cNvSpPr>
            <a:spLocks noChangeShapeType="1"/>
          </p:cNvSpPr>
          <p:nvPr/>
        </p:nvSpPr>
        <p:spPr bwMode="auto">
          <a:xfrm flipH="1">
            <a:off x="4572000" y="1447800"/>
            <a:ext cx="76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2" name="Rectangle 80"/>
          <p:cNvSpPr>
            <a:spLocks noChangeArrowheads="1"/>
          </p:cNvSpPr>
          <p:nvPr/>
        </p:nvSpPr>
        <p:spPr bwMode="auto">
          <a:xfrm>
            <a:off x="6858000" y="2743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73" name="Text Box 81"/>
          <p:cNvSpPr txBox="1">
            <a:spLocks noChangeArrowheads="1"/>
          </p:cNvSpPr>
          <p:nvPr/>
        </p:nvSpPr>
        <p:spPr bwMode="auto">
          <a:xfrm>
            <a:off x="6934200" y="2819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Faculty</a:t>
            </a:r>
          </a:p>
        </p:txBody>
      </p:sp>
      <p:sp>
        <p:nvSpPr>
          <p:cNvPr id="33875" name="Oval 83"/>
          <p:cNvSpPr>
            <a:spLocks noChangeArrowheads="1"/>
          </p:cNvSpPr>
          <p:nvPr/>
        </p:nvSpPr>
        <p:spPr bwMode="auto">
          <a:xfrm>
            <a:off x="5715000" y="3581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78" name="Line 86"/>
          <p:cNvSpPr>
            <a:spLocks noChangeShapeType="1"/>
          </p:cNvSpPr>
          <p:nvPr/>
        </p:nvSpPr>
        <p:spPr bwMode="auto">
          <a:xfrm flipV="1">
            <a:off x="6553200" y="32004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80" name="Text Box 88"/>
          <p:cNvSpPr txBox="1">
            <a:spLocks noChangeArrowheads="1"/>
          </p:cNvSpPr>
          <p:nvPr/>
        </p:nvSpPr>
        <p:spPr bwMode="auto">
          <a:xfrm>
            <a:off x="5867400" y="3657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Dept</a:t>
            </a:r>
          </a:p>
        </p:txBody>
      </p:sp>
      <p:sp>
        <p:nvSpPr>
          <p:cNvPr id="33883" name="Line 91"/>
          <p:cNvSpPr>
            <a:spLocks noChangeShapeType="1"/>
          </p:cNvSpPr>
          <p:nvPr/>
        </p:nvSpPr>
        <p:spPr bwMode="auto">
          <a:xfrm>
            <a:off x="5029200" y="29718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84" name="Text Box 92"/>
          <p:cNvSpPr txBox="1">
            <a:spLocks noChangeArrowheads="1"/>
          </p:cNvSpPr>
          <p:nvPr/>
        </p:nvSpPr>
        <p:spPr bwMode="auto">
          <a:xfrm>
            <a:off x="3581400" y="3048000"/>
            <a:ext cx="2209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Disjoint and Complete mapping</a:t>
            </a:r>
          </a:p>
        </p:txBody>
      </p:sp>
      <p:sp>
        <p:nvSpPr>
          <p:cNvPr id="33895" name="Text Box 103"/>
          <p:cNvSpPr txBox="1">
            <a:spLocks noChangeArrowheads="1"/>
          </p:cNvSpPr>
          <p:nvPr/>
        </p:nvSpPr>
        <p:spPr bwMode="auto">
          <a:xfrm>
            <a:off x="5867400" y="381000"/>
            <a:ext cx="3048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No table created for superclass entity set</a:t>
            </a:r>
          </a:p>
        </p:txBody>
      </p:sp>
    </p:spTree>
    <p:extLst>
      <p:ext uri="{BB962C8B-B14F-4D97-AF65-F5344CB8AC3E}">
        <p14:creationId xmlns:p14="http://schemas.microsoft.com/office/powerpoint/2010/main" val="1739975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60" name="Rectangle 44"/>
          <p:cNvSpPr>
            <a:spLocks noChangeArrowheads="1"/>
          </p:cNvSpPr>
          <p:nvPr/>
        </p:nvSpPr>
        <p:spPr bwMode="auto">
          <a:xfrm>
            <a:off x="762000" y="1066800"/>
            <a:ext cx="8077200" cy="2514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8" name="Rectangle 2"/>
          <p:cNvSpPr>
            <a:spLocks noGrp="1" noChangeArrowheads="1"/>
          </p:cNvSpPr>
          <p:nvPr>
            <p:ph type="title"/>
          </p:nvPr>
        </p:nvSpPr>
        <p:spPr/>
        <p:txBody>
          <a:bodyPr>
            <a:normAutofit/>
          </a:bodyPr>
          <a:lstStyle/>
          <a:p>
            <a:pPr algn="ctr"/>
            <a:r>
              <a:rPr lang="en-US" altLang="zh-TW" dirty="0">
                <a:solidFill>
                  <a:srgbClr val="0000FF"/>
                </a:solidFill>
              </a:rPr>
              <a:t>Representing</a:t>
            </a:r>
            <a:r>
              <a:rPr lang="en-US" altLang="zh-TW" dirty="0"/>
              <a:t> </a:t>
            </a:r>
            <a:r>
              <a:rPr lang="en-US" altLang="zh-TW" dirty="0">
                <a:solidFill>
                  <a:srgbClr val="0000FF"/>
                </a:solidFill>
              </a:rPr>
              <a:t>Aggregation</a:t>
            </a:r>
          </a:p>
        </p:txBody>
      </p:sp>
      <p:sp>
        <p:nvSpPr>
          <p:cNvPr id="34821" name="Rectangle 5"/>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2" name="Text Box 6"/>
          <p:cNvSpPr txBox="1">
            <a:spLocks noChangeArrowheads="1"/>
          </p:cNvSpPr>
          <p:nvPr/>
        </p:nvSpPr>
        <p:spPr bwMode="auto">
          <a:xfrm>
            <a:off x="1524000" y="21336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Student</a:t>
            </a:r>
          </a:p>
        </p:txBody>
      </p:sp>
      <p:sp>
        <p:nvSpPr>
          <p:cNvPr id="34823" name="Oval 7"/>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4" name="Oval 8"/>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6" name="Line 10"/>
          <p:cNvSpPr>
            <a:spLocks noChangeShapeType="1"/>
          </p:cNvSpPr>
          <p:nvPr/>
        </p:nvSpPr>
        <p:spPr bwMode="auto">
          <a:xfrm flipH="1">
            <a:off x="20574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7" name="Line 11"/>
          <p:cNvSpPr>
            <a:spLocks noChangeShapeType="1"/>
          </p:cNvSpPr>
          <p:nvPr/>
        </p:nvSpPr>
        <p:spPr bwMode="auto">
          <a:xfrm flipH="1" flipV="1">
            <a:off x="2209800" y="2514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0" name="Text Box 14"/>
          <p:cNvSpPr txBox="1">
            <a:spLocks noChangeArrowheads="1"/>
          </p:cNvSpPr>
          <p:nvPr/>
        </p:nvSpPr>
        <p:spPr bwMode="auto">
          <a:xfrm>
            <a:off x="2057400" y="1295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4832" name="Text Box 16"/>
          <p:cNvSpPr txBox="1">
            <a:spLocks noChangeArrowheads="1"/>
          </p:cNvSpPr>
          <p:nvPr/>
        </p:nvSpPr>
        <p:spPr bwMode="auto">
          <a:xfrm>
            <a:off x="2514600" y="30480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SID</a:t>
            </a:r>
          </a:p>
        </p:txBody>
      </p:sp>
      <p:sp>
        <p:nvSpPr>
          <p:cNvPr id="34833" name="AutoShape 17"/>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4" name="Text Box 18"/>
          <p:cNvSpPr txBox="1">
            <a:spLocks noChangeArrowheads="1"/>
          </p:cNvSpPr>
          <p:nvPr/>
        </p:nvSpPr>
        <p:spPr bwMode="auto">
          <a:xfrm>
            <a:off x="4114800" y="2057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Advisor</a:t>
            </a:r>
          </a:p>
        </p:txBody>
      </p:sp>
      <p:sp>
        <p:nvSpPr>
          <p:cNvPr id="34835" name="Line 19"/>
          <p:cNvSpPr>
            <a:spLocks noChangeShapeType="1"/>
          </p:cNvSpPr>
          <p:nvPr/>
        </p:nvSpPr>
        <p:spPr bwMode="auto">
          <a:xfrm>
            <a:off x="2590800" y="22860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6" name="Rectangle 20"/>
          <p:cNvSpPr>
            <a:spLocks noChangeArrowheads="1"/>
          </p:cNvSpPr>
          <p:nvPr/>
        </p:nvSpPr>
        <p:spPr bwMode="auto">
          <a:xfrm>
            <a:off x="6553200" y="20574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7" name="Text Box 21"/>
          <p:cNvSpPr txBox="1">
            <a:spLocks noChangeArrowheads="1"/>
          </p:cNvSpPr>
          <p:nvPr/>
        </p:nvSpPr>
        <p:spPr bwMode="auto">
          <a:xfrm>
            <a:off x="6553200" y="21336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Professor</a:t>
            </a:r>
          </a:p>
        </p:txBody>
      </p:sp>
      <p:sp>
        <p:nvSpPr>
          <p:cNvPr id="34838" name="Line 22"/>
          <p:cNvSpPr>
            <a:spLocks noChangeShapeType="1"/>
          </p:cNvSpPr>
          <p:nvPr/>
        </p:nvSpPr>
        <p:spPr bwMode="auto">
          <a:xfrm>
            <a:off x="5410200" y="2286000"/>
            <a:ext cx="1143000" cy="0"/>
          </a:xfrm>
          <a:prstGeom prst="line">
            <a:avLst/>
          </a:prstGeom>
          <a:noFill/>
          <a:ln w="9525">
            <a:solidFill>
              <a:schemeClr val="tx1"/>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9" name="Oval 23"/>
          <p:cNvSpPr>
            <a:spLocks noChangeArrowheads="1"/>
          </p:cNvSpPr>
          <p:nvPr/>
        </p:nvSpPr>
        <p:spPr bwMode="auto">
          <a:xfrm>
            <a:off x="54102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0" name="Text Box 24"/>
          <p:cNvSpPr txBox="1">
            <a:spLocks noChangeArrowheads="1"/>
          </p:cNvSpPr>
          <p:nvPr/>
        </p:nvSpPr>
        <p:spPr bwMode="auto">
          <a:xfrm>
            <a:off x="5638800" y="129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SSN</a:t>
            </a:r>
          </a:p>
        </p:txBody>
      </p:sp>
      <p:sp>
        <p:nvSpPr>
          <p:cNvPr id="34841" name="Oval 25"/>
          <p:cNvSpPr>
            <a:spLocks noChangeArrowheads="1"/>
          </p:cNvSpPr>
          <p:nvPr/>
        </p:nvSpPr>
        <p:spPr bwMode="auto">
          <a:xfrm>
            <a:off x="73152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2" name="Text Box 26"/>
          <p:cNvSpPr txBox="1">
            <a:spLocks noChangeArrowheads="1"/>
          </p:cNvSpPr>
          <p:nvPr/>
        </p:nvSpPr>
        <p:spPr bwMode="auto">
          <a:xfrm>
            <a:off x="7467600" y="1295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4843" name="Oval 27"/>
          <p:cNvSpPr>
            <a:spLocks noChangeArrowheads="1"/>
          </p:cNvSpPr>
          <p:nvPr/>
        </p:nvSpPr>
        <p:spPr bwMode="auto">
          <a:xfrm>
            <a:off x="7620000" y="2819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4" name="Text Box 28"/>
          <p:cNvSpPr txBox="1">
            <a:spLocks noChangeArrowheads="1"/>
          </p:cNvSpPr>
          <p:nvPr/>
        </p:nvSpPr>
        <p:spPr bwMode="auto">
          <a:xfrm>
            <a:off x="7772400" y="2895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Dept</a:t>
            </a:r>
          </a:p>
        </p:txBody>
      </p:sp>
      <p:sp>
        <p:nvSpPr>
          <p:cNvPr id="34845" name="Line 29"/>
          <p:cNvSpPr>
            <a:spLocks noChangeShapeType="1"/>
          </p:cNvSpPr>
          <p:nvPr/>
        </p:nvSpPr>
        <p:spPr bwMode="auto">
          <a:xfrm>
            <a:off x="6172200" y="1752600"/>
            <a:ext cx="609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6" name="Line 30"/>
          <p:cNvSpPr>
            <a:spLocks noChangeShapeType="1"/>
          </p:cNvSpPr>
          <p:nvPr/>
        </p:nvSpPr>
        <p:spPr bwMode="auto">
          <a:xfrm flipH="1">
            <a:off x="7239000" y="1752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7" name="Line 31"/>
          <p:cNvSpPr>
            <a:spLocks noChangeShapeType="1"/>
          </p:cNvSpPr>
          <p:nvPr/>
        </p:nvSpPr>
        <p:spPr bwMode="auto">
          <a:xfrm flipH="1" flipV="1">
            <a:off x="7467600" y="2514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8" name="Rectangle 32"/>
          <p:cNvSpPr>
            <a:spLocks noChangeArrowheads="1"/>
          </p:cNvSpPr>
          <p:nvPr/>
        </p:nvSpPr>
        <p:spPr bwMode="auto">
          <a:xfrm>
            <a:off x="6705600" y="4648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9" name="Text Box 33"/>
          <p:cNvSpPr txBox="1">
            <a:spLocks noChangeArrowheads="1"/>
          </p:cNvSpPr>
          <p:nvPr/>
        </p:nvSpPr>
        <p:spPr bwMode="auto">
          <a:xfrm>
            <a:off x="6781800" y="4724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Dept</a:t>
            </a:r>
          </a:p>
        </p:txBody>
      </p:sp>
      <p:sp>
        <p:nvSpPr>
          <p:cNvPr id="34850" name="Oval 34"/>
          <p:cNvSpPr>
            <a:spLocks noChangeArrowheads="1"/>
          </p:cNvSpPr>
          <p:nvPr/>
        </p:nvSpPr>
        <p:spPr bwMode="auto">
          <a:xfrm>
            <a:off x="7162800" y="3810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1" name="Oval 35"/>
          <p:cNvSpPr>
            <a:spLocks noChangeArrowheads="1"/>
          </p:cNvSpPr>
          <p:nvPr/>
        </p:nvSpPr>
        <p:spPr bwMode="auto">
          <a:xfrm>
            <a:off x="7543800" y="5562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2" name="Line 36"/>
          <p:cNvSpPr>
            <a:spLocks noChangeShapeType="1"/>
          </p:cNvSpPr>
          <p:nvPr/>
        </p:nvSpPr>
        <p:spPr bwMode="auto">
          <a:xfrm flipH="1">
            <a:off x="7315200" y="43434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3" name="Line 37"/>
          <p:cNvSpPr>
            <a:spLocks noChangeShapeType="1"/>
          </p:cNvSpPr>
          <p:nvPr/>
        </p:nvSpPr>
        <p:spPr bwMode="auto">
          <a:xfrm flipH="1" flipV="1">
            <a:off x="7467600" y="51054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4" name="Text Box 38"/>
          <p:cNvSpPr txBox="1">
            <a:spLocks noChangeArrowheads="1"/>
          </p:cNvSpPr>
          <p:nvPr/>
        </p:nvSpPr>
        <p:spPr bwMode="auto">
          <a:xfrm>
            <a:off x="7315200" y="3886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4855" name="Text Box 39"/>
          <p:cNvSpPr txBox="1">
            <a:spLocks noChangeArrowheads="1"/>
          </p:cNvSpPr>
          <p:nvPr/>
        </p:nvSpPr>
        <p:spPr bwMode="auto">
          <a:xfrm>
            <a:off x="7772400" y="5638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Code</a:t>
            </a:r>
          </a:p>
        </p:txBody>
      </p:sp>
      <p:sp>
        <p:nvSpPr>
          <p:cNvPr id="34857" name="AutoShape 41"/>
          <p:cNvSpPr>
            <a:spLocks noChangeArrowheads="1"/>
          </p:cNvSpPr>
          <p:nvPr/>
        </p:nvSpPr>
        <p:spPr bwMode="auto">
          <a:xfrm>
            <a:off x="3733800" y="3962400"/>
            <a:ext cx="16764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8" name="Text Box 42"/>
          <p:cNvSpPr txBox="1">
            <a:spLocks noChangeArrowheads="1"/>
          </p:cNvSpPr>
          <p:nvPr/>
        </p:nvSpPr>
        <p:spPr bwMode="auto">
          <a:xfrm>
            <a:off x="4114800" y="4114800"/>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member</a:t>
            </a:r>
          </a:p>
        </p:txBody>
      </p:sp>
      <p:sp>
        <p:nvSpPr>
          <p:cNvPr id="34859" name="Line 43"/>
          <p:cNvSpPr>
            <a:spLocks noChangeShapeType="1"/>
          </p:cNvSpPr>
          <p:nvPr/>
        </p:nvSpPr>
        <p:spPr bwMode="auto">
          <a:xfrm flipH="1" flipV="1">
            <a:off x="5105400" y="4495800"/>
            <a:ext cx="1600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1" name="Line 45"/>
          <p:cNvSpPr>
            <a:spLocks noChangeShapeType="1"/>
          </p:cNvSpPr>
          <p:nvPr/>
        </p:nvSpPr>
        <p:spPr bwMode="auto">
          <a:xfrm flipV="1">
            <a:off x="4572000" y="26670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4887" name="Group 71"/>
          <p:cNvGraphicFramePr>
            <a:graphicFrameLocks noGrp="1"/>
          </p:cNvGraphicFramePr>
          <p:nvPr>
            <p:ph idx="1"/>
          </p:nvPr>
        </p:nvGraphicFramePr>
        <p:xfrm>
          <a:off x="3200400" y="5486400"/>
          <a:ext cx="2019300" cy="1188720"/>
        </p:xfrm>
        <a:graphic>
          <a:graphicData uri="http://schemas.openxmlformats.org/drawingml/2006/table">
            <a:tbl>
              <a:tblPr/>
              <a:tblGrid>
                <a:gridCol w="1009650">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tblGrid>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Code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4885" name="AutoShape 69"/>
          <p:cNvSpPr>
            <a:spLocks noChangeArrowheads="1"/>
          </p:cNvSpPr>
          <p:nvPr/>
        </p:nvSpPr>
        <p:spPr bwMode="auto">
          <a:xfrm>
            <a:off x="4038600" y="4724400"/>
            <a:ext cx="609600" cy="685800"/>
          </a:xfrm>
          <a:prstGeom prst="downArrow">
            <a:avLst>
              <a:gd name="adj1" fmla="val 50000"/>
              <a:gd name="adj2" fmla="val 2812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4889" name="Line 73"/>
          <p:cNvSpPr>
            <a:spLocks noChangeShapeType="1"/>
          </p:cNvSpPr>
          <p:nvPr/>
        </p:nvSpPr>
        <p:spPr bwMode="auto">
          <a:xfrm>
            <a:off x="2057400" y="4876800"/>
            <a:ext cx="1447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0" name="Text Box 74"/>
          <p:cNvSpPr txBox="1">
            <a:spLocks noChangeArrowheads="1"/>
          </p:cNvSpPr>
          <p:nvPr/>
        </p:nvSpPr>
        <p:spPr bwMode="auto">
          <a:xfrm>
            <a:off x="838200" y="449580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Primary Key of </a:t>
            </a:r>
            <a:r>
              <a:rPr lang="en-US" altLang="zh-TW" i="1"/>
              <a:t>Advisor</a:t>
            </a:r>
            <a:endParaRPr lang="en-US" altLang="zh-TW"/>
          </a:p>
        </p:txBody>
      </p:sp>
      <p:sp>
        <p:nvSpPr>
          <p:cNvPr id="34891" name="Line 75"/>
          <p:cNvSpPr>
            <a:spLocks noChangeShapeType="1"/>
          </p:cNvSpPr>
          <p:nvPr/>
        </p:nvSpPr>
        <p:spPr bwMode="auto">
          <a:xfrm flipH="1" flipV="1">
            <a:off x="5257800" y="5715000"/>
            <a:ext cx="1066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2" name="Text Box 76"/>
          <p:cNvSpPr txBox="1">
            <a:spLocks noChangeArrowheads="1"/>
          </p:cNvSpPr>
          <p:nvPr/>
        </p:nvSpPr>
        <p:spPr bwMode="auto">
          <a:xfrm>
            <a:off x="5562600" y="6096000"/>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Primary key of </a:t>
            </a:r>
            <a:r>
              <a:rPr lang="en-US" altLang="zh-TW" i="1"/>
              <a:t>Dept</a:t>
            </a:r>
          </a:p>
        </p:txBody>
      </p:sp>
      <p:sp>
        <p:nvSpPr>
          <p:cNvPr id="2" name="TextBox 1">
            <a:extLst>
              <a:ext uri="{FF2B5EF4-FFF2-40B4-BE49-F238E27FC236}">
                <a16:creationId xmlns:a16="http://schemas.microsoft.com/office/drawing/2014/main" id="{C67911E9-6878-423D-BCEA-5EB241FE7997}"/>
              </a:ext>
            </a:extLst>
          </p:cNvPr>
          <p:cNvSpPr txBox="1"/>
          <p:nvPr/>
        </p:nvSpPr>
        <p:spPr>
          <a:xfrm>
            <a:off x="6142348" y="1943131"/>
            <a:ext cx="604101" cy="369332"/>
          </a:xfrm>
          <a:prstGeom prst="rect">
            <a:avLst/>
          </a:prstGeom>
          <a:noFill/>
        </p:spPr>
        <p:txBody>
          <a:bodyPr wrap="square" rtlCol="0">
            <a:spAutoFit/>
          </a:bodyPr>
          <a:lstStyle/>
          <a:p>
            <a:r>
              <a:rPr lang="en-US" dirty="0"/>
              <a:t>1</a:t>
            </a:r>
            <a:endParaRPr lang="vi-VN" dirty="0"/>
          </a:p>
        </p:txBody>
      </p:sp>
      <p:sp>
        <p:nvSpPr>
          <p:cNvPr id="46" name="TextBox 45">
            <a:extLst>
              <a:ext uri="{FF2B5EF4-FFF2-40B4-BE49-F238E27FC236}">
                <a16:creationId xmlns:a16="http://schemas.microsoft.com/office/drawing/2014/main" id="{428E7CFC-F2AA-466F-9304-CAD403316940}"/>
              </a:ext>
            </a:extLst>
          </p:cNvPr>
          <p:cNvSpPr txBox="1"/>
          <p:nvPr/>
        </p:nvSpPr>
        <p:spPr>
          <a:xfrm>
            <a:off x="2634398" y="1953328"/>
            <a:ext cx="604101" cy="369332"/>
          </a:xfrm>
          <a:prstGeom prst="rect">
            <a:avLst/>
          </a:prstGeom>
          <a:noFill/>
        </p:spPr>
        <p:txBody>
          <a:bodyPr wrap="square" rtlCol="0">
            <a:spAutoFit/>
          </a:bodyPr>
          <a:lstStyle/>
          <a:p>
            <a:r>
              <a:rPr lang="en-US" dirty="0"/>
              <a:t>M</a:t>
            </a:r>
            <a:endParaRPr lang="vi-VN" dirty="0"/>
          </a:p>
        </p:txBody>
      </p:sp>
    </p:spTree>
    <p:extLst>
      <p:ext uri="{BB962C8B-B14F-4D97-AF65-F5344CB8AC3E}">
        <p14:creationId xmlns:p14="http://schemas.microsoft.com/office/powerpoint/2010/main" val="2676910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484" y="376475"/>
            <a:ext cx="7936637" cy="840859"/>
          </a:xfrm>
        </p:spPr>
        <p:txBody>
          <a:bodyPr>
            <a:normAutofit/>
          </a:bodyPr>
          <a:lstStyle/>
          <a:p>
            <a:r>
              <a:rPr lang="en-US" dirty="0"/>
              <a:t>From E/R Relationship to Relations</a:t>
            </a:r>
          </a:p>
        </p:txBody>
      </p:sp>
      <p:grpSp>
        <p:nvGrpSpPr>
          <p:cNvPr id="4" name="Group 48"/>
          <p:cNvGrpSpPr/>
          <p:nvPr/>
        </p:nvGrpSpPr>
        <p:grpSpPr>
          <a:xfrm>
            <a:off x="1828800" y="2362200"/>
            <a:ext cx="5486400" cy="1828800"/>
            <a:chOff x="1828800" y="3048000"/>
            <a:chExt cx="5486400" cy="1828800"/>
          </a:xfrm>
        </p:grpSpPr>
        <p:sp>
          <p:nvSpPr>
            <p:cNvPr id="5" name="Rectangle 4"/>
            <p:cNvSpPr/>
            <p:nvPr/>
          </p:nvSpPr>
          <p:spPr>
            <a:xfrm>
              <a:off x="1828800" y="3085563"/>
              <a:ext cx="9906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Stars</a:t>
              </a:r>
            </a:p>
          </p:txBody>
        </p:sp>
        <p:sp>
          <p:nvSpPr>
            <p:cNvPr id="6" name="Rectangle 5"/>
            <p:cNvSpPr/>
            <p:nvPr/>
          </p:nvSpPr>
          <p:spPr>
            <a:xfrm>
              <a:off x="6096000" y="3085563"/>
              <a:ext cx="1219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Movies</a:t>
              </a:r>
            </a:p>
          </p:txBody>
        </p:sp>
        <p:grpSp>
          <p:nvGrpSpPr>
            <p:cNvPr id="7" name="Group 5"/>
            <p:cNvGrpSpPr/>
            <p:nvPr/>
          </p:nvGrpSpPr>
          <p:grpSpPr>
            <a:xfrm>
              <a:off x="3657596" y="3048000"/>
              <a:ext cx="2057399" cy="533400"/>
              <a:chOff x="4495800" y="4038600"/>
              <a:chExt cx="1321310" cy="533400"/>
            </a:xfrm>
          </p:grpSpPr>
          <p:sp>
            <p:nvSpPr>
              <p:cNvPr id="15" name="Diamond 6"/>
              <p:cNvSpPr/>
              <p:nvPr/>
            </p:nvSpPr>
            <p:spPr>
              <a:xfrm>
                <a:off x="4495800" y="4038600"/>
                <a:ext cx="9906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4648200" y="4126468"/>
                <a:ext cx="1168910" cy="369332"/>
              </a:xfrm>
              <a:prstGeom prst="rect">
                <a:avLst/>
              </a:prstGeom>
              <a:noFill/>
            </p:spPr>
            <p:txBody>
              <a:bodyPr wrap="none" rtlCol="0">
                <a:spAutoFit/>
              </a:bodyPr>
              <a:lstStyle/>
              <a:p>
                <a:r>
                  <a:rPr lang="en-US" dirty="0"/>
                  <a:t>Contracts</a:t>
                </a:r>
              </a:p>
            </p:txBody>
          </p:sp>
        </p:grpSp>
        <p:sp>
          <p:nvSpPr>
            <p:cNvPr id="8" name="Rectangle 7"/>
            <p:cNvSpPr/>
            <p:nvPr/>
          </p:nvSpPr>
          <p:spPr>
            <a:xfrm>
              <a:off x="3822879" y="4419600"/>
              <a:ext cx="1219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Studios</a:t>
              </a:r>
            </a:p>
          </p:txBody>
        </p:sp>
        <p:cxnSp>
          <p:nvCxnSpPr>
            <p:cNvPr id="9" name="Straight Connector 8"/>
            <p:cNvCxnSpPr>
              <a:endCxn id="6" idx="1"/>
            </p:cNvCxnSpPr>
            <p:nvPr/>
          </p:nvCxnSpPr>
          <p:spPr>
            <a:xfrm flipV="1">
              <a:off x="5200054" y="3314163"/>
              <a:ext cx="895946" cy="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3"/>
            </p:cNvCxnSpPr>
            <p:nvPr/>
          </p:nvCxnSpPr>
          <p:spPr>
            <a:xfrm>
              <a:off x="2819400" y="3314163"/>
              <a:ext cx="838200" cy="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urved Connector 10"/>
            <p:cNvCxnSpPr>
              <a:stCxn id="16" idx="1"/>
              <a:endCxn id="8" idx="1"/>
            </p:cNvCxnSpPr>
            <p:nvPr/>
          </p:nvCxnSpPr>
          <p:spPr>
            <a:xfrm rot="10800000" flipV="1">
              <a:off x="3822879" y="3320534"/>
              <a:ext cx="72022" cy="1327666"/>
            </a:xfrm>
            <a:prstGeom prst="curvedConnector3">
              <a:avLst>
                <a:gd name="adj1" fmla="val 41740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2" name="Curved Connector 11"/>
            <p:cNvCxnSpPr/>
            <p:nvPr/>
          </p:nvCxnSpPr>
          <p:spPr>
            <a:xfrm rot="10800000" flipV="1">
              <a:off x="5033378" y="3352800"/>
              <a:ext cx="72022" cy="1327666"/>
            </a:xfrm>
            <a:prstGeom prst="curvedConnector3">
              <a:avLst>
                <a:gd name="adj1" fmla="val -262107"/>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24577" y="3733800"/>
              <a:ext cx="909223" cy="646331"/>
            </a:xfrm>
            <a:prstGeom prst="rect">
              <a:avLst/>
            </a:prstGeom>
            <a:noFill/>
          </p:spPr>
          <p:txBody>
            <a:bodyPr wrap="none" rtlCol="0">
              <a:spAutoFit/>
            </a:bodyPr>
            <a:lstStyle/>
            <a:p>
              <a:r>
                <a:rPr lang="en-US" dirty="0"/>
                <a:t>Studio </a:t>
              </a:r>
            </a:p>
            <a:p>
              <a:r>
                <a:rPr lang="en-US" dirty="0"/>
                <a:t>of star</a:t>
              </a:r>
            </a:p>
          </p:txBody>
        </p:sp>
        <p:sp>
          <p:nvSpPr>
            <p:cNvPr id="14" name="TextBox 13"/>
            <p:cNvSpPr txBox="1"/>
            <p:nvPr/>
          </p:nvSpPr>
          <p:spPr>
            <a:xfrm>
              <a:off x="5240764" y="3733800"/>
              <a:ext cx="1236236" cy="646331"/>
            </a:xfrm>
            <a:prstGeom prst="rect">
              <a:avLst/>
            </a:prstGeom>
            <a:noFill/>
          </p:spPr>
          <p:txBody>
            <a:bodyPr wrap="none" rtlCol="0">
              <a:spAutoFit/>
            </a:bodyPr>
            <a:lstStyle/>
            <a:p>
              <a:r>
                <a:rPr lang="en-US" dirty="0"/>
                <a:t>Producing</a:t>
              </a:r>
            </a:p>
            <a:p>
              <a:r>
                <a:rPr lang="en-US" dirty="0"/>
                <a:t>studio</a:t>
              </a:r>
            </a:p>
          </p:txBody>
        </p:sp>
      </p:grpSp>
      <p:sp>
        <p:nvSpPr>
          <p:cNvPr id="17" name="TextBox 16"/>
          <p:cNvSpPr txBox="1"/>
          <p:nvPr/>
        </p:nvSpPr>
        <p:spPr>
          <a:xfrm>
            <a:off x="1066800" y="4419600"/>
            <a:ext cx="7866321" cy="369332"/>
          </a:xfrm>
          <a:prstGeom prst="rect">
            <a:avLst/>
          </a:prstGeom>
          <a:noFill/>
        </p:spPr>
        <p:txBody>
          <a:bodyPr wrap="none" rtlCol="0">
            <a:spAutoFit/>
          </a:bodyPr>
          <a:lstStyle/>
          <a:p>
            <a:r>
              <a:rPr lang="en-US" dirty="0">
                <a:latin typeface="Arial" pitchFamily="34" charset="0"/>
                <a:cs typeface="Arial" pitchFamily="34" charset="0"/>
              </a:rPr>
              <a:t>Contracts(</a:t>
            </a:r>
            <a:r>
              <a:rPr lang="en-US" dirty="0" err="1">
                <a:latin typeface="Arial" pitchFamily="34" charset="0"/>
                <a:cs typeface="Arial" pitchFamily="34" charset="0"/>
              </a:rPr>
              <a:t>starName</a:t>
            </a:r>
            <a:r>
              <a:rPr lang="en-US" dirty="0">
                <a:latin typeface="Arial" pitchFamily="34" charset="0"/>
                <a:cs typeface="Arial" pitchFamily="34" charset="0"/>
              </a:rPr>
              <a:t>, </a:t>
            </a:r>
            <a:r>
              <a:rPr lang="en-US" dirty="0" err="1">
                <a:latin typeface="Arial" pitchFamily="34" charset="0"/>
                <a:cs typeface="Arial" pitchFamily="34" charset="0"/>
              </a:rPr>
              <a:t>title,year</a:t>
            </a:r>
            <a:r>
              <a:rPr lang="en-US" dirty="0">
                <a:latin typeface="Arial" pitchFamily="34" charset="0"/>
                <a:cs typeface="Arial" pitchFamily="34" charset="0"/>
              </a:rPr>
              <a:t>, </a:t>
            </a:r>
            <a:r>
              <a:rPr lang="en-US" dirty="0" err="1">
                <a:latin typeface="Arial" pitchFamily="34" charset="0"/>
                <a:cs typeface="Arial" pitchFamily="34" charset="0"/>
              </a:rPr>
              <a:t>studioOfStar_name</a:t>
            </a:r>
            <a:r>
              <a:rPr lang="en-US" dirty="0">
                <a:latin typeface="Arial" pitchFamily="34" charset="0"/>
                <a:cs typeface="Arial" pitchFamily="34" charset="0"/>
              </a:rPr>
              <a:t>, </a:t>
            </a:r>
            <a:r>
              <a:rPr lang="en-US" dirty="0" err="1">
                <a:latin typeface="Arial" pitchFamily="34" charset="0"/>
                <a:cs typeface="Arial" pitchFamily="34" charset="0"/>
              </a:rPr>
              <a:t>producingStudio_name</a:t>
            </a:r>
            <a:r>
              <a:rPr lang="en-US" dirty="0">
                <a:latin typeface="Arial" pitchFamily="34" charset="0"/>
                <a:cs typeface="Arial" pitchFamily="34"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53B4-CD03-E851-0B83-E2EE856C4B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AF92FF-78AD-DF3B-C837-0E145A6ED69B}"/>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F5C1F5DA-91FE-BE19-1AA2-7B615D430C83}"/>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629F6C3A-7558-FC75-D395-F00F647A80C6}"/>
              </a:ext>
            </a:extLst>
          </p:cNvPr>
          <p:cNvSpPr>
            <a:spLocks noGrp="1"/>
          </p:cNvSpPr>
          <p:nvPr>
            <p:ph type="sldNum" sz="quarter" idx="12"/>
          </p:nvPr>
        </p:nvSpPr>
        <p:spPr/>
        <p:txBody>
          <a:bodyPr/>
          <a:lstStyle/>
          <a:p>
            <a:fld id="{CC2FDD2D-D1AD-4AA7-93C2-8410BB90945D}" type="slidenum">
              <a:rPr lang="vi-VN" smtClean="0"/>
              <a:t>33</a:t>
            </a:fld>
            <a:endParaRPr lang="vi-VN"/>
          </a:p>
        </p:txBody>
      </p:sp>
      <p:sp>
        <p:nvSpPr>
          <p:cNvPr id="6" name="Rectangle 5">
            <a:extLst>
              <a:ext uri="{FF2B5EF4-FFF2-40B4-BE49-F238E27FC236}">
                <a16:creationId xmlns:a16="http://schemas.microsoft.com/office/drawing/2014/main" id="{BBCADAD6-D3AC-176E-836B-AC2482EDD645}"/>
              </a:ext>
            </a:extLst>
          </p:cNvPr>
          <p:cNvSpPr/>
          <p:nvPr/>
        </p:nvSpPr>
        <p:spPr>
          <a:xfrm>
            <a:off x="585924" y="1127464"/>
            <a:ext cx="7972151" cy="50691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50" name="Group 49">
            <a:extLst>
              <a:ext uri="{FF2B5EF4-FFF2-40B4-BE49-F238E27FC236}">
                <a16:creationId xmlns:a16="http://schemas.microsoft.com/office/drawing/2014/main" id="{A57C30CD-BC8B-3BB5-C1C6-E8ECE46DE44D}"/>
              </a:ext>
            </a:extLst>
          </p:cNvPr>
          <p:cNvGrpSpPr/>
          <p:nvPr/>
        </p:nvGrpSpPr>
        <p:grpSpPr>
          <a:xfrm>
            <a:off x="1161666" y="1857581"/>
            <a:ext cx="7191720" cy="1994760"/>
            <a:chOff x="1161666" y="1857581"/>
            <a:chExt cx="7191720" cy="1994760"/>
          </a:xfrm>
        </p:grpSpPr>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06E8BB25-3CC5-471C-2C22-0C5F10F7378F}"/>
                    </a:ext>
                  </a:extLst>
                </p14:cNvPr>
                <p14:cNvContentPartPr/>
                <p14:nvPr/>
              </p14:nvContentPartPr>
              <p14:xfrm>
                <a:off x="1208826" y="1946501"/>
                <a:ext cx="87840" cy="1774080"/>
              </p14:xfrm>
            </p:contentPart>
          </mc:Choice>
          <mc:Fallback xmlns="">
            <p:pic>
              <p:nvPicPr>
                <p:cNvPr id="7" name="Ink 6">
                  <a:extLst>
                    <a:ext uri="{FF2B5EF4-FFF2-40B4-BE49-F238E27FC236}">
                      <a16:creationId xmlns:a16="http://schemas.microsoft.com/office/drawing/2014/main" id="{06E8BB25-3CC5-471C-2C22-0C5F10F7378F}"/>
                    </a:ext>
                  </a:extLst>
                </p:cNvPr>
                <p:cNvPicPr/>
                <p:nvPr/>
              </p:nvPicPr>
              <p:blipFill>
                <a:blip r:embed="rId4"/>
                <a:stretch>
                  <a:fillRect/>
                </a:stretch>
              </p:blipFill>
              <p:spPr>
                <a:xfrm>
                  <a:off x="1200186" y="1937861"/>
                  <a:ext cx="105480" cy="1791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4C77256A-86FA-3BFB-B520-A760C865F9E4}"/>
                    </a:ext>
                  </a:extLst>
                </p14:cNvPr>
                <p14:cNvContentPartPr/>
                <p14:nvPr/>
              </p14:nvContentPartPr>
              <p14:xfrm>
                <a:off x="1161666" y="1857581"/>
                <a:ext cx="2133000" cy="1994760"/>
              </p14:xfrm>
            </p:contentPart>
          </mc:Choice>
          <mc:Fallback xmlns="">
            <p:pic>
              <p:nvPicPr>
                <p:cNvPr id="8" name="Ink 7">
                  <a:extLst>
                    <a:ext uri="{FF2B5EF4-FFF2-40B4-BE49-F238E27FC236}">
                      <a16:creationId xmlns:a16="http://schemas.microsoft.com/office/drawing/2014/main" id="{4C77256A-86FA-3BFB-B520-A760C865F9E4}"/>
                    </a:ext>
                  </a:extLst>
                </p:cNvPr>
                <p:cNvPicPr/>
                <p:nvPr/>
              </p:nvPicPr>
              <p:blipFill>
                <a:blip r:embed="rId6"/>
                <a:stretch>
                  <a:fillRect/>
                </a:stretch>
              </p:blipFill>
              <p:spPr>
                <a:xfrm>
                  <a:off x="1152666" y="1848941"/>
                  <a:ext cx="2150640" cy="2012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37222837-0215-2DA6-A1E8-36421D436813}"/>
                    </a:ext>
                  </a:extLst>
                </p14:cNvPr>
                <p14:cNvContentPartPr/>
                <p14:nvPr/>
              </p14:nvContentPartPr>
              <p14:xfrm>
                <a:off x="1268586" y="2398301"/>
                <a:ext cx="1930680" cy="110520"/>
              </p14:xfrm>
            </p:contentPart>
          </mc:Choice>
          <mc:Fallback xmlns="">
            <p:pic>
              <p:nvPicPr>
                <p:cNvPr id="9" name="Ink 8">
                  <a:extLst>
                    <a:ext uri="{FF2B5EF4-FFF2-40B4-BE49-F238E27FC236}">
                      <a16:creationId xmlns:a16="http://schemas.microsoft.com/office/drawing/2014/main" id="{37222837-0215-2DA6-A1E8-36421D436813}"/>
                    </a:ext>
                  </a:extLst>
                </p:cNvPr>
                <p:cNvPicPr/>
                <p:nvPr/>
              </p:nvPicPr>
              <p:blipFill>
                <a:blip r:embed="rId8"/>
                <a:stretch>
                  <a:fillRect/>
                </a:stretch>
              </p:blipFill>
              <p:spPr>
                <a:xfrm>
                  <a:off x="1259586" y="2389661"/>
                  <a:ext cx="194832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584E388F-C68A-AD79-A84B-006E19A3CCFD}"/>
                    </a:ext>
                  </a:extLst>
                </p14:cNvPr>
                <p14:cNvContentPartPr/>
                <p14:nvPr/>
              </p14:nvContentPartPr>
              <p14:xfrm>
                <a:off x="1622466" y="1965941"/>
                <a:ext cx="105480" cy="296280"/>
              </p14:xfrm>
            </p:contentPart>
          </mc:Choice>
          <mc:Fallback xmlns="">
            <p:pic>
              <p:nvPicPr>
                <p:cNvPr id="10" name="Ink 9">
                  <a:extLst>
                    <a:ext uri="{FF2B5EF4-FFF2-40B4-BE49-F238E27FC236}">
                      <a16:creationId xmlns:a16="http://schemas.microsoft.com/office/drawing/2014/main" id="{584E388F-C68A-AD79-A84B-006E19A3CCFD}"/>
                    </a:ext>
                  </a:extLst>
                </p:cNvPr>
                <p:cNvPicPr/>
                <p:nvPr/>
              </p:nvPicPr>
              <p:blipFill>
                <a:blip r:embed="rId10"/>
                <a:stretch>
                  <a:fillRect/>
                </a:stretch>
              </p:blipFill>
              <p:spPr>
                <a:xfrm>
                  <a:off x="1613466" y="1957301"/>
                  <a:ext cx="12312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8EDE8B7C-CB36-6725-FD2A-E497A8E1371D}"/>
                    </a:ext>
                  </a:extLst>
                </p14:cNvPr>
                <p14:cNvContentPartPr/>
                <p14:nvPr/>
              </p14:nvContentPartPr>
              <p14:xfrm>
                <a:off x="1622466" y="2153141"/>
                <a:ext cx="97560" cy="69120"/>
              </p14:xfrm>
            </p:contentPart>
          </mc:Choice>
          <mc:Fallback xmlns="">
            <p:pic>
              <p:nvPicPr>
                <p:cNvPr id="11" name="Ink 10">
                  <a:extLst>
                    <a:ext uri="{FF2B5EF4-FFF2-40B4-BE49-F238E27FC236}">
                      <a16:creationId xmlns:a16="http://schemas.microsoft.com/office/drawing/2014/main" id="{8EDE8B7C-CB36-6725-FD2A-E497A8E1371D}"/>
                    </a:ext>
                  </a:extLst>
                </p:cNvPr>
                <p:cNvPicPr/>
                <p:nvPr/>
              </p:nvPicPr>
              <p:blipFill>
                <a:blip r:embed="rId12"/>
                <a:stretch>
                  <a:fillRect/>
                </a:stretch>
              </p:blipFill>
              <p:spPr>
                <a:xfrm>
                  <a:off x="1613466" y="2144501"/>
                  <a:ext cx="11520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2BB05E40-6FF0-CC37-B02B-40B9A2A393D7}"/>
                    </a:ext>
                  </a:extLst>
                </p14:cNvPr>
                <p14:cNvContentPartPr/>
                <p14:nvPr/>
              </p14:nvContentPartPr>
              <p14:xfrm>
                <a:off x="1848186" y="1946501"/>
                <a:ext cx="305640" cy="325800"/>
              </p14:xfrm>
            </p:contentPart>
          </mc:Choice>
          <mc:Fallback xmlns="">
            <p:pic>
              <p:nvPicPr>
                <p:cNvPr id="12" name="Ink 11">
                  <a:extLst>
                    <a:ext uri="{FF2B5EF4-FFF2-40B4-BE49-F238E27FC236}">
                      <a16:creationId xmlns:a16="http://schemas.microsoft.com/office/drawing/2014/main" id="{2BB05E40-6FF0-CC37-B02B-40B9A2A393D7}"/>
                    </a:ext>
                  </a:extLst>
                </p:cNvPr>
                <p:cNvPicPr/>
                <p:nvPr/>
              </p:nvPicPr>
              <p:blipFill>
                <a:blip r:embed="rId14"/>
                <a:stretch>
                  <a:fillRect/>
                </a:stretch>
              </p:blipFill>
              <p:spPr>
                <a:xfrm>
                  <a:off x="1839186" y="1937861"/>
                  <a:ext cx="32328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Ink 12">
                  <a:extLst>
                    <a:ext uri="{FF2B5EF4-FFF2-40B4-BE49-F238E27FC236}">
                      <a16:creationId xmlns:a16="http://schemas.microsoft.com/office/drawing/2014/main" id="{01269111-C2AD-47C7-6E60-F277CF0C04E8}"/>
                    </a:ext>
                  </a:extLst>
                </p14:cNvPr>
                <p14:cNvContentPartPr/>
                <p14:nvPr/>
              </p14:nvContentPartPr>
              <p14:xfrm>
                <a:off x="2270106" y="2151701"/>
                <a:ext cx="192600" cy="114480"/>
              </p14:xfrm>
            </p:contentPart>
          </mc:Choice>
          <mc:Fallback xmlns="">
            <p:pic>
              <p:nvPicPr>
                <p:cNvPr id="13" name="Ink 12">
                  <a:extLst>
                    <a:ext uri="{FF2B5EF4-FFF2-40B4-BE49-F238E27FC236}">
                      <a16:creationId xmlns:a16="http://schemas.microsoft.com/office/drawing/2014/main" id="{01269111-C2AD-47C7-6E60-F277CF0C04E8}"/>
                    </a:ext>
                  </a:extLst>
                </p:cNvPr>
                <p:cNvPicPr/>
                <p:nvPr/>
              </p:nvPicPr>
              <p:blipFill>
                <a:blip r:embed="rId16"/>
                <a:stretch>
                  <a:fillRect/>
                </a:stretch>
              </p:blipFill>
              <p:spPr>
                <a:xfrm>
                  <a:off x="2261106" y="2143061"/>
                  <a:ext cx="21024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5" name="Ink 14">
                  <a:extLst>
                    <a:ext uri="{FF2B5EF4-FFF2-40B4-BE49-F238E27FC236}">
                      <a16:creationId xmlns:a16="http://schemas.microsoft.com/office/drawing/2014/main" id="{40841A46-81EB-157D-2D92-D40F501CD3E4}"/>
                    </a:ext>
                  </a:extLst>
                </p14:cNvPr>
                <p14:cNvContentPartPr/>
                <p14:nvPr/>
              </p14:nvContentPartPr>
              <p14:xfrm>
                <a:off x="3333186" y="2978621"/>
                <a:ext cx="1473840" cy="30960"/>
              </p14:xfrm>
            </p:contentPart>
          </mc:Choice>
          <mc:Fallback xmlns="">
            <p:pic>
              <p:nvPicPr>
                <p:cNvPr id="15" name="Ink 14">
                  <a:extLst>
                    <a:ext uri="{FF2B5EF4-FFF2-40B4-BE49-F238E27FC236}">
                      <a16:creationId xmlns:a16="http://schemas.microsoft.com/office/drawing/2014/main" id="{40841A46-81EB-157D-2D92-D40F501CD3E4}"/>
                    </a:ext>
                  </a:extLst>
                </p:cNvPr>
                <p:cNvPicPr/>
                <p:nvPr/>
              </p:nvPicPr>
              <p:blipFill>
                <a:blip r:embed="rId18"/>
                <a:stretch>
                  <a:fillRect/>
                </a:stretch>
              </p:blipFill>
              <p:spPr>
                <a:xfrm>
                  <a:off x="3324546" y="2969621"/>
                  <a:ext cx="14914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6" name="Ink 15">
                  <a:extLst>
                    <a:ext uri="{FF2B5EF4-FFF2-40B4-BE49-F238E27FC236}">
                      <a16:creationId xmlns:a16="http://schemas.microsoft.com/office/drawing/2014/main" id="{1F49F0E0-CDD1-8624-3EC1-E26EA6BD7F8A}"/>
                    </a:ext>
                  </a:extLst>
                </p14:cNvPr>
                <p14:cNvContentPartPr/>
                <p14:nvPr/>
              </p14:nvContentPartPr>
              <p14:xfrm>
                <a:off x="4798026" y="2428181"/>
                <a:ext cx="1402200" cy="1127520"/>
              </p14:xfrm>
            </p:contentPart>
          </mc:Choice>
          <mc:Fallback xmlns="">
            <p:pic>
              <p:nvPicPr>
                <p:cNvPr id="16" name="Ink 15">
                  <a:extLst>
                    <a:ext uri="{FF2B5EF4-FFF2-40B4-BE49-F238E27FC236}">
                      <a16:creationId xmlns:a16="http://schemas.microsoft.com/office/drawing/2014/main" id="{1F49F0E0-CDD1-8624-3EC1-E26EA6BD7F8A}"/>
                    </a:ext>
                  </a:extLst>
                </p:cNvPr>
                <p:cNvPicPr/>
                <p:nvPr/>
              </p:nvPicPr>
              <p:blipFill>
                <a:blip r:embed="rId20"/>
                <a:stretch>
                  <a:fillRect/>
                </a:stretch>
              </p:blipFill>
              <p:spPr>
                <a:xfrm>
                  <a:off x="4789026" y="2419541"/>
                  <a:ext cx="1419840" cy="11451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8" name="Ink 17">
                  <a:extLst>
                    <a:ext uri="{FF2B5EF4-FFF2-40B4-BE49-F238E27FC236}">
                      <a16:creationId xmlns:a16="http://schemas.microsoft.com/office/drawing/2014/main" id="{1BADD6D3-072E-463E-64AE-D2E2F03E96EE}"/>
                    </a:ext>
                  </a:extLst>
                </p14:cNvPr>
                <p14:cNvContentPartPr/>
                <p14:nvPr/>
              </p14:nvContentPartPr>
              <p14:xfrm>
                <a:off x="6223986" y="2831021"/>
                <a:ext cx="322920" cy="20880"/>
              </p14:xfrm>
            </p:contentPart>
          </mc:Choice>
          <mc:Fallback xmlns="">
            <p:pic>
              <p:nvPicPr>
                <p:cNvPr id="18" name="Ink 17">
                  <a:extLst>
                    <a:ext uri="{FF2B5EF4-FFF2-40B4-BE49-F238E27FC236}">
                      <a16:creationId xmlns:a16="http://schemas.microsoft.com/office/drawing/2014/main" id="{1BADD6D3-072E-463E-64AE-D2E2F03E96EE}"/>
                    </a:ext>
                  </a:extLst>
                </p:cNvPr>
                <p:cNvPicPr/>
                <p:nvPr/>
              </p:nvPicPr>
              <p:blipFill>
                <a:blip r:embed="rId22"/>
                <a:stretch>
                  <a:fillRect/>
                </a:stretch>
              </p:blipFill>
              <p:spPr>
                <a:xfrm>
                  <a:off x="6214986" y="2822381"/>
                  <a:ext cx="34056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9" name="Ink 18">
                  <a:extLst>
                    <a:ext uri="{FF2B5EF4-FFF2-40B4-BE49-F238E27FC236}">
                      <a16:creationId xmlns:a16="http://schemas.microsoft.com/office/drawing/2014/main" id="{912D88E9-5967-6379-1CBA-63CA97FBE0C2}"/>
                    </a:ext>
                  </a:extLst>
                </p14:cNvPr>
                <p14:cNvContentPartPr/>
                <p14:nvPr/>
              </p14:nvContentPartPr>
              <p14:xfrm>
                <a:off x="6841026" y="1876661"/>
                <a:ext cx="1512360" cy="1663200"/>
              </p14:xfrm>
            </p:contentPart>
          </mc:Choice>
          <mc:Fallback xmlns="">
            <p:pic>
              <p:nvPicPr>
                <p:cNvPr id="19" name="Ink 18">
                  <a:extLst>
                    <a:ext uri="{FF2B5EF4-FFF2-40B4-BE49-F238E27FC236}">
                      <a16:creationId xmlns:a16="http://schemas.microsoft.com/office/drawing/2014/main" id="{912D88E9-5967-6379-1CBA-63CA97FBE0C2}"/>
                    </a:ext>
                  </a:extLst>
                </p:cNvPr>
                <p:cNvPicPr/>
                <p:nvPr/>
              </p:nvPicPr>
              <p:blipFill>
                <a:blip r:embed="rId24"/>
                <a:stretch>
                  <a:fillRect/>
                </a:stretch>
              </p:blipFill>
              <p:spPr>
                <a:xfrm>
                  <a:off x="6832386" y="1867661"/>
                  <a:ext cx="1530000" cy="16808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56CC493B-0ED6-2D94-20C8-57E4A8883D26}"/>
                    </a:ext>
                  </a:extLst>
                </p14:cNvPr>
                <p14:cNvContentPartPr/>
                <p14:nvPr/>
              </p14:nvContentPartPr>
              <p14:xfrm>
                <a:off x="6941466" y="2422061"/>
                <a:ext cx="1128600" cy="85680"/>
              </p14:xfrm>
            </p:contentPart>
          </mc:Choice>
          <mc:Fallback xmlns="">
            <p:pic>
              <p:nvPicPr>
                <p:cNvPr id="20" name="Ink 19">
                  <a:extLst>
                    <a:ext uri="{FF2B5EF4-FFF2-40B4-BE49-F238E27FC236}">
                      <a16:creationId xmlns:a16="http://schemas.microsoft.com/office/drawing/2014/main" id="{56CC493B-0ED6-2D94-20C8-57E4A8883D26}"/>
                    </a:ext>
                  </a:extLst>
                </p:cNvPr>
                <p:cNvPicPr/>
                <p:nvPr/>
              </p:nvPicPr>
              <p:blipFill>
                <a:blip r:embed="rId26"/>
                <a:stretch>
                  <a:fillRect/>
                </a:stretch>
              </p:blipFill>
              <p:spPr>
                <a:xfrm>
                  <a:off x="6932826" y="2413061"/>
                  <a:ext cx="114624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538D1DC9-368A-A30B-DE85-6A0FA426D80B}"/>
                    </a:ext>
                  </a:extLst>
                </p14:cNvPr>
                <p14:cNvContentPartPr/>
                <p14:nvPr/>
              </p14:nvContentPartPr>
              <p14:xfrm>
                <a:off x="7104186" y="2063141"/>
                <a:ext cx="221040" cy="285120"/>
              </p14:xfrm>
            </p:contentPart>
          </mc:Choice>
          <mc:Fallback xmlns="">
            <p:pic>
              <p:nvPicPr>
                <p:cNvPr id="21" name="Ink 20">
                  <a:extLst>
                    <a:ext uri="{FF2B5EF4-FFF2-40B4-BE49-F238E27FC236}">
                      <a16:creationId xmlns:a16="http://schemas.microsoft.com/office/drawing/2014/main" id="{538D1DC9-368A-A30B-DE85-6A0FA426D80B}"/>
                    </a:ext>
                  </a:extLst>
                </p:cNvPr>
                <p:cNvPicPr/>
                <p:nvPr/>
              </p:nvPicPr>
              <p:blipFill>
                <a:blip r:embed="rId28"/>
                <a:stretch>
                  <a:fillRect/>
                </a:stretch>
              </p:blipFill>
              <p:spPr>
                <a:xfrm>
                  <a:off x="7095186" y="2054141"/>
                  <a:ext cx="238680" cy="3027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8180E783-E60E-5C01-E40D-CFE60E4F5CE6}"/>
                    </a:ext>
                  </a:extLst>
                </p14:cNvPr>
                <p14:cNvContentPartPr/>
                <p14:nvPr/>
              </p14:nvContentPartPr>
              <p14:xfrm>
                <a:off x="7462746" y="1983581"/>
                <a:ext cx="281520" cy="354240"/>
              </p14:xfrm>
            </p:contentPart>
          </mc:Choice>
          <mc:Fallback xmlns="">
            <p:pic>
              <p:nvPicPr>
                <p:cNvPr id="24" name="Ink 23">
                  <a:extLst>
                    <a:ext uri="{FF2B5EF4-FFF2-40B4-BE49-F238E27FC236}">
                      <a16:creationId xmlns:a16="http://schemas.microsoft.com/office/drawing/2014/main" id="{8180E783-E60E-5C01-E40D-CFE60E4F5CE6}"/>
                    </a:ext>
                  </a:extLst>
                </p:cNvPr>
                <p:cNvPicPr/>
                <p:nvPr/>
              </p:nvPicPr>
              <p:blipFill>
                <a:blip r:embed="rId30"/>
                <a:stretch>
                  <a:fillRect/>
                </a:stretch>
              </p:blipFill>
              <p:spPr>
                <a:xfrm>
                  <a:off x="7453746" y="1974581"/>
                  <a:ext cx="299160" cy="3718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5" name="Ink 24">
                  <a:extLst>
                    <a:ext uri="{FF2B5EF4-FFF2-40B4-BE49-F238E27FC236}">
                      <a16:creationId xmlns:a16="http://schemas.microsoft.com/office/drawing/2014/main" id="{E6C5313E-7288-73E0-AD2A-475B4FC83545}"/>
                    </a:ext>
                  </a:extLst>
                </p14:cNvPr>
                <p14:cNvContentPartPr/>
                <p14:nvPr/>
              </p14:nvContentPartPr>
              <p14:xfrm>
                <a:off x="6479226" y="2739221"/>
                <a:ext cx="457560" cy="82800"/>
              </p14:xfrm>
            </p:contentPart>
          </mc:Choice>
          <mc:Fallback xmlns="">
            <p:pic>
              <p:nvPicPr>
                <p:cNvPr id="25" name="Ink 24">
                  <a:extLst>
                    <a:ext uri="{FF2B5EF4-FFF2-40B4-BE49-F238E27FC236}">
                      <a16:creationId xmlns:a16="http://schemas.microsoft.com/office/drawing/2014/main" id="{E6C5313E-7288-73E0-AD2A-475B4FC83545}"/>
                    </a:ext>
                  </a:extLst>
                </p:cNvPr>
                <p:cNvPicPr/>
                <p:nvPr/>
              </p:nvPicPr>
              <p:blipFill>
                <a:blip r:embed="rId32"/>
                <a:stretch>
                  <a:fillRect/>
                </a:stretch>
              </p:blipFill>
              <p:spPr>
                <a:xfrm>
                  <a:off x="6470586" y="2730581"/>
                  <a:ext cx="47520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7" name="Ink 26">
                  <a:extLst>
                    <a:ext uri="{FF2B5EF4-FFF2-40B4-BE49-F238E27FC236}">
                      <a16:creationId xmlns:a16="http://schemas.microsoft.com/office/drawing/2014/main" id="{8A60B58D-E0EB-4301-CEBA-C69DE7085EE1}"/>
                    </a:ext>
                  </a:extLst>
                </p14:cNvPr>
                <p14:cNvContentPartPr/>
                <p14:nvPr/>
              </p14:nvContentPartPr>
              <p14:xfrm>
                <a:off x="3588066" y="2300741"/>
                <a:ext cx="158400" cy="402120"/>
              </p14:xfrm>
            </p:contentPart>
          </mc:Choice>
          <mc:Fallback xmlns="">
            <p:pic>
              <p:nvPicPr>
                <p:cNvPr id="27" name="Ink 26">
                  <a:extLst>
                    <a:ext uri="{FF2B5EF4-FFF2-40B4-BE49-F238E27FC236}">
                      <a16:creationId xmlns:a16="http://schemas.microsoft.com/office/drawing/2014/main" id="{8A60B58D-E0EB-4301-CEBA-C69DE7085EE1}"/>
                    </a:ext>
                  </a:extLst>
                </p:cNvPr>
                <p:cNvPicPr/>
                <p:nvPr/>
              </p:nvPicPr>
              <p:blipFill>
                <a:blip r:embed="rId34"/>
                <a:stretch>
                  <a:fillRect/>
                </a:stretch>
              </p:blipFill>
              <p:spPr>
                <a:xfrm>
                  <a:off x="3579066" y="2291741"/>
                  <a:ext cx="176040" cy="4197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8" name="Ink 27">
                  <a:extLst>
                    <a:ext uri="{FF2B5EF4-FFF2-40B4-BE49-F238E27FC236}">
                      <a16:creationId xmlns:a16="http://schemas.microsoft.com/office/drawing/2014/main" id="{B50EFEE2-8D92-F622-C963-E298B666AABD}"/>
                    </a:ext>
                  </a:extLst>
                </p14:cNvPr>
                <p14:cNvContentPartPr/>
                <p14:nvPr/>
              </p14:nvContentPartPr>
              <p14:xfrm>
                <a:off x="3795066" y="2287781"/>
                <a:ext cx="181440" cy="347760"/>
              </p14:xfrm>
            </p:contentPart>
          </mc:Choice>
          <mc:Fallback xmlns="">
            <p:pic>
              <p:nvPicPr>
                <p:cNvPr id="28" name="Ink 27">
                  <a:extLst>
                    <a:ext uri="{FF2B5EF4-FFF2-40B4-BE49-F238E27FC236}">
                      <a16:creationId xmlns:a16="http://schemas.microsoft.com/office/drawing/2014/main" id="{B50EFEE2-8D92-F622-C963-E298B666AABD}"/>
                    </a:ext>
                  </a:extLst>
                </p:cNvPr>
                <p:cNvPicPr/>
                <p:nvPr/>
              </p:nvPicPr>
              <p:blipFill>
                <a:blip r:embed="rId36"/>
                <a:stretch>
                  <a:fillRect/>
                </a:stretch>
              </p:blipFill>
              <p:spPr>
                <a:xfrm>
                  <a:off x="3786066" y="2278781"/>
                  <a:ext cx="19908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9" name="Ink 28">
                  <a:extLst>
                    <a:ext uri="{FF2B5EF4-FFF2-40B4-BE49-F238E27FC236}">
                      <a16:creationId xmlns:a16="http://schemas.microsoft.com/office/drawing/2014/main" id="{32412367-A143-C981-AF3E-F390971AAE1B}"/>
                    </a:ext>
                  </a:extLst>
                </p14:cNvPr>
                <p14:cNvContentPartPr/>
                <p14:nvPr/>
              </p14:nvContentPartPr>
              <p14:xfrm>
                <a:off x="4045986" y="2625101"/>
                <a:ext cx="75240" cy="232200"/>
              </p14:xfrm>
            </p:contentPart>
          </mc:Choice>
          <mc:Fallback xmlns="">
            <p:pic>
              <p:nvPicPr>
                <p:cNvPr id="29" name="Ink 28">
                  <a:extLst>
                    <a:ext uri="{FF2B5EF4-FFF2-40B4-BE49-F238E27FC236}">
                      <a16:creationId xmlns:a16="http://schemas.microsoft.com/office/drawing/2014/main" id="{32412367-A143-C981-AF3E-F390971AAE1B}"/>
                    </a:ext>
                  </a:extLst>
                </p:cNvPr>
                <p:cNvPicPr/>
                <p:nvPr/>
              </p:nvPicPr>
              <p:blipFill>
                <a:blip r:embed="rId38"/>
                <a:stretch>
                  <a:fillRect/>
                </a:stretch>
              </p:blipFill>
              <p:spPr>
                <a:xfrm>
                  <a:off x="4036986" y="2616461"/>
                  <a:ext cx="9288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0" name="Ink 29">
                  <a:extLst>
                    <a:ext uri="{FF2B5EF4-FFF2-40B4-BE49-F238E27FC236}">
                      <a16:creationId xmlns:a16="http://schemas.microsoft.com/office/drawing/2014/main" id="{27B14407-599E-B779-D2F5-86CF1F880AD8}"/>
                    </a:ext>
                  </a:extLst>
                </p14:cNvPr>
                <p14:cNvContentPartPr/>
                <p14:nvPr/>
              </p14:nvContentPartPr>
              <p14:xfrm>
                <a:off x="4296546" y="2323421"/>
                <a:ext cx="219600" cy="371880"/>
              </p14:xfrm>
            </p:contentPart>
          </mc:Choice>
          <mc:Fallback xmlns="">
            <p:pic>
              <p:nvPicPr>
                <p:cNvPr id="30" name="Ink 29">
                  <a:extLst>
                    <a:ext uri="{FF2B5EF4-FFF2-40B4-BE49-F238E27FC236}">
                      <a16:creationId xmlns:a16="http://schemas.microsoft.com/office/drawing/2014/main" id="{27B14407-599E-B779-D2F5-86CF1F880AD8}"/>
                    </a:ext>
                  </a:extLst>
                </p:cNvPr>
                <p:cNvPicPr/>
                <p:nvPr/>
              </p:nvPicPr>
              <p:blipFill>
                <a:blip r:embed="rId40"/>
                <a:stretch>
                  <a:fillRect/>
                </a:stretch>
              </p:blipFill>
              <p:spPr>
                <a:xfrm>
                  <a:off x="4287906" y="2314781"/>
                  <a:ext cx="237240" cy="3895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1" name="Ink 30">
                  <a:extLst>
                    <a:ext uri="{FF2B5EF4-FFF2-40B4-BE49-F238E27FC236}">
                      <a16:creationId xmlns:a16="http://schemas.microsoft.com/office/drawing/2014/main" id="{080EAE59-79DE-2A4E-0388-CCCEAADFB9D2}"/>
                    </a:ext>
                  </a:extLst>
                </p14:cNvPr>
                <p14:cNvContentPartPr/>
                <p14:nvPr/>
              </p14:nvContentPartPr>
              <p14:xfrm>
                <a:off x="4690026" y="2241701"/>
                <a:ext cx="79200" cy="471600"/>
              </p14:xfrm>
            </p:contentPart>
          </mc:Choice>
          <mc:Fallback xmlns="">
            <p:pic>
              <p:nvPicPr>
                <p:cNvPr id="31" name="Ink 30">
                  <a:extLst>
                    <a:ext uri="{FF2B5EF4-FFF2-40B4-BE49-F238E27FC236}">
                      <a16:creationId xmlns:a16="http://schemas.microsoft.com/office/drawing/2014/main" id="{080EAE59-79DE-2A4E-0388-CCCEAADFB9D2}"/>
                    </a:ext>
                  </a:extLst>
                </p:cNvPr>
                <p:cNvPicPr/>
                <p:nvPr/>
              </p:nvPicPr>
              <p:blipFill>
                <a:blip r:embed="rId42"/>
                <a:stretch>
                  <a:fillRect/>
                </a:stretch>
              </p:blipFill>
              <p:spPr>
                <a:xfrm>
                  <a:off x="4681386" y="2232701"/>
                  <a:ext cx="9684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8" name="Ink 37">
                  <a:extLst>
                    <a:ext uri="{FF2B5EF4-FFF2-40B4-BE49-F238E27FC236}">
                      <a16:creationId xmlns:a16="http://schemas.microsoft.com/office/drawing/2014/main" id="{C5CD444A-D9B7-8233-0217-B6C4412FBCFB}"/>
                    </a:ext>
                  </a:extLst>
                </p14:cNvPr>
                <p14:cNvContentPartPr/>
                <p14:nvPr/>
              </p14:nvContentPartPr>
              <p14:xfrm>
                <a:off x="6075666" y="2212181"/>
                <a:ext cx="63720" cy="394200"/>
              </p14:xfrm>
            </p:contentPart>
          </mc:Choice>
          <mc:Fallback xmlns="">
            <p:pic>
              <p:nvPicPr>
                <p:cNvPr id="38" name="Ink 37">
                  <a:extLst>
                    <a:ext uri="{FF2B5EF4-FFF2-40B4-BE49-F238E27FC236}">
                      <a16:creationId xmlns:a16="http://schemas.microsoft.com/office/drawing/2014/main" id="{C5CD444A-D9B7-8233-0217-B6C4412FBCFB}"/>
                    </a:ext>
                  </a:extLst>
                </p:cNvPr>
                <p:cNvPicPr/>
                <p:nvPr/>
              </p:nvPicPr>
              <p:blipFill>
                <a:blip r:embed="rId44"/>
                <a:stretch>
                  <a:fillRect/>
                </a:stretch>
              </p:blipFill>
              <p:spPr>
                <a:xfrm>
                  <a:off x="6066666" y="2203541"/>
                  <a:ext cx="81360" cy="4118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9" name="Ink 38">
                  <a:extLst>
                    <a:ext uri="{FF2B5EF4-FFF2-40B4-BE49-F238E27FC236}">
                      <a16:creationId xmlns:a16="http://schemas.microsoft.com/office/drawing/2014/main" id="{6167685C-17A4-83F6-9643-D407A7B371D9}"/>
                    </a:ext>
                  </a:extLst>
                </p14:cNvPr>
                <p14:cNvContentPartPr/>
                <p14:nvPr/>
              </p14:nvContentPartPr>
              <p14:xfrm>
                <a:off x="6184386" y="2288141"/>
                <a:ext cx="128880" cy="208080"/>
              </p14:xfrm>
            </p:contentPart>
          </mc:Choice>
          <mc:Fallback xmlns="">
            <p:pic>
              <p:nvPicPr>
                <p:cNvPr id="39" name="Ink 38">
                  <a:extLst>
                    <a:ext uri="{FF2B5EF4-FFF2-40B4-BE49-F238E27FC236}">
                      <a16:creationId xmlns:a16="http://schemas.microsoft.com/office/drawing/2014/main" id="{6167685C-17A4-83F6-9643-D407A7B371D9}"/>
                    </a:ext>
                  </a:extLst>
                </p:cNvPr>
                <p:cNvPicPr/>
                <p:nvPr/>
              </p:nvPicPr>
              <p:blipFill>
                <a:blip r:embed="rId46"/>
                <a:stretch>
                  <a:fillRect/>
                </a:stretch>
              </p:blipFill>
              <p:spPr>
                <a:xfrm>
                  <a:off x="6175746" y="2279141"/>
                  <a:ext cx="14652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0" name="Ink 39">
                  <a:extLst>
                    <a:ext uri="{FF2B5EF4-FFF2-40B4-BE49-F238E27FC236}">
                      <a16:creationId xmlns:a16="http://schemas.microsoft.com/office/drawing/2014/main" id="{6B631B2E-A8F9-88C6-848A-4E226F75A597}"/>
                    </a:ext>
                  </a:extLst>
                </p14:cNvPr>
                <p14:cNvContentPartPr/>
                <p14:nvPr/>
              </p14:nvContentPartPr>
              <p14:xfrm>
                <a:off x="6392106" y="2507381"/>
                <a:ext cx="37800" cy="147960"/>
              </p14:xfrm>
            </p:contentPart>
          </mc:Choice>
          <mc:Fallback xmlns="">
            <p:pic>
              <p:nvPicPr>
                <p:cNvPr id="40" name="Ink 39">
                  <a:extLst>
                    <a:ext uri="{FF2B5EF4-FFF2-40B4-BE49-F238E27FC236}">
                      <a16:creationId xmlns:a16="http://schemas.microsoft.com/office/drawing/2014/main" id="{6B631B2E-A8F9-88C6-848A-4E226F75A597}"/>
                    </a:ext>
                  </a:extLst>
                </p:cNvPr>
                <p:cNvPicPr/>
                <p:nvPr/>
              </p:nvPicPr>
              <p:blipFill>
                <a:blip r:embed="rId48"/>
                <a:stretch>
                  <a:fillRect/>
                </a:stretch>
              </p:blipFill>
              <p:spPr>
                <a:xfrm>
                  <a:off x="6383106" y="2498381"/>
                  <a:ext cx="5544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1" name="Ink 40">
                  <a:extLst>
                    <a:ext uri="{FF2B5EF4-FFF2-40B4-BE49-F238E27FC236}">
                      <a16:creationId xmlns:a16="http://schemas.microsoft.com/office/drawing/2014/main" id="{7BAACBBD-AF3C-2835-D0A4-8EC161FF730F}"/>
                    </a:ext>
                  </a:extLst>
                </p14:cNvPr>
                <p14:cNvContentPartPr/>
                <p14:nvPr/>
              </p14:nvContentPartPr>
              <p14:xfrm>
                <a:off x="6518826" y="2121461"/>
                <a:ext cx="213120" cy="336960"/>
              </p14:xfrm>
            </p:contentPart>
          </mc:Choice>
          <mc:Fallback xmlns="">
            <p:pic>
              <p:nvPicPr>
                <p:cNvPr id="41" name="Ink 40">
                  <a:extLst>
                    <a:ext uri="{FF2B5EF4-FFF2-40B4-BE49-F238E27FC236}">
                      <a16:creationId xmlns:a16="http://schemas.microsoft.com/office/drawing/2014/main" id="{7BAACBBD-AF3C-2835-D0A4-8EC161FF730F}"/>
                    </a:ext>
                  </a:extLst>
                </p:cNvPr>
                <p:cNvPicPr/>
                <p:nvPr/>
              </p:nvPicPr>
              <p:blipFill>
                <a:blip r:embed="rId50"/>
                <a:stretch>
                  <a:fillRect/>
                </a:stretch>
              </p:blipFill>
              <p:spPr>
                <a:xfrm>
                  <a:off x="6510186" y="2112461"/>
                  <a:ext cx="230760" cy="3546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2" name="Ink 41">
                  <a:extLst>
                    <a:ext uri="{FF2B5EF4-FFF2-40B4-BE49-F238E27FC236}">
                      <a16:creationId xmlns:a16="http://schemas.microsoft.com/office/drawing/2014/main" id="{02AA3866-0E0E-EE64-A1C9-2E440917C061}"/>
                    </a:ext>
                  </a:extLst>
                </p14:cNvPr>
                <p14:cNvContentPartPr/>
                <p14:nvPr/>
              </p14:nvContentPartPr>
              <p14:xfrm>
                <a:off x="6641586" y="2064581"/>
                <a:ext cx="194040" cy="613800"/>
              </p14:xfrm>
            </p:contentPart>
          </mc:Choice>
          <mc:Fallback xmlns="">
            <p:pic>
              <p:nvPicPr>
                <p:cNvPr id="42" name="Ink 41">
                  <a:extLst>
                    <a:ext uri="{FF2B5EF4-FFF2-40B4-BE49-F238E27FC236}">
                      <a16:creationId xmlns:a16="http://schemas.microsoft.com/office/drawing/2014/main" id="{02AA3866-0E0E-EE64-A1C9-2E440917C061}"/>
                    </a:ext>
                  </a:extLst>
                </p:cNvPr>
                <p:cNvPicPr/>
                <p:nvPr/>
              </p:nvPicPr>
              <p:blipFill>
                <a:blip r:embed="rId52"/>
                <a:stretch>
                  <a:fillRect/>
                </a:stretch>
              </p:blipFill>
              <p:spPr>
                <a:xfrm>
                  <a:off x="6632946" y="2055941"/>
                  <a:ext cx="211680" cy="6314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4" name="Ink 43">
                  <a:extLst>
                    <a:ext uri="{FF2B5EF4-FFF2-40B4-BE49-F238E27FC236}">
                      <a16:creationId xmlns:a16="http://schemas.microsoft.com/office/drawing/2014/main" id="{C9F93BD1-A256-604B-B8B0-87BAF61DA1DD}"/>
                    </a:ext>
                  </a:extLst>
                </p14:cNvPr>
                <p14:cNvContentPartPr/>
                <p14:nvPr/>
              </p14:nvContentPartPr>
              <p14:xfrm>
                <a:off x="5191146" y="2741741"/>
                <a:ext cx="287280" cy="332280"/>
              </p14:xfrm>
            </p:contentPart>
          </mc:Choice>
          <mc:Fallback xmlns="">
            <p:pic>
              <p:nvPicPr>
                <p:cNvPr id="44" name="Ink 43">
                  <a:extLst>
                    <a:ext uri="{FF2B5EF4-FFF2-40B4-BE49-F238E27FC236}">
                      <a16:creationId xmlns:a16="http://schemas.microsoft.com/office/drawing/2014/main" id="{C9F93BD1-A256-604B-B8B0-87BAF61DA1DD}"/>
                    </a:ext>
                  </a:extLst>
                </p:cNvPr>
                <p:cNvPicPr/>
                <p:nvPr/>
              </p:nvPicPr>
              <p:blipFill>
                <a:blip r:embed="rId54"/>
                <a:stretch>
                  <a:fillRect/>
                </a:stretch>
              </p:blipFill>
              <p:spPr>
                <a:xfrm>
                  <a:off x="5182506" y="2732741"/>
                  <a:ext cx="30492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5" name="Ink 44">
                  <a:extLst>
                    <a:ext uri="{FF2B5EF4-FFF2-40B4-BE49-F238E27FC236}">
                      <a16:creationId xmlns:a16="http://schemas.microsoft.com/office/drawing/2014/main" id="{94599B34-393A-5B96-662E-3A8AB8A1FDDF}"/>
                    </a:ext>
                  </a:extLst>
                </p14:cNvPr>
                <p14:cNvContentPartPr/>
                <p14:nvPr/>
              </p14:nvContentPartPr>
              <p14:xfrm>
                <a:off x="5151906" y="2916341"/>
                <a:ext cx="182520" cy="33480"/>
              </p14:xfrm>
            </p:contentPart>
          </mc:Choice>
          <mc:Fallback xmlns="">
            <p:pic>
              <p:nvPicPr>
                <p:cNvPr id="45" name="Ink 44">
                  <a:extLst>
                    <a:ext uri="{FF2B5EF4-FFF2-40B4-BE49-F238E27FC236}">
                      <a16:creationId xmlns:a16="http://schemas.microsoft.com/office/drawing/2014/main" id="{94599B34-393A-5B96-662E-3A8AB8A1FDDF}"/>
                    </a:ext>
                  </a:extLst>
                </p:cNvPr>
                <p:cNvPicPr/>
                <p:nvPr/>
              </p:nvPicPr>
              <p:blipFill>
                <a:blip r:embed="rId56"/>
                <a:stretch>
                  <a:fillRect/>
                </a:stretch>
              </p:blipFill>
              <p:spPr>
                <a:xfrm>
                  <a:off x="5142906" y="2907341"/>
                  <a:ext cx="20016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6" name="Ink 45">
                  <a:extLst>
                    <a:ext uri="{FF2B5EF4-FFF2-40B4-BE49-F238E27FC236}">
                      <a16:creationId xmlns:a16="http://schemas.microsoft.com/office/drawing/2014/main" id="{D9CD724C-F33A-9B97-89E2-27A9C05009AE}"/>
                    </a:ext>
                  </a:extLst>
                </p14:cNvPr>
                <p14:cNvContentPartPr/>
                <p14:nvPr/>
              </p14:nvContentPartPr>
              <p14:xfrm>
                <a:off x="5584626" y="2752901"/>
                <a:ext cx="81720" cy="245880"/>
              </p14:xfrm>
            </p:contentPart>
          </mc:Choice>
          <mc:Fallback xmlns="">
            <p:pic>
              <p:nvPicPr>
                <p:cNvPr id="46" name="Ink 45">
                  <a:extLst>
                    <a:ext uri="{FF2B5EF4-FFF2-40B4-BE49-F238E27FC236}">
                      <a16:creationId xmlns:a16="http://schemas.microsoft.com/office/drawing/2014/main" id="{D9CD724C-F33A-9B97-89E2-27A9C05009AE}"/>
                    </a:ext>
                  </a:extLst>
                </p:cNvPr>
                <p:cNvPicPr/>
                <p:nvPr/>
              </p:nvPicPr>
              <p:blipFill>
                <a:blip r:embed="rId58"/>
                <a:stretch>
                  <a:fillRect/>
                </a:stretch>
              </p:blipFill>
              <p:spPr>
                <a:xfrm>
                  <a:off x="5575626" y="2744261"/>
                  <a:ext cx="9936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7" name="Ink 46">
                  <a:extLst>
                    <a:ext uri="{FF2B5EF4-FFF2-40B4-BE49-F238E27FC236}">
                      <a16:creationId xmlns:a16="http://schemas.microsoft.com/office/drawing/2014/main" id="{275F362E-7739-FB13-CA3A-6BAF8CD4AFBD}"/>
                    </a:ext>
                  </a:extLst>
                </p14:cNvPr>
                <p14:cNvContentPartPr/>
                <p14:nvPr/>
              </p14:nvContentPartPr>
              <p14:xfrm>
                <a:off x="5604066" y="2920301"/>
                <a:ext cx="88920" cy="58320"/>
              </p14:xfrm>
            </p:contentPart>
          </mc:Choice>
          <mc:Fallback xmlns="">
            <p:pic>
              <p:nvPicPr>
                <p:cNvPr id="47" name="Ink 46">
                  <a:extLst>
                    <a:ext uri="{FF2B5EF4-FFF2-40B4-BE49-F238E27FC236}">
                      <a16:creationId xmlns:a16="http://schemas.microsoft.com/office/drawing/2014/main" id="{275F362E-7739-FB13-CA3A-6BAF8CD4AFBD}"/>
                    </a:ext>
                  </a:extLst>
                </p:cNvPr>
                <p:cNvPicPr/>
                <p:nvPr/>
              </p:nvPicPr>
              <p:blipFill>
                <a:blip r:embed="rId60"/>
                <a:stretch>
                  <a:fillRect/>
                </a:stretch>
              </p:blipFill>
              <p:spPr>
                <a:xfrm>
                  <a:off x="5595426" y="2911301"/>
                  <a:ext cx="10656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8" name="Ink 47">
                  <a:extLst>
                    <a:ext uri="{FF2B5EF4-FFF2-40B4-BE49-F238E27FC236}">
                      <a16:creationId xmlns:a16="http://schemas.microsoft.com/office/drawing/2014/main" id="{22681729-0C4C-C24A-F571-E5A216AD4A20}"/>
                    </a:ext>
                  </a:extLst>
                </p14:cNvPr>
                <p14:cNvContentPartPr/>
                <p14:nvPr/>
              </p14:nvContentPartPr>
              <p14:xfrm>
                <a:off x="5725386" y="2861261"/>
                <a:ext cx="145440" cy="287640"/>
              </p14:xfrm>
            </p:contentPart>
          </mc:Choice>
          <mc:Fallback xmlns="">
            <p:pic>
              <p:nvPicPr>
                <p:cNvPr id="48" name="Ink 47">
                  <a:extLst>
                    <a:ext uri="{FF2B5EF4-FFF2-40B4-BE49-F238E27FC236}">
                      <a16:creationId xmlns:a16="http://schemas.microsoft.com/office/drawing/2014/main" id="{22681729-0C4C-C24A-F571-E5A216AD4A20}"/>
                    </a:ext>
                  </a:extLst>
                </p:cNvPr>
                <p:cNvPicPr/>
                <p:nvPr/>
              </p:nvPicPr>
              <p:blipFill>
                <a:blip r:embed="rId62"/>
                <a:stretch>
                  <a:fillRect/>
                </a:stretch>
              </p:blipFill>
              <p:spPr>
                <a:xfrm>
                  <a:off x="5716746" y="2852261"/>
                  <a:ext cx="16308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9" name="Ink 48">
                  <a:extLst>
                    <a:ext uri="{FF2B5EF4-FFF2-40B4-BE49-F238E27FC236}">
                      <a16:creationId xmlns:a16="http://schemas.microsoft.com/office/drawing/2014/main" id="{9C3FAF81-EE38-BAF1-8662-A10B9AACF3C1}"/>
                    </a:ext>
                  </a:extLst>
                </p14:cNvPr>
                <p14:cNvContentPartPr/>
                <p14:nvPr/>
              </p14:nvContentPartPr>
              <p14:xfrm>
                <a:off x="5800626" y="2661461"/>
                <a:ext cx="164520" cy="151200"/>
              </p14:xfrm>
            </p:contentPart>
          </mc:Choice>
          <mc:Fallback xmlns="">
            <p:pic>
              <p:nvPicPr>
                <p:cNvPr id="49" name="Ink 48">
                  <a:extLst>
                    <a:ext uri="{FF2B5EF4-FFF2-40B4-BE49-F238E27FC236}">
                      <a16:creationId xmlns:a16="http://schemas.microsoft.com/office/drawing/2014/main" id="{9C3FAF81-EE38-BAF1-8662-A10B9AACF3C1}"/>
                    </a:ext>
                  </a:extLst>
                </p:cNvPr>
                <p:cNvPicPr/>
                <p:nvPr/>
              </p:nvPicPr>
              <p:blipFill>
                <a:blip r:embed="rId64"/>
                <a:stretch>
                  <a:fillRect/>
                </a:stretch>
              </p:blipFill>
              <p:spPr>
                <a:xfrm>
                  <a:off x="5791986" y="2652461"/>
                  <a:ext cx="182160" cy="168840"/>
                </a:xfrm>
                <a:prstGeom prst="rect">
                  <a:avLst/>
                </a:prstGeom>
              </p:spPr>
            </p:pic>
          </mc:Fallback>
        </mc:AlternateContent>
      </p:grpSp>
      <p:grpSp>
        <p:nvGrpSpPr>
          <p:cNvPr id="56" name="Group 55">
            <a:extLst>
              <a:ext uri="{FF2B5EF4-FFF2-40B4-BE49-F238E27FC236}">
                <a16:creationId xmlns:a16="http://schemas.microsoft.com/office/drawing/2014/main" id="{6DB337CB-99B2-3B71-7D74-A1BD625D7E7A}"/>
              </a:ext>
            </a:extLst>
          </p:cNvPr>
          <p:cNvGrpSpPr/>
          <p:nvPr/>
        </p:nvGrpSpPr>
        <p:grpSpPr>
          <a:xfrm>
            <a:off x="5074506" y="3628061"/>
            <a:ext cx="942840" cy="580320"/>
            <a:chOff x="5074506" y="3628061"/>
            <a:chExt cx="942840" cy="580320"/>
          </a:xfrm>
        </p:grpSpPr>
        <mc:AlternateContent xmlns:mc="http://schemas.openxmlformats.org/markup-compatibility/2006" xmlns:p14="http://schemas.microsoft.com/office/powerpoint/2010/main">
          <mc:Choice Requires="p14">
            <p:contentPart p14:bwMode="auto" r:id="rId65">
              <p14:nvContentPartPr>
                <p14:cNvPr id="51" name="Ink 50">
                  <a:extLst>
                    <a:ext uri="{FF2B5EF4-FFF2-40B4-BE49-F238E27FC236}">
                      <a16:creationId xmlns:a16="http://schemas.microsoft.com/office/drawing/2014/main" id="{66DEAE47-03BB-A082-5C19-7437AF0E6B1A}"/>
                    </a:ext>
                  </a:extLst>
                </p14:cNvPr>
                <p14:cNvContentPartPr/>
                <p14:nvPr/>
              </p14:nvContentPartPr>
              <p14:xfrm>
                <a:off x="5074506" y="3628061"/>
                <a:ext cx="235080" cy="442800"/>
              </p14:xfrm>
            </p:contentPart>
          </mc:Choice>
          <mc:Fallback xmlns="">
            <p:pic>
              <p:nvPicPr>
                <p:cNvPr id="51" name="Ink 50">
                  <a:extLst>
                    <a:ext uri="{FF2B5EF4-FFF2-40B4-BE49-F238E27FC236}">
                      <a16:creationId xmlns:a16="http://schemas.microsoft.com/office/drawing/2014/main" id="{66DEAE47-03BB-A082-5C19-7437AF0E6B1A}"/>
                    </a:ext>
                  </a:extLst>
                </p:cNvPr>
                <p:cNvPicPr/>
                <p:nvPr/>
              </p:nvPicPr>
              <p:blipFill>
                <a:blip r:embed="rId66"/>
                <a:stretch>
                  <a:fillRect/>
                </a:stretch>
              </p:blipFill>
              <p:spPr>
                <a:xfrm>
                  <a:off x="5065866" y="3619421"/>
                  <a:ext cx="252720" cy="4604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52" name="Ink 51">
                  <a:extLst>
                    <a:ext uri="{FF2B5EF4-FFF2-40B4-BE49-F238E27FC236}">
                      <a16:creationId xmlns:a16="http://schemas.microsoft.com/office/drawing/2014/main" id="{5E8055C4-ACDC-4673-C975-68E80A06C44E}"/>
                    </a:ext>
                  </a:extLst>
                </p14:cNvPr>
                <p14:cNvContentPartPr/>
                <p14:nvPr/>
              </p14:nvContentPartPr>
              <p14:xfrm>
                <a:off x="5476626" y="3755861"/>
                <a:ext cx="187200" cy="410040"/>
              </p14:xfrm>
            </p:contentPart>
          </mc:Choice>
          <mc:Fallback xmlns="">
            <p:pic>
              <p:nvPicPr>
                <p:cNvPr id="52" name="Ink 51">
                  <a:extLst>
                    <a:ext uri="{FF2B5EF4-FFF2-40B4-BE49-F238E27FC236}">
                      <a16:creationId xmlns:a16="http://schemas.microsoft.com/office/drawing/2014/main" id="{5E8055C4-ACDC-4673-C975-68E80A06C44E}"/>
                    </a:ext>
                  </a:extLst>
                </p:cNvPr>
                <p:cNvPicPr/>
                <p:nvPr/>
              </p:nvPicPr>
              <p:blipFill>
                <a:blip r:embed="rId68"/>
                <a:stretch>
                  <a:fillRect/>
                </a:stretch>
              </p:blipFill>
              <p:spPr>
                <a:xfrm>
                  <a:off x="5467986" y="3747221"/>
                  <a:ext cx="204840" cy="4276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53" name="Ink 52">
                  <a:extLst>
                    <a:ext uri="{FF2B5EF4-FFF2-40B4-BE49-F238E27FC236}">
                      <a16:creationId xmlns:a16="http://schemas.microsoft.com/office/drawing/2014/main" id="{5A5AC72B-8A8C-B93E-9E06-48C6F50B6DCD}"/>
                    </a:ext>
                  </a:extLst>
                </p14:cNvPr>
                <p14:cNvContentPartPr/>
                <p14:nvPr/>
              </p14:nvContentPartPr>
              <p14:xfrm>
                <a:off x="5731506" y="3933701"/>
                <a:ext cx="148680" cy="104040"/>
              </p14:xfrm>
            </p:contentPart>
          </mc:Choice>
          <mc:Fallback xmlns="">
            <p:pic>
              <p:nvPicPr>
                <p:cNvPr id="53" name="Ink 52">
                  <a:extLst>
                    <a:ext uri="{FF2B5EF4-FFF2-40B4-BE49-F238E27FC236}">
                      <a16:creationId xmlns:a16="http://schemas.microsoft.com/office/drawing/2014/main" id="{5A5AC72B-8A8C-B93E-9E06-48C6F50B6DCD}"/>
                    </a:ext>
                  </a:extLst>
                </p:cNvPr>
                <p:cNvPicPr/>
                <p:nvPr/>
              </p:nvPicPr>
              <p:blipFill>
                <a:blip r:embed="rId70"/>
                <a:stretch>
                  <a:fillRect/>
                </a:stretch>
              </p:blipFill>
              <p:spPr>
                <a:xfrm>
                  <a:off x="5722506" y="3924701"/>
                  <a:ext cx="16632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4" name="Ink 53">
                  <a:extLst>
                    <a:ext uri="{FF2B5EF4-FFF2-40B4-BE49-F238E27FC236}">
                      <a16:creationId xmlns:a16="http://schemas.microsoft.com/office/drawing/2014/main" id="{ED041D59-77A4-5F2B-E451-7C39865038E6}"/>
                    </a:ext>
                  </a:extLst>
                </p14:cNvPr>
                <p14:cNvContentPartPr/>
                <p14:nvPr/>
              </p14:nvContentPartPr>
              <p14:xfrm>
                <a:off x="5878746" y="3951701"/>
                <a:ext cx="138600" cy="168840"/>
              </p14:xfrm>
            </p:contentPart>
          </mc:Choice>
          <mc:Fallback xmlns="">
            <p:pic>
              <p:nvPicPr>
                <p:cNvPr id="54" name="Ink 53">
                  <a:extLst>
                    <a:ext uri="{FF2B5EF4-FFF2-40B4-BE49-F238E27FC236}">
                      <a16:creationId xmlns:a16="http://schemas.microsoft.com/office/drawing/2014/main" id="{ED041D59-77A4-5F2B-E451-7C39865038E6}"/>
                    </a:ext>
                  </a:extLst>
                </p:cNvPr>
                <p:cNvPicPr/>
                <p:nvPr/>
              </p:nvPicPr>
              <p:blipFill>
                <a:blip r:embed="rId72"/>
                <a:stretch>
                  <a:fillRect/>
                </a:stretch>
              </p:blipFill>
              <p:spPr>
                <a:xfrm>
                  <a:off x="5870106" y="3943061"/>
                  <a:ext cx="15624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5" name="Ink 54">
                  <a:extLst>
                    <a:ext uri="{FF2B5EF4-FFF2-40B4-BE49-F238E27FC236}">
                      <a16:creationId xmlns:a16="http://schemas.microsoft.com/office/drawing/2014/main" id="{E8AD8286-7E26-70D8-35B5-5B727B322CB8}"/>
                    </a:ext>
                  </a:extLst>
                </p14:cNvPr>
                <p14:cNvContentPartPr/>
                <p14:nvPr/>
              </p14:nvContentPartPr>
              <p14:xfrm>
                <a:off x="5811066" y="4208021"/>
                <a:ext cx="360" cy="360"/>
              </p14:xfrm>
            </p:contentPart>
          </mc:Choice>
          <mc:Fallback xmlns="">
            <p:pic>
              <p:nvPicPr>
                <p:cNvPr id="55" name="Ink 54">
                  <a:extLst>
                    <a:ext uri="{FF2B5EF4-FFF2-40B4-BE49-F238E27FC236}">
                      <a16:creationId xmlns:a16="http://schemas.microsoft.com/office/drawing/2014/main" id="{E8AD8286-7E26-70D8-35B5-5B727B322CB8}"/>
                    </a:ext>
                  </a:extLst>
                </p:cNvPr>
                <p:cNvPicPr/>
                <p:nvPr/>
              </p:nvPicPr>
              <p:blipFill>
                <a:blip r:embed="rId74"/>
                <a:stretch>
                  <a:fillRect/>
                </a:stretch>
              </p:blipFill>
              <p:spPr>
                <a:xfrm>
                  <a:off x="5802066" y="4199021"/>
                  <a:ext cx="18000" cy="18000"/>
                </a:xfrm>
                <a:prstGeom prst="rect">
                  <a:avLst/>
                </a:prstGeom>
              </p:spPr>
            </p:pic>
          </mc:Fallback>
        </mc:AlternateContent>
      </p:grpSp>
    </p:spTree>
    <p:extLst>
      <p:ext uri="{BB962C8B-B14F-4D97-AF65-F5344CB8AC3E}">
        <p14:creationId xmlns:p14="http://schemas.microsoft.com/office/powerpoint/2010/main" val="29671077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8C426-D0A5-E122-D46C-F172D69E66B7}"/>
              </a:ext>
            </a:extLst>
          </p:cNvPr>
          <p:cNvSpPr>
            <a:spLocks noGrp="1"/>
          </p:cNvSpPr>
          <p:nvPr>
            <p:ph type="title"/>
          </p:nvPr>
        </p:nvSpPr>
        <p:spPr/>
        <p:txBody>
          <a:bodyPr/>
          <a:lstStyle/>
          <a:p>
            <a:r>
              <a:rPr lang="vi-VN" dirty="0"/>
              <a:t>Mối quan hệ N-N</a:t>
            </a:r>
            <a:endParaRPr lang="en-US" dirty="0"/>
          </a:p>
        </p:txBody>
      </p:sp>
      <p:sp>
        <p:nvSpPr>
          <p:cNvPr id="3" name="Content Placeholder 2">
            <a:extLst>
              <a:ext uri="{FF2B5EF4-FFF2-40B4-BE49-F238E27FC236}">
                <a16:creationId xmlns:a16="http://schemas.microsoft.com/office/drawing/2014/main" id="{462AB23F-F3B4-01E1-6FB0-D51817C353A7}"/>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4B964F60-C7DF-3144-A73D-D416AB3AD076}"/>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260EF24F-BA37-7D3A-3320-5AFAC541DEDF}"/>
              </a:ext>
            </a:extLst>
          </p:cNvPr>
          <p:cNvSpPr>
            <a:spLocks noGrp="1"/>
          </p:cNvSpPr>
          <p:nvPr>
            <p:ph type="sldNum" sz="quarter" idx="12"/>
          </p:nvPr>
        </p:nvSpPr>
        <p:spPr/>
        <p:txBody>
          <a:bodyPr/>
          <a:lstStyle/>
          <a:p>
            <a:fld id="{CC2FDD2D-D1AD-4AA7-93C2-8410BB90945D}" type="slidenum">
              <a:rPr lang="vi-VN" smtClean="0"/>
              <a:t>34</a:t>
            </a:fld>
            <a:endParaRPr lang="vi-VN"/>
          </a:p>
        </p:txBody>
      </p:sp>
      <p:sp>
        <p:nvSpPr>
          <p:cNvPr id="6" name="Rectangle 5">
            <a:extLst>
              <a:ext uri="{FF2B5EF4-FFF2-40B4-BE49-F238E27FC236}">
                <a16:creationId xmlns:a16="http://schemas.microsoft.com/office/drawing/2014/main" id="{38480050-0D5F-A4C7-8863-39B788B07AFC}"/>
              </a:ext>
            </a:extLst>
          </p:cNvPr>
          <p:cNvSpPr/>
          <p:nvPr/>
        </p:nvSpPr>
        <p:spPr>
          <a:xfrm>
            <a:off x="585924" y="1127464"/>
            <a:ext cx="7936637" cy="50691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C26450B6-F54B-E7EE-D4C9-B9D9B4B3E254}"/>
                  </a:ext>
                </a:extLst>
              </p14:cNvPr>
              <p14:cNvContentPartPr/>
              <p14:nvPr/>
            </p14:nvContentPartPr>
            <p14:xfrm>
              <a:off x="1212680" y="1445334"/>
              <a:ext cx="1173240" cy="1681560"/>
            </p14:xfrm>
          </p:contentPart>
        </mc:Choice>
        <mc:Fallback>
          <p:pic>
            <p:nvPicPr>
              <p:cNvPr id="7" name="Ink 6">
                <a:extLst>
                  <a:ext uri="{FF2B5EF4-FFF2-40B4-BE49-F238E27FC236}">
                    <a16:creationId xmlns:a16="http://schemas.microsoft.com/office/drawing/2014/main" id="{C26450B6-F54B-E7EE-D4C9-B9D9B4B3E254}"/>
                  </a:ext>
                </a:extLst>
              </p:cNvPr>
              <p:cNvPicPr/>
              <p:nvPr/>
            </p:nvPicPr>
            <p:blipFill>
              <a:blip r:embed="rId4"/>
              <a:stretch>
                <a:fillRect/>
              </a:stretch>
            </p:blipFill>
            <p:spPr>
              <a:xfrm>
                <a:off x="1204040" y="1436334"/>
                <a:ext cx="1190880" cy="16992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88BE3A09-9609-7075-7434-ABC0CF030E2D}"/>
                  </a:ext>
                </a:extLst>
              </p14:cNvPr>
              <p14:cNvContentPartPr/>
              <p14:nvPr/>
            </p14:nvContentPartPr>
            <p14:xfrm>
              <a:off x="1564760" y="1599774"/>
              <a:ext cx="132120" cy="199440"/>
            </p14:xfrm>
          </p:contentPart>
        </mc:Choice>
        <mc:Fallback>
          <p:pic>
            <p:nvPicPr>
              <p:cNvPr id="8" name="Ink 7">
                <a:extLst>
                  <a:ext uri="{FF2B5EF4-FFF2-40B4-BE49-F238E27FC236}">
                    <a16:creationId xmlns:a16="http://schemas.microsoft.com/office/drawing/2014/main" id="{88BE3A09-9609-7075-7434-ABC0CF030E2D}"/>
                  </a:ext>
                </a:extLst>
              </p:cNvPr>
              <p:cNvPicPr/>
              <p:nvPr/>
            </p:nvPicPr>
            <p:blipFill>
              <a:blip r:embed="rId6"/>
              <a:stretch>
                <a:fillRect/>
              </a:stretch>
            </p:blipFill>
            <p:spPr>
              <a:xfrm>
                <a:off x="1556120" y="1591134"/>
                <a:ext cx="14976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CE9AD264-D34D-B774-70AD-BA0477BD3B73}"/>
                  </a:ext>
                </a:extLst>
              </p14:cNvPr>
              <p14:cNvContentPartPr/>
              <p14:nvPr/>
            </p14:nvContentPartPr>
            <p14:xfrm>
              <a:off x="1804160" y="1666014"/>
              <a:ext cx="94680" cy="185760"/>
            </p14:xfrm>
          </p:contentPart>
        </mc:Choice>
        <mc:Fallback>
          <p:pic>
            <p:nvPicPr>
              <p:cNvPr id="10" name="Ink 9">
                <a:extLst>
                  <a:ext uri="{FF2B5EF4-FFF2-40B4-BE49-F238E27FC236}">
                    <a16:creationId xmlns:a16="http://schemas.microsoft.com/office/drawing/2014/main" id="{CE9AD264-D34D-B774-70AD-BA0477BD3B73}"/>
                  </a:ext>
                </a:extLst>
              </p:cNvPr>
              <p:cNvPicPr/>
              <p:nvPr/>
            </p:nvPicPr>
            <p:blipFill>
              <a:blip r:embed="rId8"/>
              <a:stretch>
                <a:fillRect/>
              </a:stretch>
            </p:blipFill>
            <p:spPr>
              <a:xfrm>
                <a:off x="1795160" y="1657374"/>
                <a:ext cx="112320" cy="203400"/>
              </a:xfrm>
              <a:prstGeom prst="rect">
                <a:avLst/>
              </a:prstGeom>
            </p:spPr>
          </p:pic>
        </mc:Fallback>
      </mc:AlternateContent>
      <p:grpSp>
        <p:nvGrpSpPr>
          <p:cNvPr id="35" name="Group 34">
            <a:extLst>
              <a:ext uri="{FF2B5EF4-FFF2-40B4-BE49-F238E27FC236}">
                <a16:creationId xmlns:a16="http://schemas.microsoft.com/office/drawing/2014/main" id="{73BDE9B5-6A98-A3BF-4B15-8B5CD7012E3D}"/>
              </a:ext>
            </a:extLst>
          </p:cNvPr>
          <p:cNvGrpSpPr/>
          <p:nvPr/>
        </p:nvGrpSpPr>
        <p:grpSpPr>
          <a:xfrm>
            <a:off x="1321760" y="1996854"/>
            <a:ext cx="645120" cy="949680"/>
            <a:chOff x="1321760" y="1996854"/>
            <a:chExt cx="645120" cy="949680"/>
          </a:xfrm>
        </p:grpSpPr>
        <mc:AlternateContent xmlns:mc="http://schemas.openxmlformats.org/markup-compatibility/2006">
          <mc:Choice xmlns:p14="http://schemas.microsoft.com/office/powerpoint/2010/main" Requires="p14">
            <p:contentPart p14:bwMode="auto" r:id="rId9">
              <p14:nvContentPartPr>
                <p14:cNvPr id="11" name="Ink 10">
                  <a:extLst>
                    <a:ext uri="{FF2B5EF4-FFF2-40B4-BE49-F238E27FC236}">
                      <a16:creationId xmlns:a16="http://schemas.microsoft.com/office/drawing/2014/main" id="{CF775C3D-3D75-E605-C156-306F9C768809}"/>
                    </a:ext>
                  </a:extLst>
                </p14:cNvPr>
                <p14:cNvContentPartPr/>
                <p14:nvPr/>
              </p14:nvContentPartPr>
              <p14:xfrm>
                <a:off x="1392320" y="1996854"/>
                <a:ext cx="183960" cy="164160"/>
              </p14:xfrm>
            </p:contentPart>
          </mc:Choice>
          <mc:Fallback>
            <p:pic>
              <p:nvPicPr>
                <p:cNvPr id="11" name="Ink 10">
                  <a:extLst>
                    <a:ext uri="{FF2B5EF4-FFF2-40B4-BE49-F238E27FC236}">
                      <a16:creationId xmlns:a16="http://schemas.microsoft.com/office/drawing/2014/main" id="{CF775C3D-3D75-E605-C156-306F9C768809}"/>
                    </a:ext>
                  </a:extLst>
                </p:cNvPr>
                <p:cNvPicPr/>
                <p:nvPr/>
              </p:nvPicPr>
              <p:blipFill>
                <a:blip r:embed="rId10"/>
                <a:stretch>
                  <a:fillRect/>
                </a:stretch>
              </p:blipFill>
              <p:spPr>
                <a:xfrm>
                  <a:off x="1383680" y="1988214"/>
                  <a:ext cx="20160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2" name="Ink 11">
                  <a:extLst>
                    <a:ext uri="{FF2B5EF4-FFF2-40B4-BE49-F238E27FC236}">
                      <a16:creationId xmlns:a16="http://schemas.microsoft.com/office/drawing/2014/main" id="{FC96CC2B-6D53-CA5A-93D1-B80BA2BA5230}"/>
                    </a:ext>
                  </a:extLst>
                </p14:cNvPr>
                <p14:cNvContentPartPr/>
                <p14:nvPr/>
              </p14:nvContentPartPr>
              <p14:xfrm>
                <a:off x="1613000" y="2006574"/>
                <a:ext cx="60840" cy="127440"/>
              </p14:xfrm>
            </p:contentPart>
          </mc:Choice>
          <mc:Fallback>
            <p:pic>
              <p:nvPicPr>
                <p:cNvPr id="12" name="Ink 11">
                  <a:extLst>
                    <a:ext uri="{FF2B5EF4-FFF2-40B4-BE49-F238E27FC236}">
                      <a16:creationId xmlns:a16="http://schemas.microsoft.com/office/drawing/2014/main" id="{FC96CC2B-6D53-CA5A-93D1-B80BA2BA5230}"/>
                    </a:ext>
                  </a:extLst>
                </p:cNvPr>
                <p:cNvPicPr/>
                <p:nvPr/>
              </p:nvPicPr>
              <p:blipFill>
                <a:blip r:embed="rId12"/>
                <a:stretch>
                  <a:fillRect/>
                </a:stretch>
              </p:blipFill>
              <p:spPr>
                <a:xfrm>
                  <a:off x="1604360" y="1997934"/>
                  <a:ext cx="7848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3" name="Ink 12">
                  <a:extLst>
                    <a:ext uri="{FF2B5EF4-FFF2-40B4-BE49-F238E27FC236}">
                      <a16:creationId xmlns:a16="http://schemas.microsoft.com/office/drawing/2014/main" id="{CFD75EBE-B707-6516-CB76-F150A9492A1D}"/>
                    </a:ext>
                  </a:extLst>
                </p14:cNvPr>
                <p14:cNvContentPartPr/>
                <p14:nvPr/>
              </p14:nvContentPartPr>
              <p14:xfrm>
                <a:off x="1714160" y="2037174"/>
                <a:ext cx="61200" cy="137520"/>
              </p14:xfrm>
            </p:contentPart>
          </mc:Choice>
          <mc:Fallback>
            <p:pic>
              <p:nvPicPr>
                <p:cNvPr id="13" name="Ink 12">
                  <a:extLst>
                    <a:ext uri="{FF2B5EF4-FFF2-40B4-BE49-F238E27FC236}">
                      <a16:creationId xmlns:a16="http://schemas.microsoft.com/office/drawing/2014/main" id="{CFD75EBE-B707-6516-CB76-F150A9492A1D}"/>
                    </a:ext>
                  </a:extLst>
                </p:cNvPr>
                <p:cNvPicPr/>
                <p:nvPr/>
              </p:nvPicPr>
              <p:blipFill>
                <a:blip r:embed="rId14"/>
                <a:stretch>
                  <a:fillRect/>
                </a:stretch>
              </p:blipFill>
              <p:spPr>
                <a:xfrm>
                  <a:off x="1705520" y="2028534"/>
                  <a:ext cx="7884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4" name="Ink 13">
                  <a:extLst>
                    <a:ext uri="{FF2B5EF4-FFF2-40B4-BE49-F238E27FC236}">
                      <a16:creationId xmlns:a16="http://schemas.microsoft.com/office/drawing/2014/main" id="{EE0AD130-F1FA-A94F-0536-7231AB16AE71}"/>
                    </a:ext>
                  </a:extLst>
                </p14:cNvPr>
                <p14:cNvContentPartPr/>
                <p14:nvPr/>
              </p14:nvContentPartPr>
              <p14:xfrm>
                <a:off x="1858520" y="2073534"/>
                <a:ext cx="108360" cy="146520"/>
              </p14:xfrm>
            </p:contentPart>
          </mc:Choice>
          <mc:Fallback>
            <p:pic>
              <p:nvPicPr>
                <p:cNvPr id="14" name="Ink 13">
                  <a:extLst>
                    <a:ext uri="{FF2B5EF4-FFF2-40B4-BE49-F238E27FC236}">
                      <a16:creationId xmlns:a16="http://schemas.microsoft.com/office/drawing/2014/main" id="{EE0AD130-F1FA-A94F-0536-7231AB16AE71}"/>
                    </a:ext>
                  </a:extLst>
                </p:cNvPr>
                <p:cNvPicPr/>
                <p:nvPr/>
              </p:nvPicPr>
              <p:blipFill>
                <a:blip r:embed="rId16"/>
                <a:stretch>
                  <a:fillRect/>
                </a:stretch>
              </p:blipFill>
              <p:spPr>
                <a:xfrm>
                  <a:off x="1849880" y="2064894"/>
                  <a:ext cx="12600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5" name="Ink 14">
                  <a:extLst>
                    <a:ext uri="{FF2B5EF4-FFF2-40B4-BE49-F238E27FC236}">
                      <a16:creationId xmlns:a16="http://schemas.microsoft.com/office/drawing/2014/main" id="{36561F5E-CCCF-0621-A41D-C983D8747388}"/>
                    </a:ext>
                  </a:extLst>
                </p14:cNvPr>
                <p14:cNvContentPartPr/>
                <p14:nvPr/>
              </p14:nvContentPartPr>
              <p14:xfrm>
                <a:off x="1722800" y="2181174"/>
                <a:ext cx="28440" cy="360"/>
              </p14:xfrm>
            </p:contentPart>
          </mc:Choice>
          <mc:Fallback>
            <p:pic>
              <p:nvPicPr>
                <p:cNvPr id="15" name="Ink 14">
                  <a:extLst>
                    <a:ext uri="{FF2B5EF4-FFF2-40B4-BE49-F238E27FC236}">
                      <a16:creationId xmlns:a16="http://schemas.microsoft.com/office/drawing/2014/main" id="{36561F5E-CCCF-0621-A41D-C983D8747388}"/>
                    </a:ext>
                  </a:extLst>
                </p:cNvPr>
                <p:cNvPicPr/>
                <p:nvPr/>
              </p:nvPicPr>
              <p:blipFill>
                <a:blip r:embed="rId18"/>
                <a:stretch>
                  <a:fillRect/>
                </a:stretch>
              </p:blipFill>
              <p:spPr>
                <a:xfrm>
                  <a:off x="1713800" y="2172534"/>
                  <a:ext cx="460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7" name="Ink 16">
                  <a:extLst>
                    <a:ext uri="{FF2B5EF4-FFF2-40B4-BE49-F238E27FC236}">
                      <a16:creationId xmlns:a16="http://schemas.microsoft.com/office/drawing/2014/main" id="{27D8C64C-C55F-2101-E61C-E73F2D85C455}"/>
                    </a:ext>
                  </a:extLst>
                </p14:cNvPr>
                <p14:cNvContentPartPr/>
                <p14:nvPr/>
              </p14:nvContentPartPr>
              <p14:xfrm>
                <a:off x="1613360" y="2127534"/>
                <a:ext cx="36360" cy="23400"/>
              </p14:xfrm>
            </p:contentPart>
          </mc:Choice>
          <mc:Fallback>
            <p:pic>
              <p:nvPicPr>
                <p:cNvPr id="17" name="Ink 16">
                  <a:extLst>
                    <a:ext uri="{FF2B5EF4-FFF2-40B4-BE49-F238E27FC236}">
                      <a16:creationId xmlns:a16="http://schemas.microsoft.com/office/drawing/2014/main" id="{27D8C64C-C55F-2101-E61C-E73F2D85C455}"/>
                    </a:ext>
                  </a:extLst>
                </p:cNvPr>
                <p:cNvPicPr/>
                <p:nvPr/>
              </p:nvPicPr>
              <p:blipFill>
                <a:blip r:embed="rId20"/>
                <a:stretch>
                  <a:fillRect/>
                </a:stretch>
              </p:blipFill>
              <p:spPr>
                <a:xfrm>
                  <a:off x="1604720" y="2118894"/>
                  <a:ext cx="5400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9" name="Ink 18">
                  <a:extLst>
                    <a:ext uri="{FF2B5EF4-FFF2-40B4-BE49-F238E27FC236}">
                      <a16:creationId xmlns:a16="http://schemas.microsoft.com/office/drawing/2014/main" id="{57C695C0-7831-C751-0247-552623C43512}"/>
                    </a:ext>
                  </a:extLst>
                </p14:cNvPr>
                <p14:cNvContentPartPr/>
                <p14:nvPr/>
              </p14:nvContentPartPr>
              <p14:xfrm>
                <a:off x="1321760" y="2211054"/>
                <a:ext cx="113040" cy="166680"/>
              </p14:xfrm>
            </p:contentPart>
          </mc:Choice>
          <mc:Fallback>
            <p:pic>
              <p:nvPicPr>
                <p:cNvPr id="19" name="Ink 18">
                  <a:extLst>
                    <a:ext uri="{FF2B5EF4-FFF2-40B4-BE49-F238E27FC236}">
                      <a16:creationId xmlns:a16="http://schemas.microsoft.com/office/drawing/2014/main" id="{57C695C0-7831-C751-0247-552623C43512}"/>
                    </a:ext>
                  </a:extLst>
                </p:cNvPr>
                <p:cNvPicPr/>
                <p:nvPr/>
              </p:nvPicPr>
              <p:blipFill>
                <a:blip r:embed="rId22"/>
                <a:stretch>
                  <a:fillRect/>
                </a:stretch>
              </p:blipFill>
              <p:spPr>
                <a:xfrm>
                  <a:off x="1312760" y="2202414"/>
                  <a:ext cx="13068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0" name="Ink 19">
                  <a:extLst>
                    <a:ext uri="{FF2B5EF4-FFF2-40B4-BE49-F238E27FC236}">
                      <a16:creationId xmlns:a16="http://schemas.microsoft.com/office/drawing/2014/main" id="{02F4D843-D4B6-2144-6A47-5A6257230D73}"/>
                    </a:ext>
                  </a:extLst>
                </p14:cNvPr>
                <p14:cNvContentPartPr/>
                <p14:nvPr/>
              </p14:nvContentPartPr>
              <p14:xfrm>
                <a:off x="1454240" y="2269734"/>
                <a:ext cx="93600" cy="75240"/>
              </p14:xfrm>
            </p:contentPart>
          </mc:Choice>
          <mc:Fallback>
            <p:pic>
              <p:nvPicPr>
                <p:cNvPr id="20" name="Ink 19">
                  <a:extLst>
                    <a:ext uri="{FF2B5EF4-FFF2-40B4-BE49-F238E27FC236}">
                      <a16:creationId xmlns:a16="http://schemas.microsoft.com/office/drawing/2014/main" id="{02F4D843-D4B6-2144-6A47-5A6257230D73}"/>
                    </a:ext>
                  </a:extLst>
                </p:cNvPr>
                <p:cNvPicPr/>
                <p:nvPr/>
              </p:nvPicPr>
              <p:blipFill>
                <a:blip r:embed="rId24"/>
                <a:stretch>
                  <a:fillRect/>
                </a:stretch>
              </p:blipFill>
              <p:spPr>
                <a:xfrm>
                  <a:off x="1445600" y="2260734"/>
                  <a:ext cx="11124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1" name="Ink 20">
                  <a:extLst>
                    <a:ext uri="{FF2B5EF4-FFF2-40B4-BE49-F238E27FC236}">
                      <a16:creationId xmlns:a16="http://schemas.microsoft.com/office/drawing/2014/main" id="{2446C5E4-8D8C-20E4-0AD3-6B423306BBD0}"/>
                    </a:ext>
                  </a:extLst>
                </p14:cNvPr>
                <p14:cNvContentPartPr/>
                <p14:nvPr/>
              </p14:nvContentPartPr>
              <p14:xfrm>
                <a:off x="1585280" y="2222934"/>
                <a:ext cx="34200" cy="134640"/>
              </p14:xfrm>
            </p:contentPart>
          </mc:Choice>
          <mc:Fallback>
            <p:pic>
              <p:nvPicPr>
                <p:cNvPr id="21" name="Ink 20">
                  <a:extLst>
                    <a:ext uri="{FF2B5EF4-FFF2-40B4-BE49-F238E27FC236}">
                      <a16:creationId xmlns:a16="http://schemas.microsoft.com/office/drawing/2014/main" id="{2446C5E4-8D8C-20E4-0AD3-6B423306BBD0}"/>
                    </a:ext>
                  </a:extLst>
                </p:cNvPr>
                <p:cNvPicPr/>
                <p:nvPr/>
              </p:nvPicPr>
              <p:blipFill>
                <a:blip r:embed="rId26"/>
                <a:stretch>
                  <a:fillRect/>
                </a:stretch>
              </p:blipFill>
              <p:spPr>
                <a:xfrm>
                  <a:off x="1576640" y="2214294"/>
                  <a:ext cx="5184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2" name="Ink 21">
                  <a:extLst>
                    <a:ext uri="{FF2B5EF4-FFF2-40B4-BE49-F238E27FC236}">
                      <a16:creationId xmlns:a16="http://schemas.microsoft.com/office/drawing/2014/main" id="{C0BA449F-B62F-6F39-4839-54A4071EE5EC}"/>
                    </a:ext>
                  </a:extLst>
                </p14:cNvPr>
                <p14:cNvContentPartPr/>
                <p14:nvPr/>
              </p14:nvContentPartPr>
              <p14:xfrm>
                <a:off x="1571600" y="2276574"/>
                <a:ext cx="65520" cy="12600"/>
              </p14:xfrm>
            </p:contentPart>
          </mc:Choice>
          <mc:Fallback>
            <p:pic>
              <p:nvPicPr>
                <p:cNvPr id="22" name="Ink 21">
                  <a:extLst>
                    <a:ext uri="{FF2B5EF4-FFF2-40B4-BE49-F238E27FC236}">
                      <a16:creationId xmlns:a16="http://schemas.microsoft.com/office/drawing/2014/main" id="{C0BA449F-B62F-6F39-4839-54A4071EE5EC}"/>
                    </a:ext>
                  </a:extLst>
                </p:cNvPr>
                <p:cNvPicPr/>
                <p:nvPr/>
              </p:nvPicPr>
              <p:blipFill>
                <a:blip r:embed="rId28"/>
                <a:stretch>
                  <a:fillRect/>
                </a:stretch>
              </p:blipFill>
              <p:spPr>
                <a:xfrm>
                  <a:off x="1562960" y="2267574"/>
                  <a:ext cx="8316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3" name="Ink 22">
                  <a:extLst>
                    <a:ext uri="{FF2B5EF4-FFF2-40B4-BE49-F238E27FC236}">
                      <a16:creationId xmlns:a16="http://schemas.microsoft.com/office/drawing/2014/main" id="{D390E5CA-5E61-CF4D-2370-91927045B92D}"/>
                    </a:ext>
                  </a:extLst>
                </p14:cNvPr>
                <p14:cNvContentPartPr/>
                <p14:nvPr/>
              </p14:nvContentPartPr>
              <p14:xfrm>
                <a:off x="1649360" y="2269374"/>
                <a:ext cx="286200" cy="110520"/>
              </p14:xfrm>
            </p:contentPart>
          </mc:Choice>
          <mc:Fallback>
            <p:pic>
              <p:nvPicPr>
                <p:cNvPr id="23" name="Ink 22">
                  <a:extLst>
                    <a:ext uri="{FF2B5EF4-FFF2-40B4-BE49-F238E27FC236}">
                      <a16:creationId xmlns:a16="http://schemas.microsoft.com/office/drawing/2014/main" id="{D390E5CA-5E61-CF4D-2370-91927045B92D}"/>
                    </a:ext>
                  </a:extLst>
                </p:cNvPr>
                <p:cNvPicPr/>
                <p:nvPr/>
              </p:nvPicPr>
              <p:blipFill>
                <a:blip r:embed="rId30"/>
                <a:stretch>
                  <a:fillRect/>
                </a:stretch>
              </p:blipFill>
              <p:spPr>
                <a:xfrm>
                  <a:off x="1640360" y="2260374"/>
                  <a:ext cx="30384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5" name="Ink 24">
                  <a:extLst>
                    <a:ext uri="{FF2B5EF4-FFF2-40B4-BE49-F238E27FC236}">
                      <a16:creationId xmlns:a16="http://schemas.microsoft.com/office/drawing/2014/main" id="{5EEB6ED6-1870-44F2-23CC-FF378392E8E8}"/>
                    </a:ext>
                  </a:extLst>
                </p14:cNvPr>
                <p14:cNvContentPartPr/>
                <p14:nvPr/>
              </p14:nvContentPartPr>
              <p14:xfrm>
                <a:off x="1349480" y="2563854"/>
                <a:ext cx="79200" cy="102600"/>
              </p14:xfrm>
            </p:contentPart>
          </mc:Choice>
          <mc:Fallback>
            <p:pic>
              <p:nvPicPr>
                <p:cNvPr id="25" name="Ink 24">
                  <a:extLst>
                    <a:ext uri="{FF2B5EF4-FFF2-40B4-BE49-F238E27FC236}">
                      <a16:creationId xmlns:a16="http://schemas.microsoft.com/office/drawing/2014/main" id="{5EEB6ED6-1870-44F2-23CC-FF378392E8E8}"/>
                    </a:ext>
                  </a:extLst>
                </p:cNvPr>
                <p:cNvPicPr/>
                <p:nvPr/>
              </p:nvPicPr>
              <p:blipFill>
                <a:blip r:embed="rId32"/>
                <a:stretch>
                  <a:fillRect/>
                </a:stretch>
              </p:blipFill>
              <p:spPr>
                <a:xfrm>
                  <a:off x="1340840" y="2554854"/>
                  <a:ext cx="9684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6" name="Ink 25">
                  <a:extLst>
                    <a:ext uri="{FF2B5EF4-FFF2-40B4-BE49-F238E27FC236}">
                      <a16:creationId xmlns:a16="http://schemas.microsoft.com/office/drawing/2014/main" id="{61F95691-31B6-A3B0-517A-F5C1A1F3C1CF}"/>
                    </a:ext>
                  </a:extLst>
                </p14:cNvPr>
                <p14:cNvContentPartPr/>
                <p14:nvPr/>
              </p14:nvContentPartPr>
              <p14:xfrm>
                <a:off x="1456760" y="2545854"/>
                <a:ext cx="120960" cy="245880"/>
              </p14:xfrm>
            </p:contentPart>
          </mc:Choice>
          <mc:Fallback>
            <p:pic>
              <p:nvPicPr>
                <p:cNvPr id="26" name="Ink 25">
                  <a:extLst>
                    <a:ext uri="{FF2B5EF4-FFF2-40B4-BE49-F238E27FC236}">
                      <a16:creationId xmlns:a16="http://schemas.microsoft.com/office/drawing/2014/main" id="{61F95691-31B6-A3B0-517A-F5C1A1F3C1CF}"/>
                    </a:ext>
                  </a:extLst>
                </p:cNvPr>
                <p:cNvPicPr/>
                <p:nvPr/>
              </p:nvPicPr>
              <p:blipFill>
                <a:blip r:embed="rId34"/>
                <a:stretch>
                  <a:fillRect/>
                </a:stretch>
              </p:blipFill>
              <p:spPr>
                <a:xfrm>
                  <a:off x="1447760" y="2536854"/>
                  <a:ext cx="13860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7" name="Ink 26">
                  <a:extLst>
                    <a:ext uri="{FF2B5EF4-FFF2-40B4-BE49-F238E27FC236}">
                      <a16:creationId xmlns:a16="http://schemas.microsoft.com/office/drawing/2014/main" id="{8890252D-948C-EAFB-9235-74AC25A4C449}"/>
                    </a:ext>
                  </a:extLst>
                </p14:cNvPr>
                <p14:cNvContentPartPr/>
                <p14:nvPr/>
              </p14:nvContentPartPr>
              <p14:xfrm>
                <a:off x="1617320" y="2593734"/>
                <a:ext cx="84600" cy="83160"/>
              </p14:xfrm>
            </p:contentPart>
          </mc:Choice>
          <mc:Fallback>
            <p:pic>
              <p:nvPicPr>
                <p:cNvPr id="27" name="Ink 26">
                  <a:extLst>
                    <a:ext uri="{FF2B5EF4-FFF2-40B4-BE49-F238E27FC236}">
                      <a16:creationId xmlns:a16="http://schemas.microsoft.com/office/drawing/2014/main" id="{8890252D-948C-EAFB-9235-74AC25A4C449}"/>
                    </a:ext>
                  </a:extLst>
                </p:cNvPr>
                <p:cNvPicPr/>
                <p:nvPr/>
              </p:nvPicPr>
              <p:blipFill>
                <a:blip r:embed="rId36"/>
                <a:stretch>
                  <a:fillRect/>
                </a:stretch>
              </p:blipFill>
              <p:spPr>
                <a:xfrm>
                  <a:off x="1608680" y="2584734"/>
                  <a:ext cx="10224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8" name="Ink 27">
                  <a:extLst>
                    <a:ext uri="{FF2B5EF4-FFF2-40B4-BE49-F238E27FC236}">
                      <a16:creationId xmlns:a16="http://schemas.microsoft.com/office/drawing/2014/main" id="{9B32E965-0D41-4F77-6B7A-3ACC6156358A}"/>
                    </a:ext>
                  </a:extLst>
                </p14:cNvPr>
                <p14:cNvContentPartPr/>
                <p14:nvPr/>
              </p14:nvContentPartPr>
              <p14:xfrm>
                <a:off x="1727120" y="2599854"/>
                <a:ext cx="90360" cy="96480"/>
              </p14:xfrm>
            </p:contentPart>
          </mc:Choice>
          <mc:Fallback>
            <p:pic>
              <p:nvPicPr>
                <p:cNvPr id="28" name="Ink 27">
                  <a:extLst>
                    <a:ext uri="{FF2B5EF4-FFF2-40B4-BE49-F238E27FC236}">
                      <a16:creationId xmlns:a16="http://schemas.microsoft.com/office/drawing/2014/main" id="{9B32E965-0D41-4F77-6B7A-3ACC6156358A}"/>
                    </a:ext>
                  </a:extLst>
                </p:cNvPr>
                <p:cNvPicPr/>
                <p:nvPr/>
              </p:nvPicPr>
              <p:blipFill>
                <a:blip r:embed="rId38"/>
                <a:stretch>
                  <a:fillRect/>
                </a:stretch>
              </p:blipFill>
              <p:spPr>
                <a:xfrm>
                  <a:off x="1718120" y="2590854"/>
                  <a:ext cx="10800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9" name="Ink 28">
                  <a:extLst>
                    <a:ext uri="{FF2B5EF4-FFF2-40B4-BE49-F238E27FC236}">
                      <a16:creationId xmlns:a16="http://schemas.microsoft.com/office/drawing/2014/main" id="{8D8D717A-BA90-1D1F-E39A-7AB14B3F13F8}"/>
                    </a:ext>
                  </a:extLst>
                </p14:cNvPr>
                <p14:cNvContentPartPr/>
                <p14:nvPr/>
              </p14:nvContentPartPr>
              <p14:xfrm>
                <a:off x="1882280" y="2456214"/>
                <a:ext cx="74520" cy="248400"/>
              </p14:xfrm>
            </p:contentPart>
          </mc:Choice>
          <mc:Fallback>
            <p:pic>
              <p:nvPicPr>
                <p:cNvPr id="29" name="Ink 28">
                  <a:extLst>
                    <a:ext uri="{FF2B5EF4-FFF2-40B4-BE49-F238E27FC236}">
                      <a16:creationId xmlns:a16="http://schemas.microsoft.com/office/drawing/2014/main" id="{8D8D717A-BA90-1D1F-E39A-7AB14B3F13F8}"/>
                    </a:ext>
                  </a:extLst>
                </p:cNvPr>
                <p:cNvPicPr/>
                <p:nvPr/>
              </p:nvPicPr>
              <p:blipFill>
                <a:blip r:embed="rId40"/>
                <a:stretch>
                  <a:fillRect/>
                </a:stretch>
              </p:blipFill>
              <p:spPr>
                <a:xfrm>
                  <a:off x="1873640" y="2447574"/>
                  <a:ext cx="9216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31" name="Ink 30">
                  <a:extLst>
                    <a:ext uri="{FF2B5EF4-FFF2-40B4-BE49-F238E27FC236}">
                      <a16:creationId xmlns:a16="http://schemas.microsoft.com/office/drawing/2014/main" id="{847C879E-BF36-CA19-D4C8-C4C37B3CC209}"/>
                    </a:ext>
                  </a:extLst>
                </p14:cNvPr>
                <p14:cNvContentPartPr/>
                <p14:nvPr/>
              </p14:nvContentPartPr>
              <p14:xfrm>
                <a:off x="1344800" y="2773014"/>
                <a:ext cx="95040" cy="360"/>
              </p14:xfrm>
            </p:contentPart>
          </mc:Choice>
          <mc:Fallback>
            <p:pic>
              <p:nvPicPr>
                <p:cNvPr id="31" name="Ink 30">
                  <a:extLst>
                    <a:ext uri="{FF2B5EF4-FFF2-40B4-BE49-F238E27FC236}">
                      <a16:creationId xmlns:a16="http://schemas.microsoft.com/office/drawing/2014/main" id="{847C879E-BF36-CA19-D4C8-C4C37B3CC209}"/>
                    </a:ext>
                  </a:extLst>
                </p:cNvPr>
                <p:cNvPicPr/>
                <p:nvPr/>
              </p:nvPicPr>
              <p:blipFill>
                <a:blip r:embed="rId42"/>
                <a:stretch>
                  <a:fillRect/>
                </a:stretch>
              </p:blipFill>
              <p:spPr>
                <a:xfrm>
                  <a:off x="1335800" y="2764374"/>
                  <a:ext cx="1126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2" name="Ink 31">
                  <a:extLst>
                    <a:ext uri="{FF2B5EF4-FFF2-40B4-BE49-F238E27FC236}">
                      <a16:creationId xmlns:a16="http://schemas.microsoft.com/office/drawing/2014/main" id="{BC476A86-7BE7-D65B-208D-093BD2F3239C}"/>
                    </a:ext>
                  </a:extLst>
                </p14:cNvPr>
                <p14:cNvContentPartPr/>
                <p14:nvPr/>
              </p14:nvContentPartPr>
              <p14:xfrm>
                <a:off x="1362440" y="2826654"/>
                <a:ext cx="83520" cy="360"/>
              </p14:xfrm>
            </p:contentPart>
          </mc:Choice>
          <mc:Fallback>
            <p:pic>
              <p:nvPicPr>
                <p:cNvPr id="32" name="Ink 31">
                  <a:extLst>
                    <a:ext uri="{FF2B5EF4-FFF2-40B4-BE49-F238E27FC236}">
                      <a16:creationId xmlns:a16="http://schemas.microsoft.com/office/drawing/2014/main" id="{BC476A86-7BE7-D65B-208D-093BD2F3239C}"/>
                    </a:ext>
                  </a:extLst>
                </p:cNvPr>
                <p:cNvPicPr/>
                <p:nvPr/>
              </p:nvPicPr>
              <p:blipFill>
                <a:blip r:embed="rId44"/>
                <a:stretch>
                  <a:fillRect/>
                </a:stretch>
              </p:blipFill>
              <p:spPr>
                <a:xfrm>
                  <a:off x="1353800" y="2818014"/>
                  <a:ext cx="1011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3" name="Ink 32">
                  <a:extLst>
                    <a:ext uri="{FF2B5EF4-FFF2-40B4-BE49-F238E27FC236}">
                      <a16:creationId xmlns:a16="http://schemas.microsoft.com/office/drawing/2014/main" id="{8F465CB7-BA45-9002-6B59-8CFCC6A602FA}"/>
                    </a:ext>
                  </a:extLst>
                </p14:cNvPr>
                <p14:cNvContentPartPr/>
                <p14:nvPr/>
              </p14:nvContentPartPr>
              <p14:xfrm>
                <a:off x="1368560" y="2880294"/>
                <a:ext cx="71280" cy="6480"/>
              </p14:xfrm>
            </p:contentPart>
          </mc:Choice>
          <mc:Fallback>
            <p:pic>
              <p:nvPicPr>
                <p:cNvPr id="33" name="Ink 32">
                  <a:extLst>
                    <a:ext uri="{FF2B5EF4-FFF2-40B4-BE49-F238E27FC236}">
                      <a16:creationId xmlns:a16="http://schemas.microsoft.com/office/drawing/2014/main" id="{8F465CB7-BA45-9002-6B59-8CFCC6A602FA}"/>
                    </a:ext>
                  </a:extLst>
                </p:cNvPr>
                <p:cNvPicPr/>
                <p:nvPr/>
              </p:nvPicPr>
              <p:blipFill>
                <a:blip r:embed="rId46"/>
                <a:stretch>
                  <a:fillRect/>
                </a:stretch>
              </p:blipFill>
              <p:spPr>
                <a:xfrm>
                  <a:off x="1359560" y="2871654"/>
                  <a:ext cx="8892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4" name="Ink 33">
                  <a:extLst>
                    <a:ext uri="{FF2B5EF4-FFF2-40B4-BE49-F238E27FC236}">
                      <a16:creationId xmlns:a16="http://schemas.microsoft.com/office/drawing/2014/main" id="{262D894F-5260-E25F-C766-71098D335E8E}"/>
                    </a:ext>
                  </a:extLst>
                </p14:cNvPr>
                <p14:cNvContentPartPr/>
                <p14:nvPr/>
              </p14:nvContentPartPr>
              <p14:xfrm>
                <a:off x="1350560" y="2933934"/>
                <a:ext cx="119160" cy="12600"/>
              </p14:xfrm>
            </p:contentPart>
          </mc:Choice>
          <mc:Fallback>
            <p:pic>
              <p:nvPicPr>
                <p:cNvPr id="34" name="Ink 33">
                  <a:extLst>
                    <a:ext uri="{FF2B5EF4-FFF2-40B4-BE49-F238E27FC236}">
                      <a16:creationId xmlns:a16="http://schemas.microsoft.com/office/drawing/2014/main" id="{262D894F-5260-E25F-C766-71098D335E8E}"/>
                    </a:ext>
                  </a:extLst>
                </p:cNvPr>
                <p:cNvPicPr/>
                <p:nvPr/>
              </p:nvPicPr>
              <p:blipFill>
                <a:blip r:embed="rId48"/>
                <a:stretch>
                  <a:fillRect/>
                </a:stretch>
              </p:blipFill>
              <p:spPr>
                <a:xfrm>
                  <a:off x="1341920" y="2925294"/>
                  <a:ext cx="136800" cy="30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9">
            <p14:nvContentPartPr>
              <p14:cNvPr id="36" name="Ink 35">
                <a:extLst>
                  <a:ext uri="{FF2B5EF4-FFF2-40B4-BE49-F238E27FC236}">
                    <a16:creationId xmlns:a16="http://schemas.microsoft.com/office/drawing/2014/main" id="{355EF12D-793D-597C-7EA1-9DA2310958A6}"/>
                  </a:ext>
                </a:extLst>
              </p14:cNvPr>
              <p14:cNvContentPartPr/>
              <p14:nvPr/>
            </p14:nvContentPartPr>
            <p14:xfrm>
              <a:off x="6452840" y="1417974"/>
              <a:ext cx="1248480" cy="1594440"/>
            </p14:xfrm>
          </p:contentPart>
        </mc:Choice>
        <mc:Fallback>
          <p:pic>
            <p:nvPicPr>
              <p:cNvPr id="36" name="Ink 35">
                <a:extLst>
                  <a:ext uri="{FF2B5EF4-FFF2-40B4-BE49-F238E27FC236}">
                    <a16:creationId xmlns:a16="http://schemas.microsoft.com/office/drawing/2014/main" id="{355EF12D-793D-597C-7EA1-9DA2310958A6}"/>
                  </a:ext>
                </a:extLst>
              </p:cNvPr>
              <p:cNvPicPr/>
              <p:nvPr/>
            </p:nvPicPr>
            <p:blipFill>
              <a:blip r:embed="rId50"/>
              <a:stretch>
                <a:fillRect/>
              </a:stretch>
            </p:blipFill>
            <p:spPr>
              <a:xfrm>
                <a:off x="6444200" y="1409334"/>
                <a:ext cx="1266120" cy="161208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7" name="Ink 36">
                <a:extLst>
                  <a:ext uri="{FF2B5EF4-FFF2-40B4-BE49-F238E27FC236}">
                    <a16:creationId xmlns:a16="http://schemas.microsoft.com/office/drawing/2014/main" id="{2F62F77A-4396-29AA-A6DF-B12012F0FDC0}"/>
                  </a:ext>
                </a:extLst>
              </p14:cNvPr>
              <p14:cNvContentPartPr/>
              <p14:nvPr/>
            </p14:nvContentPartPr>
            <p14:xfrm>
              <a:off x="6800960" y="1549014"/>
              <a:ext cx="185760" cy="190800"/>
            </p14:xfrm>
          </p:contentPart>
        </mc:Choice>
        <mc:Fallback>
          <p:pic>
            <p:nvPicPr>
              <p:cNvPr id="37" name="Ink 36">
                <a:extLst>
                  <a:ext uri="{FF2B5EF4-FFF2-40B4-BE49-F238E27FC236}">
                    <a16:creationId xmlns:a16="http://schemas.microsoft.com/office/drawing/2014/main" id="{2F62F77A-4396-29AA-A6DF-B12012F0FDC0}"/>
                  </a:ext>
                </a:extLst>
              </p:cNvPr>
              <p:cNvPicPr/>
              <p:nvPr/>
            </p:nvPicPr>
            <p:blipFill>
              <a:blip r:embed="rId52"/>
              <a:stretch>
                <a:fillRect/>
              </a:stretch>
            </p:blipFill>
            <p:spPr>
              <a:xfrm>
                <a:off x="6792320" y="1540374"/>
                <a:ext cx="20340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8" name="Ink 37">
                <a:extLst>
                  <a:ext uri="{FF2B5EF4-FFF2-40B4-BE49-F238E27FC236}">
                    <a16:creationId xmlns:a16="http://schemas.microsoft.com/office/drawing/2014/main" id="{7F6B086D-0415-29EC-C003-27CAF82CC772}"/>
                  </a:ext>
                </a:extLst>
              </p14:cNvPr>
              <p14:cNvContentPartPr/>
              <p14:nvPr/>
            </p14:nvContentPartPr>
            <p14:xfrm>
              <a:off x="7086800" y="1563054"/>
              <a:ext cx="134280" cy="198000"/>
            </p14:xfrm>
          </p:contentPart>
        </mc:Choice>
        <mc:Fallback>
          <p:pic>
            <p:nvPicPr>
              <p:cNvPr id="38" name="Ink 37">
                <a:extLst>
                  <a:ext uri="{FF2B5EF4-FFF2-40B4-BE49-F238E27FC236}">
                    <a16:creationId xmlns:a16="http://schemas.microsoft.com/office/drawing/2014/main" id="{7F6B086D-0415-29EC-C003-27CAF82CC772}"/>
                  </a:ext>
                </a:extLst>
              </p:cNvPr>
              <p:cNvPicPr/>
              <p:nvPr/>
            </p:nvPicPr>
            <p:blipFill>
              <a:blip r:embed="rId54"/>
              <a:stretch>
                <a:fillRect/>
              </a:stretch>
            </p:blipFill>
            <p:spPr>
              <a:xfrm>
                <a:off x="7078160" y="1554414"/>
                <a:ext cx="15192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9" name="Ink 38">
                <a:extLst>
                  <a:ext uri="{FF2B5EF4-FFF2-40B4-BE49-F238E27FC236}">
                    <a16:creationId xmlns:a16="http://schemas.microsoft.com/office/drawing/2014/main" id="{606AD8BB-0C1A-D776-6780-6CD2861160BC}"/>
                  </a:ext>
                </a:extLst>
              </p14:cNvPr>
              <p14:cNvContentPartPr/>
              <p14:nvPr/>
            </p14:nvContentPartPr>
            <p14:xfrm>
              <a:off x="7268240" y="1667094"/>
              <a:ext cx="122400" cy="96480"/>
            </p14:xfrm>
          </p:contentPart>
        </mc:Choice>
        <mc:Fallback>
          <p:pic>
            <p:nvPicPr>
              <p:cNvPr id="39" name="Ink 38">
                <a:extLst>
                  <a:ext uri="{FF2B5EF4-FFF2-40B4-BE49-F238E27FC236}">
                    <a16:creationId xmlns:a16="http://schemas.microsoft.com/office/drawing/2014/main" id="{606AD8BB-0C1A-D776-6780-6CD2861160BC}"/>
                  </a:ext>
                </a:extLst>
              </p:cNvPr>
              <p:cNvPicPr/>
              <p:nvPr/>
            </p:nvPicPr>
            <p:blipFill>
              <a:blip r:embed="rId56"/>
              <a:stretch>
                <a:fillRect/>
              </a:stretch>
            </p:blipFill>
            <p:spPr>
              <a:xfrm>
                <a:off x="7259600" y="1658454"/>
                <a:ext cx="14004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40" name="Ink 39">
                <a:extLst>
                  <a:ext uri="{FF2B5EF4-FFF2-40B4-BE49-F238E27FC236}">
                    <a16:creationId xmlns:a16="http://schemas.microsoft.com/office/drawing/2014/main" id="{0E46C02D-7014-BF21-1BCF-0F4EED5D67DA}"/>
                  </a:ext>
                </a:extLst>
              </p14:cNvPr>
              <p14:cNvContentPartPr/>
              <p14:nvPr/>
            </p14:nvContentPartPr>
            <p14:xfrm>
              <a:off x="7416560" y="1710654"/>
              <a:ext cx="97920" cy="94320"/>
            </p14:xfrm>
          </p:contentPart>
        </mc:Choice>
        <mc:Fallback>
          <p:pic>
            <p:nvPicPr>
              <p:cNvPr id="40" name="Ink 39">
                <a:extLst>
                  <a:ext uri="{FF2B5EF4-FFF2-40B4-BE49-F238E27FC236}">
                    <a16:creationId xmlns:a16="http://schemas.microsoft.com/office/drawing/2014/main" id="{0E46C02D-7014-BF21-1BCF-0F4EED5D67DA}"/>
                  </a:ext>
                </a:extLst>
              </p:cNvPr>
              <p:cNvPicPr/>
              <p:nvPr/>
            </p:nvPicPr>
            <p:blipFill>
              <a:blip r:embed="rId58"/>
              <a:stretch>
                <a:fillRect/>
              </a:stretch>
            </p:blipFill>
            <p:spPr>
              <a:xfrm>
                <a:off x="7407560" y="1701654"/>
                <a:ext cx="11556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42" name="Ink 41">
                <a:extLst>
                  <a:ext uri="{FF2B5EF4-FFF2-40B4-BE49-F238E27FC236}">
                    <a16:creationId xmlns:a16="http://schemas.microsoft.com/office/drawing/2014/main" id="{3C05E8F2-D432-33DA-DEC8-35EF64A35156}"/>
                  </a:ext>
                </a:extLst>
              </p14:cNvPr>
              <p14:cNvContentPartPr/>
              <p14:nvPr/>
            </p14:nvContentPartPr>
            <p14:xfrm>
              <a:off x="6657680" y="1907214"/>
              <a:ext cx="174960" cy="214560"/>
            </p14:xfrm>
          </p:contentPart>
        </mc:Choice>
        <mc:Fallback>
          <p:pic>
            <p:nvPicPr>
              <p:cNvPr id="42" name="Ink 41">
                <a:extLst>
                  <a:ext uri="{FF2B5EF4-FFF2-40B4-BE49-F238E27FC236}">
                    <a16:creationId xmlns:a16="http://schemas.microsoft.com/office/drawing/2014/main" id="{3C05E8F2-D432-33DA-DEC8-35EF64A35156}"/>
                  </a:ext>
                </a:extLst>
              </p:cNvPr>
              <p:cNvPicPr/>
              <p:nvPr/>
            </p:nvPicPr>
            <p:blipFill>
              <a:blip r:embed="rId60"/>
              <a:stretch>
                <a:fillRect/>
              </a:stretch>
            </p:blipFill>
            <p:spPr>
              <a:xfrm>
                <a:off x="6649040" y="1898574"/>
                <a:ext cx="19260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43" name="Ink 42">
                <a:extLst>
                  <a:ext uri="{FF2B5EF4-FFF2-40B4-BE49-F238E27FC236}">
                    <a16:creationId xmlns:a16="http://schemas.microsoft.com/office/drawing/2014/main" id="{389E5F8B-48A3-08AC-70AF-E863DE18523B}"/>
                  </a:ext>
                </a:extLst>
              </p14:cNvPr>
              <p14:cNvContentPartPr/>
              <p14:nvPr/>
            </p14:nvContentPartPr>
            <p14:xfrm>
              <a:off x="6849560" y="1987494"/>
              <a:ext cx="132480" cy="81720"/>
            </p14:xfrm>
          </p:contentPart>
        </mc:Choice>
        <mc:Fallback>
          <p:pic>
            <p:nvPicPr>
              <p:cNvPr id="43" name="Ink 42">
                <a:extLst>
                  <a:ext uri="{FF2B5EF4-FFF2-40B4-BE49-F238E27FC236}">
                    <a16:creationId xmlns:a16="http://schemas.microsoft.com/office/drawing/2014/main" id="{389E5F8B-48A3-08AC-70AF-E863DE18523B}"/>
                  </a:ext>
                </a:extLst>
              </p:cNvPr>
              <p:cNvPicPr/>
              <p:nvPr/>
            </p:nvPicPr>
            <p:blipFill>
              <a:blip r:embed="rId62"/>
              <a:stretch>
                <a:fillRect/>
              </a:stretch>
            </p:blipFill>
            <p:spPr>
              <a:xfrm>
                <a:off x="6840560" y="1978494"/>
                <a:ext cx="15012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45" name="Ink 44">
                <a:extLst>
                  <a:ext uri="{FF2B5EF4-FFF2-40B4-BE49-F238E27FC236}">
                    <a16:creationId xmlns:a16="http://schemas.microsoft.com/office/drawing/2014/main" id="{6FB9C5B7-B8E9-2E97-2E7E-A39EE12CF6DB}"/>
                  </a:ext>
                </a:extLst>
              </p14:cNvPr>
              <p14:cNvContentPartPr/>
              <p14:nvPr/>
            </p14:nvContentPartPr>
            <p14:xfrm>
              <a:off x="7058000" y="1945374"/>
              <a:ext cx="126000" cy="122400"/>
            </p14:xfrm>
          </p:contentPart>
        </mc:Choice>
        <mc:Fallback>
          <p:pic>
            <p:nvPicPr>
              <p:cNvPr id="45" name="Ink 44">
                <a:extLst>
                  <a:ext uri="{FF2B5EF4-FFF2-40B4-BE49-F238E27FC236}">
                    <a16:creationId xmlns:a16="http://schemas.microsoft.com/office/drawing/2014/main" id="{6FB9C5B7-B8E9-2E97-2E7E-A39EE12CF6DB}"/>
                  </a:ext>
                </a:extLst>
              </p:cNvPr>
              <p:cNvPicPr/>
              <p:nvPr/>
            </p:nvPicPr>
            <p:blipFill>
              <a:blip r:embed="rId64"/>
              <a:stretch>
                <a:fillRect/>
              </a:stretch>
            </p:blipFill>
            <p:spPr>
              <a:xfrm>
                <a:off x="7049360" y="1936734"/>
                <a:ext cx="14364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46" name="Ink 45">
                <a:extLst>
                  <a:ext uri="{FF2B5EF4-FFF2-40B4-BE49-F238E27FC236}">
                    <a16:creationId xmlns:a16="http://schemas.microsoft.com/office/drawing/2014/main" id="{F4D61FAD-08C7-6C44-4BCB-C9DC0A8824F6}"/>
                  </a:ext>
                </a:extLst>
              </p14:cNvPr>
              <p14:cNvContentPartPr/>
              <p14:nvPr/>
            </p14:nvContentPartPr>
            <p14:xfrm>
              <a:off x="7261400" y="1930254"/>
              <a:ext cx="113040" cy="153720"/>
            </p14:xfrm>
          </p:contentPart>
        </mc:Choice>
        <mc:Fallback>
          <p:pic>
            <p:nvPicPr>
              <p:cNvPr id="46" name="Ink 45">
                <a:extLst>
                  <a:ext uri="{FF2B5EF4-FFF2-40B4-BE49-F238E27FC236}">
                    <a16:creationId xmlns:a16="http://schemas.microsoft.com/office/drawing/2014/main" id="{F4D61FAD-08C7-6C44-4BCB-C9DC0A8824F6}"/>
                  </a:ext>
                </a:extLst>
              </p:cNvPr>
              <p:cNvPicPr/>
              <p:nvPr/>
            </p:nvPicPr>
            <p:blipFill>
              <a:blip r:embed="rId66"/>
              <a:stretch>
                <a:fillRect/>
              </a:stretch>
            </p:blipFill>
            <p:spPr>
              <a:xfrm>
                <a:off x="7252400" y="1921254"/>
                <a:ext cx="13068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7" name="Ink 46">
                <a:extLst>
                  <a:ext uri="{FF2B5EF4-FFF2-40B4-BE49-F238E27FC236}">
                    <a16:creationId xmlns:a16="http://schemas.microsoft.com/office/drawing/2014/main" id="{2F0F8F31-2B34-9EA3-0D06-48B52432429E}"/>
                  </a:ext>
                </a:extLst>
              </p14:cNvPr>
              <p14:cNvContentPartPr/>
              <p14:nvPr/>
            </p14:nvContentPartPr>
            <p14:xfrm>
              <a:off x="6680720" y="2205294"/>
              <a:ext cx="61560" cy="171360"/>
            </p14:xfrm>
          </p:contentPart>
        </mc:Choice>
        <mc:Fallback>
          <p:pic>
            <p:nvPicPr>
              <p:cNvPr id="47" name="Ink 46">
                <a:extLst>
                  <a:ext uri="{FF2B5EF4-FFF2-40B4-BE49-F238E27FC236}">
                    <a16:creationId xmlns:a16="http://schemas.microsoft.com/office/drawing/2014/main" id="{2F0F8F31-2B34-9EA3-0D06-48B52432429E}"/>
                  </a:ext>
                </a:extLst>
              </p:cNvPr>
              <p:cNvPicPr/>
              <p:nvPr/>
            </p:nvPicPr>
            <p:blipFill>
              <a:blip r:embed="rId68"/>
              <a:stretch>
                <a:fillRect/>
              </a:stretch>
            </p:blipFill>
            <p:spPr>
              <a:xfrm>
                <a:off x="6671720" y="2196294"/>
                <a:ext cx="7920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8" name="Ink 47">
                <a:extLst>
                  <a:ext uri="{FF2B5EF4-FFF2-40B4-BE49-F238E27FC236}">
                    <a16:creationId xmlns:a16="http://schemas.microsoft.com/office/drawing/2014/main" id="{D629C988-86A1-1640-F89E-752A2D32DADF}"/>
                  </a:ext>
                </a:extLst>
              </p14:cNvPr>
              <p14:cNvContentPartPr/>
              <p14:nvPr/>
            </p14:nvContentPartPr>
            <p14:xfrm>
              <a:off x="6657680" y="2239494"/>
              <a:ext cx="437040" cy="119160"/>
            </p14:xfrm>
          </p:contentPart>
        </mc:Choice>
        <mc:Fallback>
          <p:pic>
            <p:nvPicPr>
              <p:cNvPr id="48" name="Ink 47">
                <a:extLst>
                  <a:ext uri="{FF2B5EF4-FFF2-40B4-BE49-F238E27FC236}">
                    <a16:creationId xmlns:a16="http://schemas.microsoft.com/office/drawing/2014/main" id="{D629C988-86A1-1640-F89E-752A2D32DADF}"/>
                  </a:ext>
                </a:extLst>
              </p:cNvPr>
              <p:cNvPicPr/>
              <p:nvPr/>
            </p:nvPicPr>
            <p:blipFill>
              <a:blip r:embed="rId70"/>
              <a:stretch>
                <a:fillRect/>
              </a:stretch>
            </p:blipFill>
            <p:spPr>
              <a:xfrm>
                <a:off x="6649040" y="2230494"/>
                <a:ext cx="45468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9" name="Ink 48">
                <a:extLst>
                  <a:ext uri="{FF2B5EF4-FFF2-40B4-BE49-F238E27FC236}">
                    <a16:creationId xmlns:a16="http://schemas.microsoft.com/office/drawing/2014/main" id="{6FBDB308-67ED-94CF-86AB-857BAFDF8D66}"/>
                  </a:ext>
                </a:extLst>
              </p14:cNvPr>
              <p14:cNvContentPartPr/>
              <p14:nvPr/>
            </p14:nvContentPartPr>
            <p14:xfrm>
              <a:off x="7176800" y="2155974"/>
              <a:ext cx="176400" cy="209880"/>
            </p14:xfrm>
          </p:contentPart>
        </mc:Choice>
        <mc:Fallback>
          <p:pic>
            <p:nvPicPr>
              <p:cNvPr id="49" name="Ink 48">
                <a:extLst>
                  <a:ext uri="{FF2B5EF4-FFF2-40B4-BE49-F238E27FC236}">
                    <a16:creationId xmlns:a16="http://schemas.microsoft.com/office/drawing/2014/main" id="{6FBDB308-67ED-94CF-86AB-857BAFDF8D66}"/>
                  </a:ext>
                </a:extLst>
              </p:cNvPr>
              <p:cNvPicPr/>
              <p:nvPr/>
            </p:nvPicPr>
            <p:blipFill>
              <a:blip r:embed="rId72"/>
              <a:stretch>
                <a:fillRect/>
              </a:stretch>
            </p:blipFill>
            <p:spPr>
              <a:xfrm>
                <a:off x="7167800" y="2147334"/>
                <a:ext cx="19404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50" name="Ink 49">
                <a:extLst>
                  <a:ext uri="{FF2B5EF4-FFF2-40B4-BE49-F238E27FC236}">
                    <a16:creationId xmlns:a16="http://schemas.microsoft.com/office/drawing/2014/main" id="{F32096D4-1C77-8679-35A3-DF08965570C0}"/>
                  </a:ext>
                </a:extLst>
              </p14:cNvPr>
              <p14:cNvContentPartPr/>
              <p14:nvPr/>
            </p14:nvContentPartPr>
            <p14:xfrm>
              <a:off x="7416200" y="2153454"/>
              <a:ext cx="114840" cy="239040"/>
            </p14:xfrm>
          </p:contentPart>
        </mc:Choice>
        <mc:Fallback>
          <p:pic>
            <p:nvPicPr>
              <p:cNvPr id="50" name="Ink 49">
                <a:extLst>
                  <a:ext uri="{FF2B5EF4-FFF2-40B4-BE49-F238E27FC236}">
                    <a16:creationId xmlns:a16="http://schemas.microsoft.com/office/drawing/2014/main" id="{F32096D4-1C77-8679-35A3-DF08965570C0}"/>
                  </a:ext>
                </a:extLst>
              </p:cNvPr>
              <p:cNvPicPr/>
              <p:nvPr/>
            </p:nvPicPr>
            <p:blipFill>
              <a:blip r:embed="rId74"/>
              <a:stretch>
                <a:fillRect/>
              </a:stretch>
            </p:blipFill>
            <p:spPr>
              <a:xfrm>
                <a:off x="7407560" y="2144454"/>
                <a:ext cx="132480" cy="256680"/>
              </a:xfrm>
              <a:prstGeom prst="rect">
                <a:avLst/>
              </a:prstGeom>
            </p:spPr>
          </p:pic>
        </mc:Fallback>
      </mc:AlternateContent>
      <p:grpSp>
        <p:nvGrpSpPr>
          <p:cNvPr id="64" name="Group 63">
            <a:extLst>
              <a:ext uri="{FF2B5EF4-FFF2-40B4-BE49-F238E27FC236}">
                <a16:creationId xmlns:a16="http://schemas.microsoft.com/office/drawing/2014/main" id="{C8D258EF-9426-DBEE-64B3-F53A08796445}"/>
              </a:ext>
            </a:extLst>
          </p:cNvPr>
          <p:cNvGrpSpPr/>
          <p:nvPr/>
        </p:nvGrpSpPr>
        <p:grpSpPr>
          <a:xfrm>
            <a:off x="6699440" y="2479974"/>
            <a:ext cx="592200" cy="377280"/>
            <a:chOff x="6699440" y="2479974"/>
            <a:chExt cx="592200" cy="377280"/>
          </a:xfrm>
        </p:grpSpPr>
        <mc:AlternateContent xmlns:mc="http://schemas.openxmlformats.org/markup-compatibility/2006">
          <mc:Choice xmlns:p14="http://schemas.microsoft.com/office/powerpoint/2010/main" Requires="p14">
            <p:contentPart p14:bwMode="auto" r:id="rId75">
              <p14:nvContentPartPr>
                <p14:cNvPr id="52" name="Ink 51">
                  <a:extLst>
                    <a:ext uri="{FF2B5EF4-FFF2-40B4-BE49-F238E27FC236}">
                      <a16:creationId xmlns:a16="http://schemas.microsoft.com/office/drawing/2014/main" id="{547FC34D-4A0F-DFD0-4E64-1078E16B2527}"/>
                    </a:ext>
                  </a:extLst>
                </p14:cNvPr>
                <p14:cNvContentPartPr/>
                <p14:nvPr/>
              </p14:nvContentPartPr>
              <p14:xfrm>
                <a:off x="6699440" y="2491854"/>
                <a:ext cx="90720" cy="192600"/>
              </p14:xfrm>
            </p:contentPart>
          </mc:Choice>
          <mc:Fallback>
            <p:pic>
              <p:nvPicPr>
                <p:cNvPr id="52" name="Ink 51">
                  <a:extLst>
                    <a:ext uri="{FF2B5EF4-FFF2-40B4-BE49-F238E27FC236}">
                      <a16:creationId xmlns:a16="http://schemas.microsoft.com/office/drawing/2014/main" id="{547FC34D-4A0F-DFD0-4E64-1078E16B2527}"/>
                    </a:ext>
                  </a:extLst>
                </p:cNvPr>
                <p:cNvPicPr/>
                <p:nvPr/>
              </p:nvPicPr>
              <p:blipFill>
                <a:blip r:embed="rId76"/>
                <a:stretch>
                  <a:fillRect/>
                </a:stretch>
              </p:blipFill>
              <p:spPr>
                <a:xfrm>
                  <a:off x="6690800" y="2483214"/>
                  <a:ext cx="10836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53" name="Ink 52">
                  <a:extLst>
                    <a:ext uri="{FF2B5EF4-FFF2-40B4-BE49-F238E27FC236}">
                      <a16:creationId xmlns:a16="http://schemas.microsoft.com/office/drawing/2014/main" id="{0567D6A6-CA5E-C56C-AF17-97ABC6E52CDE}"/>
                    </a:ext>
                  </a:extLst>
                </p14:cNvPr>
                <p14:cNvContentPartPr/>
                <p14:nvPr/>
              </p14:nvContentPartPr>
              <p14:xfrm>
                <a:off x="6849200" y="2479974"/>
                <a:ext cx="90000" cy="222480"/>
              </p14:xfrm>
            </p:contentPart>
          </mc:Choice>
          <mc:Fallback>
            <p:pic>
              <p:nvPicPr>
                <p:cNvPr id="53" name="Ink 52">
                  <a:extLst>
                    <a:ext uri="{FF2B5EF4-FFF2-40B4-BE49-F238E27FC236}">
                      <a16:creationId xmlns:a16="http://schemas.microsoft.com/office/drawing/2014/main" id="{0567D6A6-CA5E-C56C-AF17-97ABC6E52CDE}"/>
                    </a:ext>
                  </a:extLst>
                </p:cNvPr>
                <p:cNvPicPr/>
                <p:nvPr/>
              </p:nvPicPr>
              <p:blipFill>
                <a:blip r:embed="rId78"/>
                <a:stretch>
                  <a:fillRect/>
                </a:stretch>
              </p:blipFill>
              <p:spPr>
                <a:xfrm>
                  <a:off x="6840200" y="2470974"/>
                  <a:ext cx="10764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54" name="Ink 53">
                  <a:extLst>
                    <a:ext uri="{FF2B5EF4-FFF2-40B4-BE49-F238E27FC236}">
                      <a16:creationId xmlns:a16="http://schemas.microsoft.com/office/drawing/2014/main" id="{601C9E12-9FD5-5A58-E23D-0F72936199E7}"/>
                    </a:ext>
                  </a:extLst>
                </p14:cNvPr>
                <p14:cNvContentPartPr/>
                <p14:nvPr/>
              </p14:nvContentPartPr>
              <p14:xfrm>
                <a:off x="6872960" y="2581494"/>
                <a:ext cx="142920" cy="6840"/>
              </p14:xfrm>
            </p:contentPart>
          </mc:Choice>
          <mc:Fallback>
            <p:pic>
              <p:nvPicPr>
                <p:cNvPr id="54" name="Ink 53">
                  <a:extLst>
                    <a:ext uri="{FF2B5EF4-FFF2-40B4-BE49-F238E27FC236}">
                      <a16:creationId xmlns:a16="http://schemas.microsoft.com/office/drawing/2014/main" id="{601C9E12-9FD5-5A58-E23D-0F72936199E7}"/>
                    </a:ext>
                  </a:extLst>
                </p:cNvPr>
                <p:cNvPicPr/>
                <p:nvPr/>
              </p:nvPicPr>
              <p:blipFill>
                <a:blip r:embed="rId80"/>
                <a:stretch>
                  <a:fillRect/>
                </a:stretch>
              </p:blipFill>
              <p:spPr>
                <a:xfrm>
                  <a:off x="6863960" y="2572494"/>
                  <a:ext cx="16056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55" name="Ink 54">
                  <a:extLst>
                    <a:ext uri="{FF2B5EF4-FFF2-40B4-BE49-F238E27FC236}">
                      <a16:creationId xmlns:a16="http://schemas.microsoft.com/office/drawing/2014/main" id="{1AFA01EF-73A7-7755-C433-706C6B93EE95}"/>
                    </a:ext>
                  </a:extLst>
                </p14:cNvPr>
                <p14:cNvContentPartPr/>
                <p14:nvPr/>
              </p14:nvContentPartPr>
              <p14:xfrm>
                <a:off x="7022360" y="2575734"/>
                <a:ext cx="7200" cy="84600"/>
              </p14:xfrm>
            </p:contentPart>
          </mc:Choice>
          <mc:Fallback>
            <p:pic>
              <p:nvPicPr>
                <p:cNvPr id="55" name="Ink 54">
                  <a:extLst>
                    <a:ext uri="{FF2B5EF4-FFF2-40B4-BE49-F238E27FC236}">
                      <a16:creationId xmlns:a16="http://schemas.microsoft.com/office/drawing/2014/main" id="{1AFA01EF-73A7-7755-C433-706C6B93EE95}"/>
                    </a:ext>
                  </a:extLst>
                </p:cNvPr>
                <p:cNvPicPr/>
                <p:nvPr/>
              </p:nvPicPr>
              <p:blipFill>
                <a:blip r:embed="rId82"/>
                <a:stretch>
                  <a:fillRect/>
                </a:stretch>
              </p:blipFill>
              <p:spPr>
                <a:xfrm>
                  <a:off x="7013360" y="2566734"/>
                  <a:ext cx="2484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57" name="Ink 56">
                  <a:extLst>
                    <a:ext uri="{FF2B5EF4-FFF2-40B4-BE49-F238E27FC236}">
                      <a16:creationId xmlns:a16="http://schemas.microsoft.com/office/drawing/2014/main" id="{52F6B827-9C86-36FD-208F-24510447214E}"/>
                    </a:ext>
                  </a:extLst>
                </p14:cNvPr>
                <p14:cNvContentPartPr/>
                <p14:nvPr/>
              </p14:nvContentPartPr>
              <p14:xfrm>
                <a:off x="7046120" y="2486094"/>
                <a:ext cx="360" cy="360"/>
              </p14:xfrm>
            </p:contentPart>
          </mc:Choice>
          <mc:Fallback>
            <p:pic>
              <p:nvPicPr>
                <p:cNvPr id="57" name="Ink 56">
                  <a:extLst>
                    <a:ext uri="{FF2B5EF4-FFF2-40B4-BE49-F238E27FC236}">
                      <a16:creationId xmlns:a16="http://schemas.microsoft.com/office/drawing/2014/main" id="{52F6B827-9C86-36FD-208F-24510447214E}"/>
                    </a:ext>
                  </a:extLst>
                </p:cNvPr>
                <p:cNvPicPr/>
                <p:nvPr/>
              </p:nvPicPr>
              <p:blipFill>
                <a:blip r:embed="rId84"/>
                <a:stretch>
                  <a:fillRect/>
                </a:stretch>
              </p:blipFill>
              <p:spPr>
                <a:xfrm>
                  <a:off x="7037480" y="2477454"/>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58" name="Ink 57">
                  <a:extLst>
                    <a:ext uri="{FF2B5EF4-FFF2-40B4-BE49-F238E27FC236}">
                      <a16:creationId xmlns:a16="http://schemas.microsoft.com/office/drawing/2014/main" id="{98A6F2E1-5DFD-EF58-DBBA-15084ECB7662}"/>
                    </a:ext>
                  </a:extLst>
                </p14:cNvPr>
                <p14:cNvContentPartPr/>
                <p14:nvPr/>
              </p14:nvContentPartPr>
              <p14:xfrm>
                <a:off x="7076000" y="2569614"/>
                <a:ext cx="95400" cy="97200"/>
              </p14:xfrm>
            </p:contentPart>
          </mc:Choice>
          <mc:Fallback>
            <p:pic>
              <p:nvPicPr>
                <p:cNvPr id="58" name="Ink 57">
                  <a:extLst>
                    <a:ext uri="{FF2B5EF4-FFF2-40B4-BE49-F238E27FC236}">
                      <a16:creationId xmlns:a16="http://schemas.microsoft.com/office/drawing/2014/main" id="{98A6F2E1-5DFD-EF58-DBBA-15084ECB7662}"/>
                    </a:ext>
                  </a:extLst>
                </p:cNvPr>
                <p:cNvPicPr/>
                <p:nvPr/>
              </p:nvPicPr>
              <p:blipFill>
                <a:blip r:embed="rId86"/>
                <a:stretch>
                  <a:fillRect/>
                </a:stretch>
              </p:blipFill>
              <p:spPr>
                <a:xfrm>
                  <a:off x="7067000" y="2560614"/>
                  <a:ext cx="11304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59" name="Ink 58">
                  <a:extLst>
                    <a:ext uri="{FF2B5EF4-FFF2-40B4-BE49-F238E27FC236}">
                      <a16:creationId xmlns:a16="http://schemas.microsoft.com/office/drawing/2014/main" id="{327DB508-F092-C20E-D5AE-C95E2AD4DBCB}"/>
                    </a:ext>
                  </a:extLst>
                </p14:cNvPr>
                <p14:cNvContentPartPr/>
                <p14:nvPr/>
              </p14:nvContentPartPr>
              <p14:xfrm>
                <a:off x="7237280" y="2492214"/>
                <a:ext cx="13320" cy="182520"/>
              </p14:xfrm>
            </p:contentPart>
          </mc:Choice>
          <mc:Fallback>
            <p:pic>
              <p:nvPicPr>
                <p:cNvPr id="59" name="Ink 58">
                  <a:extLst>
                    <a:ext uri="{FF2B5EF4-FFF2-40B4-BE49-F238E27FC236}">
                      <a16:creationId xmlns:a16="http://schemas.microsoft.com/office/drawing/2014/main" id="{327DB508-F092-C20E-D5AE-C95E2AD4DBCB}"/>
                    </a:ext>
                  </a:extLst>
                </p:cNvPr>
                <p:cNvPicPr/>
                <p:nvPr/>
              </p:nvPicPr>
              <p:blipFill>
                <a:blip r:embed="rId88"/>
                <a:stretch>
                  <a:fillRect/>
                </a:stretch>
              </p:blipFill>
              <p:spPr>
                <a:xfrm>
                  <a:off x="7228640" y="2483214"/>
                  <a:ext cx="3096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60" name="Ink 59">
                  <a:extLst>
                    <a:ext uri="{FF2B5EF4-FFF2-40B4-BE49-F238E27FC236}">
                      <a16:creationId xmlns:a16="http://schemas.microsoft.com/office/drawing/2014/main" id="{B6BAF05C-6C48-22DF-5148-63F70BA841A9}"/>
                    </a:ext>
                  </a:extLst>
                </p14:cNvPr>
                <p14:cNvContentPartPr/>
                <p14:nvPr/>
              </p14:nvContentPartPr>
              <p14:xfrm>
                <a:off x="7195520" y="2562414"/>
                <a:ext cx="96120" cy="37800"/>
              </p14:xfrm>
            </p:contentPart>
          </mc:Choice>
          <mc:Fallback>
            <p:pic>
              <p:nvPicPr>
                <p:cNvPr id="60" name="Ink 59">
                  <a:extLst>
                    <a:ext uri="{FF2B5EF4-FFF2-40B4-BE49-F238E27FC236}">
                      <a16:creationId xmlns:a16="http://schemas.microsoft.com/office/drawing/2014/main" id="{B6BAF05C-6C48-22DF-5148-63F70BA841A9}"/>
                    </a:ext>
                  </a:extLst>
                </p:cNvPr>
                <p:cNvPicPr/>
                <p:nvPr/>
              </p:nvPicPr>
              <p:blipFill>
                <a:blip r:embed="rId90"/>
                <a:stretch>
                  <a:fillRect/>
                </a:stretch>
              </p:blipFill>
              <p:spPr>
                <a:xfrm>
                  <a:off x="7186880" y="2553414"/>
                  <a:ext cx="11376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61" name="Ink 60">
                  <a:extLst>
                    <a:ext uri="{FF2B5EF4-FFF2-40B4-BE49-F238E27FC236}">
                      <a16:creationId xmlns:a16="http://schemas.microsoft.com/office/drawing/2014/main" id="{3FFB8551-5967-3239-07E8-685B54D77808}"/>
                    </a:ext>
                  </a:extLst>
                </p14:cNvPr>
                <p14:cNvContentPartPr/>
                <p14:nvPr/>
              </p14:nvContentPartPr>
              <p14:xfrm>
                <a:off x="6747320" y="2767254"/>
                <a:ext cx="42480" cy="6120"/>
              </p14:xfrm>
            </p:contentPart>
          </mc:Choice>
          <mc:Fallback>
            <p:pic>
              <p:nvPicPr>
                <p:cNvPr id="61" name="Ink 60">
                  <a:extLst>
                    <a:ext uri="{FF2B5EF4-FFF2-40B4-BE49-F238E27FC236}">
                      <a16:creationId xmlns:a16="http://schemas.microsoft.com/office/drawing/2014/main" id="{3FFB8551-5967-3239-07E8-685B54D77808}"/>
                    </a:ext>
                  </a:extLst>
                </p:cNvPr>
                <p:cNvPicPr/>
                <p:nvPr/>
              </p:nvPicPr>
              <p:blipFill>
                <a:blip r:embed="rId92"/>
                <a:stretch>
                  <a:fillRect/>
                </a:stretch>
              </p:blipFill>
              <p:spPr>
                <a:xfrm>
                  <a:off x="6738320" y="2758254"/>
                  <a:ext cx="6012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62" name="Ink 61">
                  <a:extLst>
                    <a:ext uri="{FF2B5EF4-FFF2-40B4-BE49-F238E27FC236}">
                      <a16:creationId xmlns:a16="http://schemas.microsoft.com/office/drawing/2014/main" id="{0771ACCE-454E-CF4A-021B-6146AE1BD863}"/>
                    </a:ext>
                  </a:extLst>
                </p14:cNvPr>
                <p14:cNvContentPartPr/>
                <p14:nvPr/>
              </p14:nvContentPartPr>
              <p14:xfrm>
                <a:off x="6741200" y="2804694"/>
                <a:ext cx="67680" cy="10440"/>
              </p14:xfrm>
            </p:contentPart>
          </mc:Choice>
          <mc:Fallback>
            <p:pic>
              <p:nvPicPr>
                <p:cNvPr id="62" name="Ink 61">
                  <a:extLst>
                    <a:ext uri="{FF2B5EF4-FFF2-40B4-BE49-F238E27FC236}">
                      <a16:creationId xmlns:a16="http://schemas.microsoft.com/office/drawing/2014/main" id="{0771ACCE-454E-CF4A-021B-6146AE1BD863}"/>
                    </a:ext>
                  </a:extLst>
                </p:cNvPr>
                <p:cNvPicPr/>
                <p:nvPr/>
              </p:nvPicPr>
              <p:blipFill>
                <a:blip r:embed="rId94"/>
                <a:stretch>
                  <a:fillRect/>
                </a:stretch>
              </p:blipFill>
              <p:spPr>
                <a:xfrm>
                  <a:off x="6732560" y="2796054"/>
                  <a:ext cx="8532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63" name="Ink 62">
                  <a:extLst>
                    <a:ext uri="{FF2B5EF4-FFF2-40B4-BE49-F238E27FC236}">
                      <a16:creationId xmlns:a16="http://schemas.microsoft.com/office/drawing/2014/main" id="{20C4054B-77CA-9D1B-DB56-CCF6056DFA03}"/>
                    </a:ext>
                  </a:extLst>
                </p14:cNvPr>
                <p14:cNvContentPartPr/>
                <p14:nvPr/>
              </p14:nvContentPartPr>
              <p14:xfrm>
                <a:off x="6777200" y="2848254"/>
                <a:ext cx="56880" cy="9000"/>
              </p14:xfrm>
            </p:contentPart>
          </mc:Choice>
          <mc:Fallback>
            <p:pic>
              <p:nvPicPr>
                <p:cNvPr id="63" name="Ink 62">
                  <a:extLst>
                    <a:ext uri="{FF2B5EF4-FFF2-40B4-BE49-F238E27FC236}">
                      <a16:creationId xmlns:a16="http://schemas.microsoft.com/office/drawing/2014/main" id="{20C4054B-77CA-9D1B-DB56-CCF6056DFA03}"/>
                    </a:ext>
                  </a:extLst>
                </p:cNvPr>
                <p:cNvPicPr/>
                <p:nvPr/>
              </p:nvPicPr>
              <p:blipFill>
                <a:blip r:embed="rId96"/>
                <a:stretch>
                  <a:fillRect/>
                </a:stretch>
              </p:blipFill>
              <p:spPr>
                <a:xfrm>
                  <a:off x="6768200" y="2839254"/>
                  <a:ext cx="74520" cy="26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7">
            <p14:nvContentPartPr>
              <p14:cNvPr id="65" name="Ink 64">
                <a:extLst>
                  <a:ext uri="{FF2B5EF4-FFF2-40B4-BE49-F238E27FC236}">
                    <a16:creationId xmlns:a16="http://schemas.microsoft.com/office/drawing/2014/main" id="{35661ABE-F909-B29C-FD2A-34BB88E1DC5F}"/>
                  </a:ext>
                </a:extLst>
              </p14:cNvPr>
              <p14:cNvContentPartPr/>
              <p14:nvPr/>
            </p14:nvContentPartPr>
            <p14:xfrm>
              <a:off x="3825200" y="1797774"/>
              <a:ext cx="903600" cy="1200240"/>
            </p14:xfrm>
          </p:contentPart>
        </mc:Choice>
        <mc:Fallback>
          <p:pic>
            <p:nvPicPr>
              <p:cNvPr id="65" name="Ink 64">
                <a:extLst>
                  <a:ext uri="{FF2B5EF4-FFF2-40B4-BE49-F238E27FC236}">
                    <a16:creationId xmlns:a16="http://schemas.microsoft.com/office/drawing/2014/main" id="{35661ABE-F909-B29C-FD2A-34BB88E1DC5F}"/>
                  </a:ext>
                </a:extLst>
              </p:cNvPr>
              <p:cNvPicPr/>
              <p:nvPr/>
            </p:nvPicPr>
            <p:blipFill>
              <a:blip r:embed="rId98"/>
              <a:stretch>
                <a:fillRect/>
              </a:stretch>
            </p:blipFill>
            <p:spPr>
              <a:xfrm>
                <a:off x="3816200" y="1788774"/>
                <a:ext cx="921240" cy="121788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67" name="Ink 66">
                <a:extLst>
                  <a:ext uri="{FF2B5EF4-FFF2-40B4-BE49-F238E27FC236}">
                    <a16:creationId xmlns:a16="http://schemas.microsoft.com/office/drawing/2014/main" id="{4120F45B-80BA-E9D1-9B0C-E4EA938E6201}"/>
                  </a:ext>
                </a:extLst>
              </p14:cNvPr>
              <p14:cNvContentPartPr/>
              <p14:nvPr/>
            </p14:nvContentPartPr>
            <p14:xfrm>
              <a:off x="4059920" y="2315094"/>
              <a:ext cx="22320" cy="2880"/>
            </p14:xfrm>
          </p:contentPart>
        </mc:Choice>
        <mc:Fallback>
          <p:pic>
            <p:nvPicPr>
              <p:cNvPr id="67" name="Ink 66">
                <a:extLst>
                  <a:ext uri="{FF2B5EF4-FFF2-40B4-BE49-F238E27FC236}">
                    <a16:creationId xmlns:a16="http://schemas.microsoft.com/office/drawing/2014/main" id="{4120F45B-80BA-E9D1-9B0C-E4EA938E6201}"/>
                  </a:ext>
                </a:extLst>
              </p:cNvPr>
              <p:cNvPicPr/>
              <p:nvPr/>
            </p:nvPicPr>
            <p:blipFill>
              <a:blip r:embed="rId100"/>
              <a:stretch>
                <a:fillRect/>
              </a:stretch>
            </p:blipFill>
            <p:spPr>
              <a:xfrm>
                <a:off x="4050920" y="2306094"/>
                <a:ext cx="39960" cy="20520"/>
              </a:xfrm>
              <a:prstGeom prst="rect">
                <a:avLst/>
              </a:prstGeom>
            </p:spPr>
          </p:pic>
        </mc:Fallback>
      </mc:AlternateContent>
      <p:grpSp>
        <p:nvGrpSpPr>
          <p:cNvPr id="85" name="Group 84">
            <a:extLst>
              <a:ext uri="{FF2B5EF4-FFF2-40B4-BE49-F238E27FC236}">
                <a16:creationId xmlns:a16="http://schemas.microsoft.com/office/drawing/2014/main" id="{93F70347-B12E-9B3B-0A4A-9D182E96F4C7}"/>
              </a:ext>
            </a:extLst>
          </p:cNvPr>
          <p:cNvGrpSpPr/>
          <p:nvPr/>
        </p:nvGrpSpPr>
        <p:grpSpPr>
          <a:xfrm>
            <a:off x="4021760" y="2141574"/>
            <a:ext cx="643320" cy="566280"/>
            <a:chOff x="4021760" y="2141574"/>
            <a:chExt cx="643320" cy="566280"/>
          </a:xfrm>
        </p:grpSpPr>
        <mc:AlternateContent xmlns:mc="http://schemas.openxmlformats.org/markup-compatibility/2006">
          <mc:Choice xmlns:p14="http://schemas.microsoft.com/office/powerpoint/2010/main" Requires="p14">
            <p:contentPart p14:bwMode="auto" r:id="rId101">
              <p14:nvContentPartPr>
                <p14:cNvPr id="71" name="Ink 70">
                  <a:extLst>
                    <a:ext uri="{FF2B5EF4-FFF2-40B4-BE49-F238E27FC236}">
                      <a16:creationId xmlns:a16="http://schemas.microsoft.com/office/drawing/2014/main" id="{B9BB49D9-FB3C-144D-2E82-BD07A8AB07EB}"/>
                    </a:ext>
                  </a:extLst>
                </p14:cNvPr>
                <p14:cNvContentPartPr/>
                <p14:nvPr/>
              </p14:nvContentPartPr>
              <p14:xfrm>
                <a:off x="4070000" y="2141574"/>
                <a:ext cx="162000" cy="354960"/>
              </p14:xfrm>
            </p:contentPart>
          </mc:Choice>
          <mc:Fallback>
            <p:pic>
              <p:nvPicPr>
                <p:cNvPr id="71" name="Ink 70">
                  <a:extLst>
                    <a:ext uri="{FF2B5EF4-FFF2-40B4-BE49-F238E27FC236}">
                      <a16:creationId xmlns:a16="http://schemas.microsoft.com/office/drawing/2014/main" id="{B9BB49D9-FB3C-144D-2E82-BD07A8AB07EB}"/>
                    </a:ext>
                  </a:extLst>
                </p:cNvPr>
                <p:cNvPicPr/>
                <p:nvPr/>
              </p:nvPicPr>
              <p:blipFill>
                <a:blip r:embed="rId102"/>
                <a:stretch>
                  <a:fillRect/>
                </a:stretch>
              </p:blipFill>
              <p:spPr>
                <a:xfrm>
                  <a:off x="4061000" y="2132574"/>
                  <a:ext cx="179640" cy="37260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72" name="Ink 71">
                  <a:extLst>
                    <a:ext uri="{FF2B5EF4-FFF2-40B4-BE49-F238E27FC236}">
                      <a16:creationId xmlns:a16="http://schemas.microsoft.com/office/drawing/2014/main" id="{F0ACEFCE-0522-20AF-E130-B66694CFE3F5}"/>
                    </a:ext>
                  </a:extLst>
                </p14:cNvPr>
                <p14:cNvContentPartPr/>
                <p14:nvPr/>
              </p14:nvContentPartPr>
              <p14:xfrm>
                <a:off x="4021760" y="2329134"/>
                <a:ext cx="125280" cy="14040"/>
              </p14:xfrm>
            </p:contentPart>
          </mc:Choice>
          <mc:Fallback>
            <p:pic>
              <p:nvPicPr>
                <p:cNvPr id="72" name="Ink 71">
                  <a:extLst>
                    <a:ext uri="{FF2B5EF4-FFF2-40B4-BE49-F238E27FC236}">
                      <a16:creationId xmlns:a16="http://schemas.microsoft.com/office/drawing/2014/main" id="{F0ACEFCE-0522-20AF-E130-B66694CFE3F5}"/>
                    </a:ext>
                  </a:extLst>
                </p:cNvPr>
                <p:cNvPicPr/>
                <p:nvPr/>
              </p:nvPicPr>
              <p:blipFill>
                <a:blip r:embed="rId104"/>
                <a:stretch>
                  <a:fillRect/>
                </a:stretch>
              </p:blipFill>
              <p:spPr>
                <a:xfrm>
                  <a:off x="4013120" y="2320134"/>
                  <a:ext cx="14292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73" name="Ink 72">
                  <a:extLst>
                    <a:ext uri="{FF2B5EF4-FFF2-40B4-BE49-F238E27FC236}">
                      <a16:creationId xmlns:a16="http://schemas.microsoft.com/office/drawing/2014/main" id="{E5BB760E-6F9D-14CD-B78E-7DE23E792200}"/>
                    </a:ext>
                  </a:extLst>
                </p14:cNvPr>
                <p14:cNvContentPartPr/>
                <p14:nvPr/>
              </p14:nvContentPartPr>
              <p14:xfrm>
                <a:off x="4278800" y="2199174"/>
                <a:ext cx="51120" cy="225000"/>
              </p14:xfrm>
            </p:contentPart>
          </mc:Choice>
          <mc:Fallback>
            <p:pic>
              <p:nvPicPr>
                <p:cNvPr id="73" name="Ink 72">
                  <a:extLst>
                    <a:ext uri="{FF2B5EF4-FFF2-40B4-BE49-F238E27FC236}">
                      <a16:creationId xmlns:a16="http://schemas.microsoft.com/office/drawing/2014/main" id="{E5BB760E-6F9D-14CD-B78E-7DE23E792200}"/>
                    </a:ext>
                  </a:extLst>
                </p:cNvPr>
                <p:cNvPicPr/>
                <p:nvPr/>
              </p:nvPicPr>
              <p:blipFill>
                <a:blip r:embed="rId106"/>
                <a:stretch>
                  <a:fillRect/>
                </a:stretch>
              </p:blipFill>
              <p:spPr>
                <a:xfrm>
                  <a:off x="4270160" y="2190534"/>
                  <a:ext cx="6876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74" name="Ink 73">
                  <a:extLst>
                    <a:ext uri="{FF2B5EF4-FFF2-40B4-BE49-F238E27FC236}">
                      <a16:creationId xmlns:a16="http://schemas.microsoft.com/office/drawing/2014/main" id="{8CF15937-1469-CA93-B01E-DE0405FD939A}"/>
                    </a:ext>
                  </a:extLst>
                </p14:cNvPr>
                <p14:cNvContentPartPr/>
                <p14:nvPr/>
              </p14:nvContentPartPr>
              <p14:xfrm>
                <a:off x="4320920" y="2354694"/>
                <a:ext cx="61560" cy="43200"/>
              </p14:xfrm>
            </p:contentPart>
          </mc:Choice>
          <mc:Fallback>
            <p:pic>
              <p:nvPicPr>
                <p:cNvPr id="74" name="Ink 73">
                  <a:extLst>
                    <a:ext uri="{FF2B5EF4-FFF2-40B4-BE49-F238E27FC236}">
                      <a16:creationId xmlns:a16="http://schemas.microsoft.com/office/drawing/2014/main" id="{8CF15937-1469-CA93-B01E-DE0405FD939A}"/>
                    </a:ext>
                  </a:extLst>
                </p:cNvPr>
                <p:cNvPicPr/>
                <p:nvPr/>
              </p:nvPicPr>
              <p:blipFill>
                <a:blip r:embed="rId108"/>
                <a:stretch>
                  <a:fillRect/>
                </a:stretch>
              </p:blipFill>
              <p:spPr>
                <a:xfrm>
                  <a:off x="4312280" y="2345694"/>
                  <a:ext cx="7920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76" name="Ink 75">
                  <a:extLst>
                    <a:ext uri="{FF2B5EF4-FFF2-40B4-BE49-F238E27FC236}">
                      <a16:creationId xmlns:a16="http://schemas.microsoft.com/office/drawing/2014/main" id="{871BFF06-A3BD-541F-E8FD-2C580051B8DB}"/>
                    </a:ext>
                  </a:extLst>
                </p14:cNvPr>
                <p14:cNvContentPartPr/>
                <p14:nvPr/>
              </p14:nvContentPartPr>
              <p14:xfrm>
                <a:off x="4320920" y="2261094"/>
                <a:ext cx="79560" cy="82080"/>
              </p14:xfrm>
            </p:contentPart>
          </mc:Choice>
          <mc:Fallback>
            <p:pic>
              <p:nvPicPr>
                <p:cNvPr id="76" name="Ink 75">
                  <a:extLst>
                    <a:ext uri="{FF2B5EF4-FFF2-40B4-BE49-F238E27FC236}">
                      <a16:creationId xmlns:a16="http://schemas.microsoft.com/office/drawing/2014/main" id="{871BFF06-A3BD-541F-E8FD-2C580051B8DB}"/>
                    </a:ext>
                  </a:extLst>
                </p:cNvPr>
                <p:cNvPicPr/>
                <p:nvPr/>
              </p:nvPicPr>
              <p:blipFill>
                <a:blip r:embed="rId110"/>
                <a:stretch>
                  <a:fillRect/>
                </a:stretch>
              </p:blipFill>
              <p:spPr>
                <a:xfrm>
                  <a:off x="4312280" y="2252094"/>
                  <a:ext cx="9720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77" name="Ink 76">
                  <a:extLst>
                    <a:ext uri="{FF2B5EF4-FFF2-40B4-BE49-F238E27FC236}">
                      <a16:creationId xmlns:a16="http://schemas.microsoft.com/office/drawing/2014/main" id="{EBE4D16D-23F7-6755-53D9-0E5AD52EE1DF}"/>
                    </a:ext>
                  </a:extLst>
                </p14:cNvPr>
                <p14:cNvContentPartPr/>
                <p14:nvPr/>
              </p14:nvContentPartPr>
              <p14:xfrm>
                <a:off x="4433960" y="2276574"/>
                <a:ext cx="102600" cy="210600"/>
              </p14:xfrm>
            </p:contentPart>
          </mc:Choice>
          <mc:Fallback>
            <p:pic>
              <p:nvPicPr>
                <p:cNvPr id="77" name="Ink 76">
                  <a:extLst>
                    <a:ext uri="{FF2B5EF4-FFF2-40B4-BE49-F238E27FC236}">
                      <a16:creationId xmlns:a16="http://schemas.microsoft.com/office/drawing/2014/main" id="{EBE4D16D-23F7-6755-53D9-0E5AD52EE1DF}"/>
                    </a:ext>
                  </a:extLst>
                </p:cNvPr>
                <p:cNvPicPr/>
                <p:nvPr/>
              </p:nvPicPr>
              <p:blipFill>
                <a:blip r:embed="rId112"/>
                <a:stretch>
                  <a:fillRect/>
                </a:stretch>
              </p:blipFill>
              <p:spPr>
                <a:xfrm>
                  <a:off x="4425320" y="2267574"/>
                  <a:ext cx="12024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79" name="Ink 78">
                  <a:extLst>
                    <a:ext uri="{FF2B5EF4-FFF2-40B4-BE49-F238E27FC236}">
                      <a16:creationId xmlns:a16="http://schemas.microsoft.com/office/drawing/2014/main" id="{026F2093-28D2-CCC0-23ED-A3252A81A2F3}"/>
                    </a:ext>
                  </a:extLst>
                </p14:cNvPr>
                <p14:cNvContentPartPr/>
                <p14:nvPr/>
              </p14:nvContentPartPr>
              <p14:xfrm>
                <a:off x="4195280" y="2539734"/>
                <a:ext cx="130680" cy="168120"/>
              </p14:xfrm>
            </p:contentPart>
          </mc:Choice>
          <mc:Fallback>
            <p:pic>
              <p:nvPicPr>
                <p:cNvPr id="79" name="Ink 78">
                  <a:extLst>
                    <a:ext uri="{FF2B5EF4-FFF2-40B4-BE49-F238E27FC236}">
                      <a16:creationId xmlns:a16="http://schemas.microsoft.com/office/drawing/2014/main" id="{026F2093-28D2-CCC0-23ED-A3252A81A2F3}"/>
                    </a:ext>
                  </a:extLst>
                </p:cNvPr>
                <p:cNvPicPr/>
                <p:nvPr/>
              </p:nvPicPr>
              <p:blipFill>
                <a:blip r:embed="rId114"/>
                <a:stretch>
                  <a:fillRect/>
                </a:stretch>
              </p:blipFill>
              <p:spPr>
                <a:xfrm>
                  <a:off x="4186640" y="2531094"/>
                  <a:ext cx="14832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80" name="Ink 79">
                  <a:extLst>
                    <a:ext uri="{FF2B5EF4-FFF2-40B4-BE49-F238E27FC236}">
                      <a16:creationId xmlns:a16="http://schemas.microsoft.com/office/drawing/2014/main" id="{F54FF925-AF26-3CAA-5E94-3FE849DC1BB8}"/>
                    </a:ext>
                  </a:extLst>
                </p14:cNvPr>
                <p14:cNvContentPartPr/>
                <p14:nvPr/>
              </p14:nvContentPartPr>
              <p14:xfrm>
                <a:off x="4387520" y="2545494"/>
                <a:ext cx="149400" cy="91800"/>
              </p14:xfrm>
            </p:contentPart>
          </mc:Choice>
          <mc:Fallback>
            <p:pic>
              <p:nvPicPr>
                <p:cNvPr id="80" name="Ink 79">
                  <a:extLst>
                    <a:ext uri="{FF2B5EF4-FFF2-40B4-BE49-F238E27FC236}">
                      <a16:creationId xmlns:a16="http://schemas.microsoft.com/office/drawing/2014/main" id="{F54FF925-AF26-3CAA-5E94-3FE849DC1BB8}"/>
                    </a:ext>
                  </a:extLst>
                </p:cNvPr>
                <p:cNvPicPr/>
                <p:nvPr/>
              </p:nvPicPr>
              <p:blipFill>
                <a:blip r:embed="rId116"/>
                <a:stretch>
                  <a:fillRect/>
                </a:stretch>
              </p:blipFill>
              <p:spPr>
                <a:xfrm>
                  <a:off x="4378880" y="2536854"/>
                  <a:ext cx="16704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81" name="Ink 80">
                  <a:extLst>
                    <a:ext uri="{FF2B5EF4-FFF2-40B4-BE49-F238E27FC236}">
                      <a16:creationId xmlns:a16="http://schemas.microsoft.com/office/drawing/2014/main" id="{2FA4E7D8-2F29-7FFD-4726-B7299C0F314A}"/>
                    </a:ext>
                  </a:extLst>
                </p14:cNvPr>
                <p14:cNvContentPartPr/>
                <p14:nvPr/>
              </p14:nvContentPartPr>
              <p14:xfrm>
                <a:off x="4602080" y="2497974"/>
                <a:ext cx="63000" cy="61920"/>
              </p14:xfrm>
            </p:contentPart>
          </mc:Choice>
          <mc:Fallback>
            <p:pic>
              <p:nvPicPr>
                <p:cNvPr id="81" name="Ink 80">
                  <a:extLst>
                    <a:ext uri="{FF2B5EF4-FFF2-40B4-BE49-F238E27FC236}">
                      <a16:creationId xmlns:a16="http://schemas.microsoft.com/office/drawing/2014/main" id="{2FA4E7D8-2F29-7FFD-4726-B7299C0F314A}"/>
                    </a:ext>
                  </a:extLst>
                </p:cNvPr>
                <p:cNvPicPr/>
                <p:nvPr/>
              </p:nvPicPr>
              <p:blipFill>
                <a:blip r:embed="rId118"/>
                <a:stretch>
                  <a:fillRect/>
                </a:stretch>
              </p:blipFill>
              <p:spPr>
                <a:xfrm>
                  <a:off x="4593080" y="2489334"/>
                  <a:ext cx="8064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82" name="Ink 81">
                  <a:extLst>
                    <a:ext uri="{FF2B5EF4-FFF2-40B4-BE49-F238E27FC236}">
                      <a16:creationId xmlns:a16="http://schemas.microsoft.com/office/drawing/2014/main" id="{EDD3C959-1A5B-9F3B-8D14-8326A7F0775D}"/>
                    </a:ext>
                  </a:extLst>
                </p14:cNvPr>
                <p14:cNvContentPartPr/>
                <p14:nvPr/>
              </p14:nvContentPartPr>
              <p14:xfrm>
                <a:off x="4464560" y="2677254"/>
                <a:ext cx="360" cy="1440"/>
              </p14:xfrm>
            </p:contentPart>
          </mc:Choice>
          <mc:Fallback>
            <p:pic>
              <p:nvPicPr>
                <p:cNvPr id="82" name="Ink 81">
                  <a:extLst>
                    <a:ext uri="{FF2B5EF4-FFF2-40B4-BE49-F238E27FC236}">
                      <a16:creationId xmlns:a16="http://schemas.microsoft.com/office/drawing/2014/main" id="{EDD3C959-1A5B-9F3B-8D14-8326A7F0775D}"/>
                    </a:ext>
                  </a:extLst>
                </p:cNvPr>
                <p:cNvPicPr/>
                <p:nvPr/>
              </p:nvPicPr>
              <p:blipFill>
                <a:blip r:embed="rId84"/>
                <a:stretch>
                  <a:fillRect/>
                </a:stretch>
              </p:blipFill>
              <p:spPr>
                <a:xfrm>
                  <a:off x="4455560" y="2668614"/>
                  <a:ext cx="18000" cy="19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0">
            <p14:nvContentPartPr>
              <p14:cNvPr id="86" name="Ink 85">
                <a:extLst>
                  <a:ext uri="{FF2B5EF4-FFF2-40B4-BE49-F238E27FC236}">
                    <a16:creationId xmlns:a16="http://schemas.microsoft.com/office/drawing/2014/main" id="{09E50D9A-97C7-C3E1-E4DF-B6CE121D31C9}"/>
                  </a:ext>
                </a:extLst>
              </p14:cNvPr>
              <p14:cNvContentPartPr/>
              <p14:nvPr/>
            </p14:nvContentPartPr>
            <p14:xfrm>
              <a:off x="2235080" y="2384214"/>
              <a:ext cx="1605240" cy="42480"/>
            </p14:xfrm>
          </p:contentPart>
        </mc:Choice>
        <mc:Fallback>
          <p:pic>
            <p:nvPicPr>
              <p:cNvPr id="86" name="Ink 85">
                <a:extLst>
                  <a:ext uri="{FF2B5EF4-FFF2-40B4-BE49-F238E27FC236}">
                    <a16:creationId xmlns:a16="http://schemas.microsoft.com/office/drawing/2014/main" id="{09E50D9A-97C7-C3E1-E4DF-B6CE121D31C9}"/>
                  </a:ext>
                </a:extLst>
              </p:cNvPr>
              <p:cNvPicPr/>
              <p:nvPr/>
            </p:nvPicPr>
            <p:blipFill>
              <a:blip r:embed="rId121"/>
              <a:stretch>
                <a:fillRect/>
              </a:stretch>
            </p:blipFill>
            <p:spPr>
              <a:xfrm>
                <a:off x="2226080" y="2375574"/>
                <a:ext cx="162288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7" name="Ink 86">
                <a:extLst>
                  <a:ext uri="{FF2B5EF4-FFF2-40B4-BE49-F238E27FC236}">
                    <a16:creationId xmlns:a16="http://schemas.microsoft.com/office/drawing/2014/main" id="{66339B4F-71DF-80E4-EFAE-547C3F2A4401}"/>
                  </a:ext>
                </a:extLst>
              </p14:cNvPr>
              <p14:cNvContentPartPr/>
              <p14:nvPr/>
            </p14:nvContentPartPr>
            <p14:xfrm>
              <a:off x="4751120" y="2472414"/>
              <a:ext cx="1690920" cy="57600"/>
            </p14:xfrm>
          </p:contentPart>
        </mc:Choice>
        <mc:Fallback>
          <p:pic>
            <p:nvPicPr>
              <p:cNvPr id="87" name="Ink 86">
                <a:extLst>
                  <a:ext uri="{FF2B5EF4-FFF2-40B4-BE49-F238E27FC236}">
                    <a16:creationId xmlns:a16="http://schemas.microsoft.com/office/drawing/2014/main" id="{66339B4F-71DF-80E4-EFAE-547C3F2A4401}"/>
                  </a:ext>
                </a:extLst>
              </p:cNvPr>
              <p:cNvPicPr/>
              <p:nvPr/>
            </p:nvPicPr>
            <p:blipFill>
              <a:blip r:embed="rId123"/>
              <a:stretch>
                <a:fillRect/>
              </a:stretch>
            </p:blipFill>
            <p:spPr>
              <a:xfrm>
                <a:off x="4742480" y="2463774"/>
                <a:ext cx="1708560" cy="75240"/>
              </a:xfrm>
              <a:prstGeom prst="rect">
                <a:avLst/>
              </a:prstGeom>
            </p:spPr>
          </p:pic>
        </mc:Fallback>
      </mc:AlternateContent>
      <p:grpSp>
        <p:nvGrpSpPr>
          <p:cNvPr id="94" name="Group 93">
            <a:extLst>
              <a:ext uri="{FF2B5EF4-FFF2-40B4-BE49-F238E27FC236}">
                <a16:creationId xmlns:a16="http://schemas.microsoft.com/office/drawing/2014/main" id="{6ECC8A12-810F-EBAF-792A-F0BF64591938}"/>
              </a:ext>
            </a:extLst>
          </p:cNvPr>
          <p:cNvGrpSpPr/>
          <p:nvPr/>
        </p:nvGrpSpPr>
        <p:grpSpPr>
          <a:xfrm>
            <a:off x="2532800" y="1858614"/>
            <a:ext cx="946440" cy="458640"/>
            <a:chOff x="2532800" y="1858614"/>
            <a:chExt cx="946440" cy="458640"/>
          </a:xfrm>
        </p:grpSpPr>
        <mc:AlternateContent xmlns:mc="http://schemas.openxmlformats.org/markup-compatibility/2006">
          <mc:Choice xmlns:p14="http://schemas.microsoft.com/office/powerpoint/2010/main" Requires="p14">
            <p:contentPart p14:bwMode="auto" r:id="rId124">
              <p14:nvContentPartPr>
                <p14:cNvPr id="88" name="Ink 87">
                  <a:extLst>
                    <a:ext uri="{FF2B5EF4-FFF2-40B4-BE49-F238E27FC236}">
                      <a16:creationId xmlns:a16="http://schemas.microsoft.com/office/drawing/2014/main" id="{20108EB4-5DE6-0E01-7ACC-F5436EF8BC2C}"/>
                    </a:ext>
                  </a:extLst>
                </p14:cNvPr>
                <p14:cNvContentPartPr/>
                <p14:nvPr/>
              </p14:nvContentPartPr>
              <p14:xfrm>
                <a:off x="2532800" y="1936014"/>
                <a:ext cx="145080" cy="320040"/>
              </p14:xfrm>
            </p:contentPart>
          </mc:Choice>
          <mc:Fallback>
            <p:pic>
              <p:nvPicPr>
                <p:cNvPr id="88" name="Ink 87">
                  <a:extLst>
                    <a:ext uri="{FF2B5EF4-FFF2-40B4-BE49-F238E27FC236}">
                      <a16:creationId xmlns:a16="http://schemas.microsoft.com/office/drawing/2014/main" id="{20108EB4-5DE6-0E01-7ACC-F5436EF8BC2C}"/>
                    </a:ext>
                  </a:extLst>
                </p:cNvPr>
                <p:cNvPicPr/>
                <p:nvPr/>
              </p:nvPicPr>
              <p:blipFill>
                <a:blip r:embed="rId125"/>
                <a:stretch>
                  <a:fillRect/>
                </a:stretch>
              </p:blipFill>
              <p:spPr>
                <a:xfrm>
                  <a:off x="2523800" y="1927374"/>
                  <a:ext cx="16272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9" name="Ink 88">
                  <a:extLst>
                    <a:ext uri="{FF2B5EF4-FFF2-40B4-BE49-F238E27FC236}">
                      <a16:creationId xmlns:a16="http://schemas.microsoft.com/office/drawing/2014/main" id="{99E289B9-C00D-B653-AD8E-698473D24EC5}"/>
                    </a:ext>
                  </a:extLst>
                </p14:cNvPr>
                <p14:cNvContentPartPr/>
                <p14:nvPr/>
              </p14:nvContentPartPr>
              <p14:xfrm>
                <a:off x="2749160" y="1944654"/>
                <a:ext cx="95400" cy="241920"/>
              </p14:xfrm>
            </p:contentPart>
          </mc:Choice>
          <mc:Fallback>
            <p:pic>
              <p:nvPicPr>
                <p:cNvPr id="89" name="Ink 88">
                  <a:extLst>
                    <a:ext uri="{FF2B5EF4-FFF2-40B4-BE49-F238E27FC236}">
                      <a16:creationId xmlns:a16="http://schemas.microsoft.com/office/drawing/2014/main" id="{99E289B9-C00D-B653-AD8E-698473D24EC5}"/>
                    </a:ext>
                  </a:extLst>
                </p:cNvPr>
                <p:cNvPicPr/>
                <p:nvPr/>
              </p:nvPicPr>
              <p:blipFill>
                <a:blip r:embed="rId127"/>
                <a:stretch>
                  <a:fillRect/>
                </a:stretch>
              </p:blipFill>
              <p:spPr>
                <a:xfrm>
                  <a:off x="2740160" y="1935654"/>
                  <a:ext cx="11304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91" name="Ink 90">
                  <a:extLst>
                    <a:ext uri="{FF2B5EF4-FFF2-40B4-BE49-F238E27FC236}">
                      <a16:creationId xmlns:a16="http://schemas.microsoft.com/office/drawing/2014/main" id="{5B493756-E5C8-36CE-A9AB-A3B5BBCBA362}"/>
                    </a:ext>
                  </a:extLst>
                </p14:cNvPr>
                <p14:cNvContentPartPr/>
                <p14:nvPr/>
              </p14:nvContentPartPr>
              <p14:xfrm>
                <a:off x="2909360" y="2181174"/>
                <a:ext cx="55440" cy="136080"/>
              </p14:xfrm>
            </p:contentPart>
          </mc:Choice>
          <mc:Fallback>
            <p:pic>
              <p:nvPicPr>
                <p:cNvPr id="91" name="Ink 90">
                  <a:extLst>
                    <a:ext uri="{FF2B5EF4-FFF2-40B4-BE49-F238E27FC236}">
                      <a16:creationId xmlns:a16="http://schemas.microsoft.com/office/drawing/2014/main" id="{5B493756-E5C8-36CE-A9AB-A3B5BBCBA362}"/>
                    </a:ext>
                  </a:extLst>
                </p:cNvPr>
                <p:cNvPicPr/>
                <p:nvPr/>
              </p:nvPicPr>
              <p:blipFill>
                <a:blip r:embed="rId129"/>
                <a:stretch>
                  <a:fillRect/>
                </a:stretch>
              </p:blipFill>
              <p:spPr>
                <a:xfrm>
                  <a:off x="2900720" y="2172534"/>
                  <a:ext cx="7308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92" name="Ink 91">
                  <a:extLst>
                    <a:ext uri="{FF2B5EF4-FFF2-40B4-BE49-F238E27FC236}">
                      <a16:creationId xmlns:a16="http://schemas.microsoft.com/office/drawing/2014/main" id="{0281D842-938F-CED2-2CA9-7B358B5E94CF}"/>
                    </a:ext>
                  </a:extLst>
                </p14:cNvPr>
                <p14:cNvContentPartPr/>
                <p14:nvPr/>
              </p14:nvContentPartPr>
              <p14:xfrm>
                <a:off x="3065960" y="1950774"/>
                <a:ext cx="189360" cy="249120"/>
              </p14:xfrm>
            </p:contentPart>
          </mc:Choice>
          <mc:Fallback>
            <p:pic>
              <p:nvPicPr>
                <p:cNvPr id="92" name="Ink 91">
                  <a:extLst>
                    <a:ext uri="{FF2B5EF4-FFF2-40B4-BE49-F238E27FC236}">
                      <a16:creationId xmlns:a16="http://schemas.microsoft.com/office/drawing/2014/main" id="{0281D842-938F-CED2-2CA9-7B358B5E94CF}"/>
                    </a:ext>
                  </a:extLst>
                </p:cNvPr>
                <p:cNvPicPr/>
                <p:nvPr/>
              </p:nvPicPr>
              <p:blipFill>
                <a:blip r:embed="rId131"/>
                <a:stretch>
                  <a:fillRect/>
                </a:stretch>
              </p:blipFill>
              <p:spPr>
                <a:xfrm>
                  <a:off x="3056960" y="1941774"/>
                  <a:ext cx="20700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93" name="Ink 92">
                  <a:extLst>
                    <a:ext uri="{FF2B5EF4-FFF2-40B4-BE49-F238E27FC236}">
                      <a16:creationId xmlns:a16="http://schemas.microsoft.com/office/drawing/2014/main" id="{FCE35E90-D557-448A-2796-984EFD8A1D28}"/>
                    </a:ext>
                  </a:extLst>
                </p14:cNvPr>
                <p14:cNvContentPartPr/>
                <p14:nvPr/>
              </p14:nvContentPartPr>
              <p14:xfrm>
                <a:off x="3352520" y="1858614"/>
                <a:ext cx="126720" cy="412200"/>
              </p14:xfrm>
            </p:contentPart>
          </mc:Choice>
          <mc:Fallback>
            <p:pic>
              <p:nvPicPr>
                <p:cNvPr id="93" name="Ink 92">
                  <a:extLst>
                    <a:ext uri="{FF2B5EF4-FFF2-40B4-BE49-F238E27FC236}">
                      <a16:creationId xmlns:a16="http://schemas.microsoft.com/office/drawing/2014/main" id="{FCE35E90-D557-448A-2796-984EFD8A1D28}"/>
                    </a:ext>
                  </a:extLst>
                </p:cNvPr>
                <p:cNvPicPr/>
                <p:nvPr/>
              </p:nvPicPr>
              <p:blipFill>
                <a:blip r:embed="rId133"/>
                <a:stretch>
                  <a:fillRect/>
                </a:stretch>
              </p:blipFill>
              <p:spPr>
                <a:xfrm>
                  <a:off x="3343880" y="1849614"/>
                  <a:ext cx="144360" cy="429840"/>
                </a:xfrm>
                <a:prstGeom prst="rect">
                  <a:avLst/>
                </a:prstGeom>
              </p:spPr>
            </p:pic>
          </mc:Fallback>
        </mc:AlternateContent>
      </p:grpSp>
      <p:grpSp>
        <p:nvGrpSpPr>
          <p:cNvPr id="100" name="Group 99">
            <a:extLst>
              <a:ext uri="{FF2B5EF4-FFF2-40B4-BE49-F238E27FC236}">
                <a16:creationId xmlns:a16="http://schemas.microsoft.com/office/drawing/2014/main" id="{CB956768-2A69-B6C2-251F-33EC21D8202C}"/>
              </a:ext>
            </a:extLst>
          </p:cNvPr>
          <p:cNvGrpSpPr/>
          <p:nvPr/>
        </p:nvGrpSpPr>
        <p:grpSpPr>
          <a:xfrm>
            <a:off x="5048120" y="2019894"/>
            <a:ext cx="911160" cy="502920"/>
            <a:chOff x="5048120" y="2019894"/>
            <a:chExt cx="911160" cy="502920"/>
          </a:xfrm>
        </p:grpSpPr>
        <mc:AlternateContent xmlns:mc="http://schemas.openxmlformats.org/markup-compatibility/2006">
          <mc:Choice xmlns:p14="http://schemas.microsoft.com/office/powerpoint/2010/main" Requires="p14">
            <p:contentPart p14:bwMode="auto" r:id="rId134">
              <p14:nvContentPartPr>
                <p14:cNvPr id="95" name="Ink 94">
                  <a:extLst>
                    <a:ext uri="{FF2B5EF4-FFF2-40B4-BE49-F238E27FC236}">
                      <a16:creationId xmlns:a16="http://schemas.microsoft.com/office/drawing/2014/main" id="{31E9482A-2A04-D6E9-EA07-A276D3EADEE3}"/>
                    </a:ext>
                  </a:extLst>
                </p14:cNvPr>
                <p14:cNvContentPartPr/>
                <p14:nvPr/>
              </p14:nvContentPartPr>
              <p14:xfrm>
                <a:off x="5048120" y="2031414"/>
                <a:ext cx="98280" cy="272520"/>
              </p14:xfrm>
            </p:contentPart>
          </mc:Choice>
          <mc:Fallback>
            <p:pic>
              <p:nvPicPr>
                <p:cNvPr id="95" name="Ink 94">
                  <a:extLst>
                    <a:ext uri="{FF2B5EF4-FFF2-40B4-BE49-F238E27FC236}">
                      <a16:creationId xmlns:a16="http://schemas.microsoft.com/office/drawing/2014/main" id="{31E9482A-2A04-D6E9-EA07-A276D3EADEE3}"/>
                    </a:ext>
                  </a:extLst>
                </p:cNvPr>
                <p:cNvPicPr/>
                <p:nvPr/>
              </p:nvPicPr>
              <p:blipFill>
                <a:blip r:embed="rId135"/>
                <a:stretch>
                  <a:fillRect/>
                </a:stretch>
              </p:blipFill>
              <p:spPr>
                <a:xfrm>
                  <a:off x="5039120" y="2022414"/>
                  <a:ext cx="11592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6" name="Ink 95">
                  <a:extLst>
                    <a:ext uri="{FF2B5EF4-FFF2-40B4-BE49-F238E27FC236}">
                      <a16:creationId xmlns:a16="http://schemas.microsoft.com/office/drawing/2014/main" id="{B50ABE50-2551-DAC1-8DAF-2041660692D0}"/>
                    </a:ext>
                  </a:extLst>
                </p14:cNvPr>
                <p14:cNvContentPartPr/>
                <p14:nvPr/>
              </p14:nvContentPartPr>
              <p14:xfrm>
                <a:off x="5175200" y="2068854"/>
                <a:ext cx="125280" cy="309960"/>
              </p14:xfrm>
            </p:contentPart>
          </mc:Choice>
          <mc:Fallback>
            <p:pic>
              <p:nvPicPr>
                <p:cNvPr id="96" name="Ink 95">
                  <a:extLst>
                    <a:ext uri="{FF2B5EF4-FFF2-40B4-BE49-F238E27FC236}">
                      <a16:creationId xmlns:a16="http://schemas.microsoft.com/office/drawing/2014/main" id="{B50ABE50-2551-DAC1-8DAF-2041660692D0}"/>
                    </a:ext>
                  </a:extLst>
                </p:cNvPr>
                <p:cNvPicPr/>
                <p:nvPr/>
              </p:nvPicPr>
              <p:blipFill>
                <a:blip r:embed="rId137"/>
                <a:stretch>
                  <a:fillRect/>
                </a:stretch>
              </p:blipFill>
              <p:spPr>
                <a:xfrm>
                  <a:off x="5166560" y="2059854"/>
                  <a:ext cx="14292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7" name="Ink 96">
                  <a:extLst>
                    <a:ext uri="{FF2B5EF4-FFF2-40B4-BE49-F238E27FC236}">
                      <a16:creationId xmlns:a16="http://schemas.microsoft.com/office/drawing/2014/main" id="{E3C40D4B-E52C-899C-1BD8-F6863883A95F}"/>
                    </a:ext>
                  </a:extLst>
                </p14:cNvPr>
                <p14:cNvContentPartPr/>
                <p14:nvPr/>
              </p14:nvContentPartPr>
              <p14:xfrm>
                <a:off x="5347640" y="2324814"/>
                <a:ext cx="49680" cy="106200"/>
              </p14:xfrm>
            </p:contentPart>
          </mc:Choice>
          <mc:Fallback>
            <p:pic>
              <p:nvPicPr>
                <p:cNvPr id="97" name="Ink 96">
                  <a:extLst>
                    <a:ext uri="{FF2B5EF4-FFF2-40B4-BE49-F238E27FC236}">
                      <a16:creationId xmlns:a16="http://schemas.microsoft.com/office/drawing/2014/main" id="{E3C40D4B-E52C-899C-1BD8-F6863883A95F}"/>
                    </a:ext>
                  </a:extLst>
                </p:cNvPr>
                <p:cNvPicPr/>
                <p:nvPr/>
              </p:nvPicPr>
              <p:blipFill>
                <a:blip r:embed="rId139"/>
                <a:stretch>
                  <a:fillRect/>
                </a:stretch>
              </p:blipFill>
              <p:spPr>
                <a:xfrm>
                  <a:off x="5338640" y="2315814"/>
                  <a:ext cx="6732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8" name="Ink 97">
                  <a:extLst>
                    <a:ext uri="{FF2B5EF4-FFF2-40B4-BE49-F238E27FC236}">
                      <a16:creationId xmlns:a16="http://schemas.microsoft.com/office/drawing/2014/main" id="{B1017F87-7F6B-18CB-4D3F-6078762C6BBD}"/>
                    </a:ext>
                  </a:extLst>
                </p14:cNvPr>
                <p14:cNvContentPartPr/>
                <p14:nvPr/>
              </p14:nvContentPartPr>
              <p14:xfrm>
                <a:off x="5564000" y="2080014"/>
                <a:ext cx="222480" cy="328680"/>
              </p14:xfrm>
            </p:contentPart>
          </mc:Choice>
          <mc:Fallback>
            <p:pic>
              <p:nvPicPr>
                <p:cNvPr id="98" name="Ink 97">
                  <a:extLst>
                    <a:ext uri="{FF2B5EF4-FFF2-40B4-BE49-F238E27FC236}">
                      <a16:creationId xmlns:a16="http://schemas.microsoft.com/office/drawing/2014/main" id="{B1017F87-7F6B-18CB-4D3F-6078762C6BBD}"/>
                    </a:ext>
                  </a:extLst>
                </p:cNvPr>
                <p:cNvPicPr/>
                <p:nvPr/>
              </p:nvPicPr>
              <p:blipFill>
                <a:blip r:embed="rId141"/>
                <a:stretch>
                  <a:fillRect/>
                </a:stretch>
              </p:blipFill>
              <p:spPr>
                <a:xfrm>
                  <a:off x="5555000" y="2071374"/>
                  <a:ext cx="240120" cy="3463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9" name="Ink 98">
                  <a:extLst>
                    <a:ext uri="{FF2B5EF4-FFF2-40B4-BE49-F238E27FC236}">
                      <a16:creationId xmlns:a16="http://schemas.microsoft.com/office/drawing/2014/main" id="{E4DE71B1-2A4E-E9F4-1EC2-6F156BB0874F}"/>
                    </a:ext>
                  </a:extLst>
                </p14:cNvPr>
                <p14:cNvContentPartPr/>
                <p14:nvPr/>
              </p14:nvContentPartPr>
              <p14:xfrm>
                <a:off x="5827880" y="2019894"/>
                <a:ext cx="131400" cy="502920"/>
              </p14:xfrm>
            </p:contentPart>
          </mc:Choice>
          <mc:Fallback>
            <p:pic>
              <p:nvPicPr>
                <p:cNvPr id="99" name="Ink 98">
                  <a:extLst>
                    <a:ext uri="{FF2B5EF4-FFF2-40B4-BE49-F238E27FC236}">
                      <a16:creationId xmlns:a16="http://schemas.microsoft.com/office/drawing/2014/main" id="{E4DE71B1-2A4E-E9F4-1EC2-6F156BB0874F}"/>
                    </a:ext>
                  </a:extLst>
                </p:cNvPr>
                <p:cNvPicPr/>
                <p:nvPr/>
              </p:nvPicPr>
              <p:blipFill>
                <a:blip r:embed="rId143"/>
                <a:stretch>
                  <a:fillRect/>
                </a:stretch>
              </p:blipFill>
              <p:spPr>
                <a:xfrm>
                  <a:off x="5819240" y="2011254"/>
                  <a:ext cx="149040" cy="520560"/>
                </a:xfrm>
                <a:prstGeom prst="rect">
                  <a:avLst/>
                </a:prstGeom>
              </p:spPr>
            </p:pic>
          </mc:Fallback>
        </mc:AlternateContent>
      </p:grpSp>
      <p:grpSp>
        <p:nvGrpSpPr>
          <p:cNvPr id="130" name="Group 129">
            <a:extLst>
              <a:ext uri="{FF2B5EF4-FFF2-40B4-BE49-F238E27FC236}">
                <a16:creationId xmlns:a16="http://schemas.microsoft.com/office/drawing/2014/main" id="{BD6950AB-1C87-8601-8926-6BFA8A02FB83}"/>
              </a:ext>
            </a:extLst>
          </p:cNvPr>
          <p:cNvGrpSpPr/>
          <p:nvPr/>
        </p:nvGrpSpPr>
        <p:grpSpPr>
          <a:xfrm>
            <a:off x="2037440" y="4279007"/>
            <a:ext cx="1973520" cy="564120"/>
            <a:chOff x="2037440" y="4279007"/>
            <a:chExt cx="1973520" cy="564120"/>
          </a:xfrm>
        </p:grpSpPr>
        <mc:AlternateContent xmlns:mc="http://schemas.openxmlformats.org/markup-compatibility/2006">
          <mc:Choice xmlns:p14="http://schemas.microsoft.com/office/powerpoint/2010/main" Requires="p14">
            <p:contentPart p14:bwMode="auto" r:id="rId144">
              <p14:nvContentPartPr>
                <p14:cNvPr id="110" name="Ink 109">
                  <a:extLst>
                    <a:ext uri="{FF2B5EF4-FFF2-40B4-BE49-F238E27FC236}">
                      <a16:creationId xmlns:a16="http://schemas.microsoft.com/office/drawing/2014/main" id="{C621E30B-854F-46C2-45A3-C32ACCC5EE40}"/>
                    </a:ext>
                  </a:extLst>
                </p14:cNvPr>
                <p14:cNvContentPartPr/>
                <p14:nvPr/>
              </p14:nvContentPartPr>
              <p14:xfrm>
                <a:off x="2037440" y="4279007"/>
                <a:ext cx="102240" cy="238320"/>
              </p14:xfrm>
            </p:contentPart>
          </mc:Choice>
          <mc:Fallback>
            <p:pic>
              <p:nvPicPr>
                <p:cNvPr id="110" name="Ink 109">
                  <a:extLst>
                    <a:ext uri="{FF2B5EF4-FFF2-40B4-BE49-F238E27FC236}">
                      <a16:creationId xmlns:a16="http://schemas.microsoft.com/office/drawing/2014/main" id="{C621E30B-854F-46C2-45A3-C32ACCC5EE40}"/>
                    </a:ext>
                  </a:extLst>
                </p:cNvPr>
                <p:cNvPicPr/>
                <p:nvPr/>
              </p:nvPicPr>
              <p:blipFill>
                <a:blip r:embed="rId145"/>
                <a:stretch>
                  <a:fillRect/>
                </a:stretch>
              </p:blipFill>
              <p:spPr>
                <a:xfrm>
                  <a:off x="2028800" y="4270367"/>
                  <a:ext cx="11988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11" name="Ink 110">
                  <a:extLst>
                    <a:ext uri="{FF2B5EF4-FFF2-40B4-BE49-F238E27FC236}">
                      <a16:creationId xmlns:a16="http://schemas.microsoft.com/office/drawing/2014/main" id="{722BF4CE-1684-952A-5E1D-C0281197785C}"/>
                    </a:ext>
                  </a:extLst>
                </p14:cNvPr>
                <p14:cNvContentPartPr/>
                <p14:nvPr/>
              </p14:nvContentPartPr>
              <p14:xfrm>
                <a:off x="2225000" y="4332647"/>
                <a:ext cx="64080" cy="169200"/>
              </p14:xfrm>
            </p:contentPart>
          </mc:Choice>
          <mc:Fallback>
            <p:pic>
              <p:nvPicPr>
                <p:cNvPr id="111" name="Ink 110">
                  <a:extLst>
                    <a:ext uri="{FF2B5EF4-FFF2-40B4-BE49-F238E27FC236}">
                      <a16:creationId xmlns:a16="http://schemas.microsoft.com/office/drawing/2014/main" id="{722BF4CE-1684-952A-5E1D-C0281197785C}"/>
                    </a:ext>
                  </a:extLst>
                </p:cNvPr>
                <p:cNvPicPr/>
                <p:nvPr/>
              </p:nvPicPr>
              <p:blipFill>
                <a:blip r:embed="rId147"/>
                <a:stretch>
                  <a:fillRect/>
                </a:stretch>
              </p:blipFill>
              <p:spPr>
                <a:xfrm>
                  <a:off x="2216360" y="4324007"/>
                  <a:ext cx="8172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12" name="Ink 111">
                  <a:extLst>
                    <a:ext uri="{FF2B5EF4-FFF2-40B4-BE49-F238E27FC236}">
                      <a16:creationId xmlns:a16="http://schemas.microsoft.com/office/drawing/2014/main" id="{A0B111AD-37BF-8182-DE2E-9E78AB4AE890}"/>
                    </a:ext>
                  </a:extLst>
                </p14:cNvPr>
                <p14:cNvContentPartPr/>
                <p14:nvPr/>
              </p14:nvContentPartPr>
              <p14:xfrm>
                <a:off x="2378360" y="4452167"/>
                <a:ext cx="114480" cy="279000"/>
              </p14:xfrm>
            </p:contentPart>
          </mc:Choice>
          <mc:Fallback>
            <p:pic>
              <p:nvPicPr>
                <p:cNvPr id="112" name="Ink 111">
                  <a:extLst>
                    <a:ext uri="{FF2B5EF4-FFF2-40B4-BE49-F238E27FC236}">
                      <a16:creationId xmlns:a16="http://schemas.microsoft.com/office/drawing/2014/main" id="{A0B111AD-37BF-8182-DE2E-9E78AB4AE890}"/>
                    </a:ext>
                  </a:extLst>
                </p:cNvPr>
                <p:cNvPicPr/>
                <p:nvPr/>
              </p:nvPicPr>
              <p:blipFill>
                <a:blip r:embed="rId149"/>
                <a:stretch>
                  <a:fillRect/>
                </a:stretch>
              </p:blipFill>
              <p:spPr>
                <a:xfrm>
                  <a:off x="2369360" y="4443527"/>
                  <a:ext cx="13212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15" name="Ink 114">
                  <a:extLst>
                    <a:ext uri="{FF2B5EF4-FFF2-40B4-BE49-F238E27FC236}">
                      <a16:creationId xmlns:a16="http://schemas.microsoft.com/office/drawing/2014/main" id="{69A124C8-841D-9FF3-5A50-D39C41EFF1E4}"/>
                    </a:ext>
                  </a:extLst>
                </p14:cNvPr>
                <p14:cNvContentPartPr/>
                <p14:nvPr/>
              </p14:nvContentPartPr>
              <p14:xfrm>
                <a:off x="2456120" y="4619567"/>
                <a:ext cx="131040" cy="6480"/>
              </p14:xfrm>
            </p:contentPart>
          </mc:Choice>
          <mc:Fallback>
            <p:pic>
              <p:nvPicPr>
                <p:cNvPr id="115" name="Ink 114">
                  <a:extLst>
                    <a:ext uri="{FF2B5EF4-FFF2-40B4-BE49-F238E27FC236}">
                      <a16:creationId xmlns:a16="http://schemas.microsoft.com/office/drawing/2014/main" id="{69A124C8-841D-9FF3-5A50-D39C41EFF1E4}"/>
                    </a:ext>
                  </a:extLst>
                </p:cNvPr>
                <p:cNvPicPr/>
                <p:nvPr/>
              </p:nvPicPr>
              <p:blipFill>
                <a:blip r:embed="rId151"/>
                <a:stretch>
                  <a:fillRect/>
                </a:stretch>
              </p:blipFill>
              <p:spPr>
                <a:xfrm>
                  <a:off x="2447480" y="4610567"/>
                  <a:ext cx="14868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16" name="Ink 115">
                  <a:extLst>
                    <a:ext uri="{FF2B5EF4-FFF2-40B4-BE49-F238E27FC236}">
                      <a16:creationId xmlns:a16="http://schemas.microsoft.com/office/drawing/2014/main" id="{29554624-B39D-41C0-5DEC-B8F2366DEBE1}"/>
                    </a:ext>
                  </a:extLst>
                </p14:cNvPr>
                <p14:cNvContentPartPr/>
                <p14:nvPr/>
              </p14:nvContentPartPr>
              <p14:xfrm>
                <a:off x="2605520" y="4446407"/>
                <a:ext cx="42480" cy="221400"/>
              </p14:xfrm>
            </p:contentPart>
          </mc:Choice>
          <mc:Fallback>
            <p:pic>
              <p:nvPicPr>
                <p:cNvPr id="116" name="Ink 115">
                  <a:extLst>
                    <a:ext uri="{FF2B5EF4-FFF2-40B4-BE49-F238E27FC236}">
                      <a16:creationId xmlns:a16="http://schemas.microsoft.com/office/drawing/2014/main" id="{29554624-B39D-41C0-5DEC-B8F2366DEBE1}"/>
                    </a:ext>
                  </a:extLst>
                </p:cNvPr>
                <p:cNvPicPr/>
                <p:nvPr/>
              </p:nvPicPr>
              <p:blipFill>
                <a:blip r:embed="rId153"/>
                <a:stretch>
                  <a:fillRect/>
                </a:stretch>
              </p:blipFill>
              <p:spPr>
                <a:xfrm>
                  <a:off x="2596520" y="4437407"/>
                  <a:ext cx="6012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18" name="Ink 117">
                  <a:extLst>
                    <a:ext uri="{FF2B5EF4-FFF2-40B4-BE49-F238E27FC236}">
                      <a16:creationId xmlns:a16="http://schemas.microsoft.com/office/drawing/2014/main" id="{B6F4A92E-571C-034C-A097-9BA504E4B1B2}"/>
                    </a:ext>
                  </a:extLst>
                </p14:cNvPr>
                <p14:cNvContentPartPr/>
                <p14:nvPr/>
              </p14:nvContentPartPr>
              <p14:xfrm>
                <a:off x="2652680" y="4582847"/>
                <a:ext cx="162360" cy="99000"/>
              </p14:xfrm>
            </p:contentPart>
          </mc:Choice>
          <mc:Fallback>
            <p:pic>
              <p:nvPicPr>
                <p:cNvPr id="118" name="Ink 117">
                  <a:extLst>
                    <a:ext uri="{FF2B5EF4-FFF2-40B4-BE49-F238E27FC236}">
                      <a16:creationId xmlns:a16="http://schemas.microsoft.com/office/drawing/2014/main" id="{B6F4A92E-571C-034C-A097-9BA504E4B1B2}"/>
                    </a:ext>
                  </a:extLst>
                </p:cNvPr>
                <p:cNvPicPr/>
                <p:nvPr/>
              </p:nvPicPr>
              <p:blipFill>
                <a:blip r:embed="rId155"/>
                <a:stretch>
                  <a:fillRect/>
                </a:stretch>
              </p:blipFill>
              <p:spPr>
                <a:xfrm>
                  <a:off x="2643680" y="4574207"/>
                  <a:ext cx="18000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19" name="Ink 118">
                  <a:extLst>
                    <a:ext uri="{FF2B5EF4-FFF2-40B4-BE49-F238E27FC236}">
                      <a16:creationId xmlns:a16="http://schemas.microsoft.com/office/drawing/2014/main" id="{918DDAB1-3FBE-2527-CF38-ED7DC0F0ED21}"/>
                    </a:ext>
                  </a:extLst>
                </p14:cNvPr>
                <p14:cNvContentPartPr/>
                <p14:nvPr/>
              </p14:nvContentPartPr>
              <p14:xfrm>
                <a:off x="2868320" y="4601927"/>
                <a:ext cx="109440" cy="89280"/>
              </p14:xfrm>
            </p:contentPart>
          </mc:Choice>
          <mc:Fallback>
            <p:pic>
              <p:nvPicPr>
                <p:cNvPr id="119" name="Ink 118">
                  <a:extLst>
                    <a:ext uri="{FF2B5EF4-FFF2-40B4-BE49-F238E27FC236}">
                      <a16:creationId xmlns:a16="http://schemas.microsoft.com/office/drawing/2014/main" id="{918DDAB1-3FBE-2527-CF38-ED7DC0F0ED21}"/>
                    </a:ext>
                  </a:extLst>
                </p:cNvPr>
                <p:cNvPicPr/>
                <p:nvPr/>
              </p:nvPicPr>
              <p:blipFill>
                <a:blip r:embed="rId157"/>
                <a:stretch>
                  <a:fillRect/>
                </a:stretch>
              </p:blipFill>
              <p:spPr>
                <a:xfrm>
                  <a:off x="2859320" y="4592927"/>
                  <a:ext cx="12708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20" name="Ink 119">
                  <a:extLst>
                    <a:ext uri="{FF2B5EF4-FFF2-40B4-BE49-F238E27FC236}">
                      <a16:creationId xmlns:a16="http://schemas.microsoft.com/office/drawing/2014/main" id="{9E3E40FE-4B80-1E76-CB88-503C2DBC2E4C}"/>
                    </a:ext>
                  </a:extLst>
                </p14:cNvPr>
                <p14:cNvContentPartPr/>
                <p14:nvPr/>
              </p14:nvContentPartPr>
              <p14:xfrm>
                <a:off x="2736920" y="4745207"/>
                <a:ext cx="360" cy="360"/>
              </p14:xfrm>
            </p:contentPart>
          </mc:Choice>
          <mc:Fallback>
            <p:pic>
              <p:nvPicPr>
                <p:cNvPr id="120" name="Ink 119">
                  <a:extLst>
                    <a:ext uri="{FF2B5EF4-FFF2-40B4-BE49-F238E27FC236}">
                      <a16:creationId xmlns:a16="http://schemas.microsoft.com/office/drawing/2014/main" id="{9E3E40FE-4B80-1E76-CB88-503C2DBC2E4C}"/>
                    </a:ext>
                  </a:extLst>
                </p:cNvPr>
                <p:cNvPicPr/>
                <p:nvPr/>
              </p:nvPicPr>
              <p:blipFill>
                <a:blip r:embed="rId159"/>
                <a:stretch>
                  <a:fillRect/>
                </a:stretch>
              </p:blipFill>
              <p:spPr>
                <a:xfrm>
                  <a:off x="2728280" y="4736567"/>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21" name="Ink 120">
                  <a:extLst>
                    <a:ext uri="{FF2B5EF4-FFF2-40B4-BE49-F238E27FC236}">
                      <a16:creationId xmlns:a16="http://schemas.microsoft.com/office/drawing/2014/main" id="{2352AD58-B5D8-E189-2C71-4319265A2213}"/>
                    </a:ext>
                  </a:extLst>
                </p14:cNvPr>
                <p14:cNvContentPartPr/>
                <p14:nvPr/>
              </p14:nvContentPartPr>
              <p14:xfrm>
                <a:off x="2761040" y="4465847"/>
                <a:ext cx="108360" cy="99720"/>
              </p14:xfrm>
            </p:contentPart>
          </mc:Choice>
          <mc:Fallback>
            <p:pic>
              <p:nvPicPr>
                <p:cNvPr id="121" name="Ink 120">
                  <a:extLst>
                    <a:ext uri="{FF2B5EF4-FFF2-40B4-BE49-F238E27FC236}">
                      <a16:creationId xmlns:a16="http://schemas.microsoft.com/office/drawing/2014/main" id="{2352AD58-B5D8-E189-2C71-4319265A2213}"/>
                    </a:ext>
                  </a:extLst>
                </p:cNvPr>
                <p:cNvPicPr/>
                <p:nvPr/>
              </p:nvPicPr>
              <p:blipFill>
                <a:blip r:embed="rId161"/>
                <a:stretch>
                  <a:fillRect/>
                </a:stretch>
              </p:blipFill>
              <p:spPr>
                <a:xfrm>
                  <a:off x="2752040" y="4456847"/>
                  <a:ext cx="12600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22" name="Ink 121">
                  <a:extLst>
                    <a:ext uri="{FF2B5EF4-FFF2-40B4-BE49-F238E27FC236}">
                      <a16:creationId xmlns:a16="http://schemas.microsoft.com/office/drawing/2014/main" id="{DAC89E26-282C-2FA2-C8D8-7A773A122513}"/>
                    </a:ext>
                  </a:extLst>
                </p14:cNvPr>
                <p14:cNvContentPartPr/>
                <p14:nvPr/>
              </p14:nvContentPartPr>
              <p14:xfrm>
                <a:off x="3184400" y="4542887"/>
                <a:ext cx="138600" cy="300240"/>
              </p14:xfrm>
            </p:contentPart>
          </mc:Choice>
          <mc:Fallback>
            <p:pic>
              <p:nvPicPr>
                <p:cNvPr id="122" name="Ink 121">
                  <a:extLst>
                    <a:ext uri="{FF2B5EF4-FFF2-40B4-BE49-F238E27FC236}">
                      <a16:creationId xmlns:a16="http://schemas.microsoft.com/office/drawing/2014/main" id="{DAC89E26-282C-2FA2-C8D8-7A773A122513}"/>
                    </a:ext>
                  </a:extLst>
                </p:cNvPr>
                <p:cNvPicPr/>
                <p:nvPr/>
              </p:nvPicPr>
              <p:blipFill>
                <a:blip r:embed="rId163"/>
                <a:stretch>
                  <a:fillRect/>
                </a:stretch>
              </p:blipFill>
              <p:spPr>
                <a:xfrm>
                  <a:off x="3175760" y="4534247"/>
                  <a:ext cx="156240" cy="3178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23" name="Ink 122">
                  <a:extLst>
                    <a:ext uri="{FF2B5EF4-FFF2-40B4-BE49-F238E27FC236}">
                      <a16:creationId xmlns:a16="http://schemas.microsoft.com/office/drawing/2014/main" id="{F729C2C3-AA65-26DD-4332-DD9D162825BF}"/>
                    </a:ext>
                  </a:extLst>
                </p14:cNvPr>
                <p14:cNvContentPartPr/>
                <p14:nvPr/>
              </p14:nvContentPartPr>
              <p14:xfrm>
                <a:off x="3375920" y="4577807"/>
                <a:ext cx="135360" cy="114840"/>
              </p14:xfrm>
            </p:contentPart>
          </mc:Choice>
          <mc:Fallback>
            <p:pic>
              <p:nvPicPr>
                <p:cNvPr id="123" name="Ink 122">
                  <a:extLst>
                    <a:ext uri="{FF2B5EF4-FFF2-40B4-BE49-F238E27FC236}">
                      <a16:creationId xmlns:a16="http://schemas.microsoft.com/office/drawing/2014/main" id="{F729C2C3-AA65-26DD-4332-DD9D162825BF}"/>
                    </a:ext>
                  </a:extLst>
                </p:cNvPr>
                <p:cNvPicPr/>
                <p:nvPr/>
              </p:nvPicPr>
              <p:blipFill>
                <a:blip r:embed="rId165"/>
                <a:stretch>
                  <a:fillRect/>
                </a:stretch>
              </p:blipFill>
              <p:spPr>
                <a:xfrm>
                  <a:off x="3367280" y="4569167"/>
                  <a:ext cx="15300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24" name="Ink 123">
                  <a:extLst>
                    <a:ext uri="{FF2B5EF4-FFF2-40B4-BE49-F238E27FC236}">
                      <a16:creationId xmlns:a16="http://schemas.microsoft.com/office/drawing/2014/main" id="{D1D01691-6BE4-E7DF-FC28-8C0369335443}"/>
                    </a:ext>
                  </a:extLst>
                </p14:cNvPr>
                <p14:cNvContentPartPr/>
                <p14:nvPr/>
              </p14:nvContentPartPr>
              <p14:xfrm>
                <a:off x="3507680" y="4595807"/>
                <a:ext cx="18720" cy="118080"/>
              </p14:xfrm>
            </p:contentPart>
          </mc:Choice>
          <mc:Fallback>
            <p:pic>
              <p:nvPicPr>
                <p:cNvPr id="124" name="Ink 123">
                  <a:extLst>
                    <a:ext uri="{FF2B5EF4-FFF2-40B4-BE49-F238E27FC236}">
                      <a16:creationId xmlns:a16="http://schemas.microsoft.com/office/drawing/2014/main" id="{D1D01691-6BE4-E7DF-FC28-8C0369335443}"/>
                    </a:ext>
                  </a:extLst>
                </p:cNvPr>
                <p:cNvPicPr/>
                <p:nvPr/>
              </p:nvPicPr>
              <p:blipFill>
                <a:blip r:embed="rId167"/>
                <a:stretch>
                  <a:fillRect/>
                </a:stretch>
              </p:blipFill>
              <p:spPr>
                <a:xfrm>
                  <a:off x="3498680" y="4586807"/>
                  <a:ext cx="3636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25" name="Ink 124">
                  <a:extLst>
                    <a:ext uri="{FF2B5EF4-FFF2-40B4-BE49-F238E27FC236}">
                      <a16:creationId xmlns:a16="http://schemas.microsoft.com/office/drawing/2014/main" id="{07048CC0-95C7-748D-690B-AE4C76DBDA57}"/>
                    </a:ext>
                  </a:extLst>
                </p14:cNvPr>
                <p14:cNvContentPartPr/>
                <p14:nvPr/>
              </p14:nvContentPartPr>
              <p14:xfrm>
                <a:off x="3561320" y="4576727"/>
                <a:ext cx="162720" cy="146520"/>
              </p14:xfrm>
            </p:contentPart>
          </mc:Choice>
          <mc:Fallback>
            <p:pic>
              <p:nvPicPr>
                <p:cNvPr id="125" name="Ink 124">
                  <a:extLst>
                    <a:ext uri="{FF2B5EF4-FFF2-40B4-BE49-F238E27FC236}">
                      <a16:creationId xmlns:a16="http://schemas.microsoft.com/office/drawing/2014/main" id="{07048CC0-95C7-748D-690B-AE4C76DBDA57}"/>
                    </a:ext>
                  </a:extLst>
                </p:cNvPr>
                <p:cNvPicPr/>
                <p:nvPr/>
              </p:nvPicPr>
              <p:blipFill>
                <a:blip r:embed="rId169"/>
                <a:stretch>
                  <a:fillRect/>
                </a:stretch>
              </p:blipFill>
              <p:spPr>
                <a:xfrm>
                  <a:off x="3552680" y="4567727"/>
                  <a:ext cx="18036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26" name="Ink 125">
                  <a:extLst>
                    <a:ext uri="{FF2B5EF4-FFF2-40B4-BE49-F238E27FC236}">
                      <a16:creationId xmlns:a16="http://schemas.microsoft.com/office/drawing/2014/main" id="{4242A9EF-D02E-304A-9461-9AD6246F7E95}"/>
                    </a:ext>
                  </a:extLst>
                </p14:cNvPr>
                <p14:cNvContentPartPr/>
                <p14:nvPr/>
              </p14:nvContentPartPr>
              <p14:xfrm>
                <a:off x="3639800" y="4344527"/>
                <a:ext cx="30960" cy="121320"/>
              </p14:xfrm>
            </p:contentPart>
          </mc:Choice>
          <mc:Fallback>
            <p:pic>
              <p:nvPicPr>
                <p:cNvPr id="126" name="Ink 125">
                  <a:extLst>
                    <a:ext uri="{FF2B5EF4-FFF2-40B4-BE49-F238E27FC236}">
                      <a16:creationId xmlns:a16="http://schemas.microsoft.com/office/drawing/2014/main" id="{4242A9EF-D02E-304A-9461-9AD6246F7E95}"/>
                    </a:ext>
                  </a:extLst>
                </p:cNvPr>
                <p:cNvPicPr/>
                <p:nvPr/>
              </p:nvPicPr>
              <p:blipFill>
                <a:blip r:embed="rId171"/>
                <a:stretch>
                  <a:fillRect/>
                </a:stretch>
              </p:blipFill>
              <p:spPr>
                <a:xfrm>
                  <a:off x="3630800" y="4335887"/>
                  <a:ext cx="4860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27" name="Ink 126">
                  <a:extLst>
                    <a:ext uri="{FF2B5EF4-FFF2-40B4-BE49-F238E27FC236}">
                      <a16:creationId xmlns:a16="http://schemas.microsoft.com/office/drawing/2014/main" id="{639543A9-F76B-D359-A062-8151504A285D}"/>
                    </a:ext>
                  </a:extLst>
                </p14:cNvPr>
                <p14:cNvContentPartPr/>
                <p14:nvPr/>
              </p14:nvContentPartPr>
              <p14:xfrm>
                <a:off x="3872720" y="4344527"/>
                <a:ext cx="42840" cy="154800"/>
              </p14:xfrm>
            </p:contentPart>
          </mc:Choice>
          <mc:Fallback>
            <p:pic>
              <p:nvPicPr>
                <p:cNvPr id="127" name="Ink 126">
                  <a:extLst>
                    <a:ext uri="{FF2B5EF4-FFF2-40B4-BE49-F238E27FC236}">
                      <a16:creationId xmlns:a16="http://schemas.microsoft.com/office/drawing/2014/main" id="{639543A9-F76B-D359-A062-8151504A285D}"/>
                    </a:ext>
                  </a:extLst>
                </p:cNvPr>
                <p:cNvPicPr/>
                <p:nvPr/>
              </p:nvPicPr>
              <p:blipFill>
                <a:blip r:embed="rId173"/>
                <a:stretch>
                  <a:fillRect/>
                </a:stretch>
              </p:blipFill>
              <p:spPr>
                <a:xfrm>
                  <a:off x="3863720" y="4335887"/>
                  <a:ext cx="6048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28" name="Ink 127">
                  <a:extLst>
                    <a:ext uri="{FF2B5EF4-FFF2-40B4-BE49-F238E27FC236}">
                      <a16:creationId xmlns:a16="http://schemas.microsoft.com/office/drawing/2014/main" id="{CA664C80-CC43-0DA3-1AA5-F7FE37900EC0}"/>
                    </a:ext>
                  </a:extLst>
                </p14:cNvPr>
                <p14:cNvContentPartPr/>
                <p14:nvPr/>
              </p14:nvContentPartPr>
              <p14:xfrm>
                <a:off x="3956960" y="4362527"/>
                <a:ext cx="54000" cy="204480"/>
              </p14:xfrm>
            </p:contentPart>
          </mc:Choice>
          <mc:Fallback>
            <p:pic>
              <p:nvPicPr>
                <p:cNvPr id="128" name="Ink 127">
                  <a:extLst>
                    <a:ext uri="{FF2B5EF4-FFF2-40B4-BE49-F238E27FC236}">
                      <a16:creationId xmlns:a16="http://schemas.microsoft.com/office/drawing/2014/main" id="{CA664C80-CC43-0DA3-1AA5-F7FE37900EC0}"/>
                    </a:ext>
                  </a:extLst>
                </p:cNvPr>
                <p:cNvPicPr/>
                <p:nvPr/>
              </p:nvPicPr>
              <p:blipFill>
                <a:blip r:embed="rId175"/>
                <a:stretch>
                  <a:fillRect/>
                </a:stretch>
              </p:blipFill>
              <p:spPr>
                <a:xfrm>
                  <a:off x="3948320" y="4353887"/>
                  <a:ext cx="71640" cy="222120"/>
                </a:xfrm>
                <a:prstGeom prst="rect">
                  <a:avLst/>
                </a:prstGeom>
              </p:spPr>
            </p:pic>
          </mc:Fallback>
        </mc:AlternateContent>
      </p:grpSp>
    </p:spTree>
    <p:extLst>
      <p:ext uri="{BB962C8B-B14F-4D97-AF65-F5344CB8AC3E}">
        <p14:creationId xmlns:p14="http://schemas.microsoft.com/office/powerpoint/2010/main" val="23266760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8C426-D0A5-E122-D46C-F172D69E66B7}"/>
              </a:ext>
            </a:extLst>
          </p:cNvPr>
          <p:cNvSpPr>
            <a:spLocks noGrp="1"/>
          </p:cNvSpPr>
          <p:nvPr>
            <p:ph type="title"/>
          </p:nvPr>
        </p:nvSpPr>
        <p:spPr/>
        <p:txBody>
          <a:bodyPr/>
          <a:lstStyle/>
          <a:p>
            <a:r>
              <a:rPr lang="vi-VN" dirty="0"/>
              <a:t>Mối quan hệ N-N</a:t>
            </a:r>
            <a:endParaRPr lang="en-US" dirty="0"/>
          </a:p>
        </p:txBody>
      </p:sp>
      <p:sp>
        <p:nvSpPr>
          <p:cNvPr id="3" name="Content Placeholder 2">
            <a:extLst>
              <a:ext uri="{FF2B5EF4-FFF2-40B4-BE49-F238E27FC236}">
                <a16:creationId xmlns:a16="http://schemas.microsoft.com/office/drawing/2014/main" id="{462AB23F-F3B4-01E1-6FB0-D51817C353A7}"/>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4B964F60-C7DF-3144-A73D-D416AB3AD076}"/>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260EF24F-BA37-7D3A-3320-5AFAC541DEDF}"/>
              </a:ext>
            </a:extLst>
          </p:cNvPr>
          <p:cNvSpPr>
            <a:spLocks noGrp="1"/>
          </p:cNvSpPr>
          <p:nvPr>
            <p:ph type="sldNum" sz="quarter" idx="12"/>
          </p:nvPr>
        </p:nvSpPr>
        <p:spPr/>
        <p:txBody>
          <a:bodyPr/>
          <a:lstStyle/>
          <a:p>
            <a:fld id="{CC2FDD2D-D1AD-4AA7-93C2-8410BB90945D}" type="slidenum">
              <a:rPr lang="vi-VN" smtClean="0"/>
              <a:t>35</a:t>
            </a:fld>
            <a:endParaRPr lang="vi-VN"/>
          </a:p>
        </p:txBody>
      </p:sp>
      <p:sp>
        <p:nvSpPr>
          <p:cNvPr id="6" name="Rectangle 5">
            <a:extLst>
              <a:ext uri="{FF2B5EF4-FFF2-40B4-BE49-F238E27FC236}">
                <a16:creationId xmlns:a16="http://schemas.microsoft.com/office/drawing/2014/main" id="{38480050-0D5F-A4C7-8863-39B788B07AFC}"/>
              </a:ext>
            </a:extLst>
          </p:cNvPr>
          <p:cNvSpPr/>
          <p:nvPr/>
        </p:nvSpPr>
        <p:spPr>
          <a:xfrm>
            <a:off x="585924" y="1127464"/>
            <a:ext cx="7936637" cy="50691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C26450B6-F54B-E7EE-D4C9-B9D9B4B3E254}"/>
                  </a:ext>
                </a:extLst>
              </p14:cNvPr>
              <p14:cNvContentPartPr/>
              <p14:nvPr/>
            </p14:nvContentPartPr>
            <p14:xfrm>
              <a:off x="1212680" y="1445334"/>
              <a:ext cx="1173240" cy="1681560"/>
            </p14:xfrm>
          </p:contentPart>
        </mc:Choice>
        <mc:Fallback>
          <p:pic>
            <p:nvPicPr>
              <p:cNvPr id="7" name="Ink 6">
                <a:extLst>
                  <a:ext uri="{FF2B5EF4-FFF2-40B4-BE49-F238E27FC236}">
                    <a16:creationId xmlns:a16="http://schemas.microsoft.com/office/drawing/2014/main" id="{C26450B6-F54B-E7EE-D4C9-B9D9B4B3E254}"/>
                  </a:ext>
                </a:extLst>
              </p:cNvPr>
              <p:cNvPicPr/>
              <p:nvPr/>
            </p:nvPicPr>
            <p:blipFill>
              <a:blip r:embed="rId4"/>
              <a:stretch>
                <a:fillRect/>
              </a:stretch>
            </p:blipFill>
            <p:spPr>
              <a:xfrm>
                <a:off x="1203680" y="1436334"/>
                <a:ext cx="1190880" cy="16992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88BE3A09-9609-7075-7434-ABC0CF030E2D}"/>
                  </a:ext>
                </a:extLst>
              </p14:cNvPr>
              <p14:cNvContentPartPr/>
              <p14:nvPr/>
            </p14:nvContentPartPr>
            <p14:xfrm>
              <a:off x="1564760" y="1599774"/>
              <a:ext cx="132120" cy="199440"/>
            </p14:xfrm>
          </p:contentPart>
        </mc:Choice>
        <mc:Fallback>
          <p:pic>
            <p:nvPicPr>
              <p:cNvPr id="8" name="Ink 7">
                <a:extLst>
                  <a:ext uri="{FF2B5EF4-FFF2-40B4-BE49-F238E27FC236}">
                    <a16:creationId xmlns:a16="http://schemas.microsoft.com/office/drawing/2014/main" id="{88BE3A09-9609-7075-7434-ABC0CF030E2D}"/>
                  </a:ext>
                </a:extLst>
              </p:cNvPr>
              <p:cNvPicPr/>
              <p:nvPr/>
            </p:nvPicPr>
            <p:blipFill>
              <a:blip r:embed="rId6"/>
              <a:stretch>
                <a:fillRect/>
              </a:stretch>
            </p:blipFill>
            <p:spPr>
              <a:xfrm>
                <a:off x="1555760" y="1590774"/>
                <a:ext cx="14976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CE9AD264-D34D-B774-70AD-BA0477BD3B73}"/>
                  </a:ext>
                </a:extLst>
              </p14:cNvPr>
              <p14:cNvContentPartPr/>
              <p14:nvPr/>
            </p14:nvContentPartPr>
            <p14:xfrm>
              <a:off x="1804160" y="1666014"/>
              <a:ext cx="94680" cy="185760"/>
            </p14:xfrm>
          </p:contentPart>
        </mc:Choice>
        <mc:Fallback>
          <p:pic>
            <p:nvPicPr>
              <p:cNvPr id="10" name="Ink 9">
                <a:extLst>
                  <a:ext uri="{FF2B5EF4-FFF2-40B4-BE49-F238E27FC236}">
                    <a16:creationId xmlns:a16="http://schemas.microsoft.com/office/drawing/2014/main" id="{CE9AD264-D34D-B774-70AD-BA0477BD3B73}"/>
                  </a:ext>
                </a:extLst>
              </p:cNvPr>
              <p:cNvPicPr/>
              <p:nvPr/>
            </p:nvPicPr>
            <p:blipFill>
              <a:blip r:embed="rId8"/>
              <a:stretch>
                <a:fillRect/>
              </a:stretch>
            </p:blipFill>
            <p:spPr>
              <a:xfrm>
                <a:off x="1795160" y="1656997"/>
                <a:ext cx="112320" cy="203434"/>
              </a:xfrm>
              <a:prstGeom prst="rect">
                <a:avLst/>
              </a:prstGeom>
            </p:spPr>
          </p:pic>
        </mc:Fallback>
      </mc:AlternateContent>
      <p:grpSp>
        <p:nvGrpSpPr>
          <p:cNvPr id="35" name="Group 34">
            <a:extLst>
              <a:ext uri="{FF2B5EF4-FFF2-40B4-BE49-F238E27FC236}">
                <a16:creationId xmlns:a16="http://schemas.microsoft.com/office/drawing/2014/main" id="{73BDE9B5-6A98-A3BF-4B15-8B5CD7012E3D}"/>
              </a:ext>
            </a:extLst>
          </p:cNvPr>
          <p:cNvGrpSpPr/>
          <p:nvPr/>
        </p:nvGrpSpPr>
        <p:grpSpPr>
          <a:xfrm>
            <a:off x="1321760" y="1996854"/>
            <a:ext cx="645120" cy="949680"/>
            <a:chOff x="1321760" y="1996854"/>
            <a:chExt cx="645120" cy="949680"/>
          </a:xfrm>
        </p:grpSpPr>
        <mc:AlternateContent xmlns:mc="http://schemas.openxmlformats.org/markup-compatibility/2006">
          <mc:Choice xmlns:p14="http://schemas.microsoft.com/office/powerpoint/2010/main" Requires="p14">
            <p:contentPart p14:bwMode="auto" r:id="rId9">
              <p14:nvContentPartPr>
                <p14:cNvPr id="11" name="Ink 10">
                  <a:extLst>
                    <a:ext uri="{FF2B5EF4-FFF2-40B4-BE49-F238E27FC236}">
                      <a16:creationId xmlns:a16="http://schemas.microsoft.com/office/drawing/2014/main" id="{CF775C3D-3D75-E605-C156-306F9C768809}"/>
                    </a:ext>
                  </a:extLst>
                </p14:cNvPr>
                <p14:cNvContentPartPr/>
                <p14:nvPr/>
              </p14:nvContentPartPr>
              <p14:xfrm>
                <a:off x="1392320" y="1996854"/>
                <a:ext cx="183960" cy="164160"/>
              </p14:xfrm>
            </p:contentPart>
          </mc:Choice>
          <mc:Fallback>
            <p:pic>
              <p:nvPicPr>
                <p:cNvPr id="11" name="Ink 10">
                  <a:extLst>
                    <a:ext uri="{FF2B5EF4-FFF2-40B4-BE49-F238E27FC236}">
                      <a16:creationId xmlns:a16="http://schemas.microsoft.com/office/drawing/2014/main" id="{CF775C3D-3D75-E605-C156-306F9C768809}"/>
                    </a:ext>
                  </a:extLst>
                </p:cNvPr>
                <p:cNvPicPr/>
                <p:nvPr/>
              </p:nvPicPr>
              <p:blipFill>
                <a:blip r:embed="rId10"/>
                <a:stretch>
                  <a:fillRect/>
                </a:stretch>
              </p:blipFill>
              <p:spPr>
                <a:xfrm>
                  <a:off x="1383320" y="1987834"/>
                  <a:ext cx="201600" cy="181839"/>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2" name="Ink 11">
                  <a:extLst>
                    <a:ext uri="{FF2B5EF4-FFF2-40B4-BE49-F238E27FC236}">
                      <a16:creationId xmlns:a16="http://schemas.microsoft.com/office/drawing/2014/main" id="{FC96CC2B-6D53-CA5A-93D1-B80BA2BA5230}"/>
                    </a:ext>
                  </a:extLst>
                </p14:cNvPr>
                <p14:cNvContentPartPr/>
                <p14:nvPr/>
              </p14:nvContentPartPr>
              <p14:xfrm>
                <a:off x="1613000" y="2006574"/>
                <a:ext cx="60840" cy="127440"/>
              </p14:xfrm>
            </p:contentPart>
          </mc:Choice>
          <mc:Fallback>
            <p:pic>
              <p:nvPicPr>
                <p:cNvPr id="12" name="Ink 11">
                  <a:extLst>
                    <a:ext uri="{FF2B5EF4-FFF2-40B4-BE49-F238E27FC236}">
                      <a16:creationId xmlns:a16="http://schemas.microsoft.com/office/drawing/2014/main" id="{FC96CC2B-6D53-CA5A-93D1-B80BA2BA5230}"/>
                    </a:ext>
                  </a:extLst>
                </p:cNvPr>
                <p:cNvPicPr/>
                <p:nvPr/>
              </p:nvPicPr>
              <p:blipFill>
                <a:blip r:embed="rId12"/>
                <a:stretch>
                  <a:fillRect/>
                </a:stretch>
              </p:blipFill>
              <p:spPr>
                <a:xfrm>
                  <a:off x="1604000" y="1997574"/>
                  <a:ext cx="7848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3" name="Ink 12">
                  <a:extLst>
                    <a:ext uri="{FF2B5EF4-FFF2-40B4-BE49-F238E27FC236}">
                      <a16:creationId xmlns:a16="http://schemas.microsoft.com/office/drawing/2014/main" id="{CFD75EBE-B707-6516-CB76-F150A9492A1D}"/>
                    </a:ext>
                  </a:extLst>
                </p14:cNvPr>
                <p14:cNvContentPartPr/>
                <p14:nvPr/>
              </p14:nvContentPartPr>
              <p14:xfrm>
                <a:off x="1714160" y="2037174"/>
                <a:ext cx="61200" cy="137520"/>
              </p14:xfrm>
            </p:contentPart>
          </mc:Choice>
          <mc:Fallback>
            <p:pic>
              <p:nvPicPr>
                <p:cNvPr id="13" name="Ink 12">
                  <a:extLst>
                    <a:ext uri="{FF2B5EF4-FFF2-40B4-BE49-F238E27FC236}">
                      <a16:creationId xmlns:a16="http://schemas.microsoft.com/office/drawing/2014/main" id="{CFD75EBE-B707-6516-CB76-F150A9492A1D}"/>
                    </a:ext>
                  </a:extLst>
                </p:cNvPr>
                <p:cNvPicPr/>
                <p:nvPr/>
              </p:nvPicPr>
              <p:blipFill>
                <a:blip r:embed="rId14"/>
                <a:stretch>
                  <a:fillRect/>
                </a:stretch>
              </p:blipFill>
              <p:spPr>
                <a:xfrm>
                  <a:off x="1705107" y="2028174"/>
                  <a:ext cx="78944"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4" name="Ink 13">
                  <a:extLst>
                    <a:ext uri="{FF2B5EF4-FFF2-40B4-BE49-F238E27FC236}">
                      <a16:creationId xmlns:a16="http://schemas.microsoft.com/office/drawing/2014/main" id="{EE0AD130-F1FA-A94F-0536-7231AB16AE71}"/>
                    </a:ext>
                  </a:extLst>
                </p14:cNvPr>
                <p14:cNvContentPartPr/>
                <p14:nvPr/>
              </p14:nvContentPartPr>
              <p14:xfrm>
                <a:off x="1858520" y="2073534"/>
                <a:ext cx="108360" cy="146520"/>
              </p14:xfrm>
            </p:contentPart>
          </mc:Choice>
          <mc:Fallback>
            <p:pic>
              <p:nvPicPr>
                <p:cNvPr id="14" name="Ink 13">
                  <a:extLst>
                    <a:ext uri="{FF2B5EF4-FFF2-40B4-BE49-F238E27FC236}">
                      <a16:creationId xmlns:a16="http://schemas.microsoft.com/office/drawing/2014/main" id="{EE0AD130-F1FA-A94F-0536-7231AB16AE71}"/>
                    </a:ext>
                  </a:extLst>
                </p:cNvPr>
                <p:cNvPicPr/>
                <p:nvPr/>
              </p:nvPicPr>
              <p:blipFill>
                <a:blip r:embed="rId16"/>
                <a:stretch>
                  <a:fillRect/>
                </a:stretch>
              </p:blipFill>
              <p:spPr>
                <a:xfrm>
                  <a:off x="1849520" y="2064512"/>
                  <a:ext cx="126000" cy="164203"/>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5" name="Ink 14">
                  <a:extLst>
                    <a:ext uri="{FF2B5EF4-FFF2-40B4-BE49-F238E27FC236}">
                      <a16:creationId xmlns:a16="http://schemas.microsoft.com/office/drawing/2014/main" id="{36561F5E-CCCF-0621-A41D-C983D8747388}"/>
                    </a:ext>
                  </a:extLst>
                </p14:cNvPr>
                <p14:cNvContentPartPr/>
                <p14:nvPr/>
              </p14:nvContentPartPr>
              <p14:xfrm>
                <a:off x="1722800" y="2181174"/>
                <a:ext cx="28440" cy="360"/>
              </p14:xfrm>
            </p:contentPart>
          </mc:Choice>
          <mc:Fallback>
            <p:pic>
              <p:nvPicPr>
                <p:cNvPr id="15" name="Ink 14">
                  <a:extLst>
                    <a:ext uri="{FF2B5EF4-FFF2-40B4-BE49-F238E27FC236}">
                      <a16:creationId xmlns:a16="http://schemas.microsoft.com/office/drawing/2014/main" id="{36561F5E-CCCF-0621-A41D-C983D8747388}"/>
                    </a:ext>
                  </a:extLst>
                </p:cNvPr>
                <p:cNvPicPr/>
                <p:nvPr/>
              </p:nvPicPr>
              <p:blipFill>
                <a:blip r:embed="rId18"/>
                <a:stretch>
                  <a:fillRect/>
                </a:stretch>
              </p:blipFill>
              <p:spPr>
                <a:xfrm>
                  <a:off x="1713912" y="2172174"/>
                  <a:ext cx="458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7" name="Ink 16">
                  <a:extLst>
                    <a:ext uri="{FF2B5EF4-FFF2-40B4-BE49-F238E27FC236}">
                      <a16:creationId xmlns:a16="http://schemas.microsoft.com/office/drawing/2014/main" id="{27D8C64C-C55F-2101-E61C-E73F2D85C455}"/>
                    </a:ext>
                  </a:extLst>
                </p14:cNvPr>
                <p14:cNvContentPartPr/>
                <p14:nvPr/>
              </p14:nvContentPartPr>
              <p14:xfrm>
                <a:off x="1613360" y="2127534"/>
                <a:ext cx="36360" cy="23400"/>
              </p14:xfrm>
            </p:contentPart>
          </mc:Choice>
          <mc:Fallback>
            <p:pic>
              <p:nvPicPr>
                <p:cNvPr id="17" name="Ink 16">
                  <a:extLst>
                    <a:ext uri="{FF2B5EF4-FFF2-40B4-BE49-F238E27FC236}">
                      <a16:creationId xmlns:a16="http://schemas.microsoft.com/office/drawing/2014/main" id="{27D8C64C-C55F-2101-E61C-E73F2D85C455}"/>
                    </a:ext>
                  </a:extLst>
                </p:cNvPr>
                <p:cNvPicPr/>
                <p:nvPr/>
              </p:nvPicPr>
              <p:blipFill>
                <a:blip r:embed="rId20"/>
                <a:stretch>
                  <a:fillRect/>
                </a:stretch>
              </p:blipFill>
              <p:spPr>
                <a:xfrm>
                  <a:off x="1604270" y="2118534"/>
                  <a:ext cx="54176"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9" name="Ink 18">
                  <a:extLst>
                    <a:ext uri="{FF2B5EF4-FFF2-40B4-BE49-F238E27FC236}">
                      <a16:creationId xmlns:a16="http://schemas.microsoft.com/office/drawing/2014/main" id="{57C695C0-7831-C751-0247-552623C43512}"/>
                    </a:ext>
                  </a:extLst>
                </p14:cNvPr>
                <p14:cNvContentPartPr/>
                <p14:nvPr/>
              </p14:nvContentPartPr>
              <p14:xfrm>
                <a:off x="1321760" y="2211054"/>
                <a:ext cx="113040" cy="166680"/>
              </p14:xfrm>
            </p:contentPart>
          </mc:Choice>
          <mc:Fallback>
            <p:pic>
              <p:nvPicPr>
                <p:cNvPr id="19" name="Ink 18">
                  <a:extLst>
                    <a:ext uri="{FF2B5EF4-FFF2-40B4-BE49-F238E27FC236}">
                      <a16:creationId xmlns:a16="http://schemas.microsoft.com/office/drawing/2014/main" id="{57C695C0-7831-C751-0247-552623C43512}"/>
                    </a:ext>
                  </a:extLst>
                </p:cNvPr>
                <p:cNvPicPr/>
                <p:nvPr/>
              </p:nvPicPr>
              <p:blipFill>
                <a:blip r:embed="rId22"/>
                <a:stretch>
                  <a:fillRect/>
                </a:stretch>
              </p:blipFill>
              <p:spPr>
                <a:xfrm>
                  <a:off x="1312789" y="2202054"/>
                  <a:ext cx="130624"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0" name="Ink 19">
                  <a:extLst>
                    <a:ext uri="{FF2B5EF4-FFF2-40B4-BE49-F238E27FC236}">
                      <a16:creationId xmlns:a16="http://schemas.microsoft.com/office/drawing/2014/main" id="{02F4D843-D4B6-2144-6A47-5A6257230D73}"/>
                    </a:ext>
                  </a:extLst>
                </p14:cNvPr>
                <p14:cNvContentPartPr/>
                <p14:nvPr/>
              </p14:nvContentPartPr>
              <p14:xfrm>
                <a:off x="1454240" y="2269734"/>
                <a:ext cx="93600" cy="75240"/>
              </p14:xfrm>
            </p:contentPart>
          </mc:Choice>
          <mc:Fallback>
            <p:pic>
              <p:nvPicPr>
                <p:cNvPr id="20" name="Ink 19">
                  <a:extLst>
                    <a:ext uri="{FF2B5EF4-FFF2-40B4-BE49-F238E27FC236}">
                      <a16:creationId xmlns:a16="http://schemas.microsoft.com/office/drawing/2014/main" id="{02F4D843-D4B6-2144-6A47-5A6257230D73}"/>
                    </a:ext>
                  </a:extLst>
                </p:cNvPr>
                <p:cNvPicPr/>
                <p:nvPr/>
              </p:nvPicPr>
              <p:blipFill>
                <a:blip r:embed="rId24"/>
                <a:stretch>
                  <a:fillRect/>
                </a:stretch>
              </p:blipFill>
              <p:spPr>
                <a:xfrm>
                  <a:off x="1445240" y="2260734"/>
                  <a:ext cx="11124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1" name="Ink 20">
                  <a:extLst>
                    <a:ext uri="{FF2B5EF4-FFF2-40B4-BE49-F238E27FC236}">
                      <a16:creationId xmlns:a16="http://schemas.microsoft.com/office/drawing/2014/main" id="{2446C5E4-8D8C-20E4-0AD3-6B423306BBD0}"/>
                    </a:ext>
                  </a:extLst>
                </p14:cNvPr>
                <p14:cNvContentPartPr/>
                <p14:nvPr/>
              </p14:nvContentPartPr>
              <p14:xfrm>
                <a:off x="1585280" y="2222934"/>
                <a:ext cx="34200" cy="134640"/>
              </p14:xfrm>
            </p:contentPart>
          </mc:Choice>
          <mc:Fallback>
            <p:pic>
              <p:nvPicPr>
                <p:cNvPr id="21" name="Ink 20">
                  <a:extLst>
                    <a:ext uri="{FF2B5EF4-FFF2-40B4-BE49-F238E27FC236}">
                      <a16:creationId xmlns:a16="http://schemas.microsoft.com/office/drawing/2014/main" id="{2446C5E4-8D8C-20E4-0AD3-6B423306BBD0}"/>
                    </a:ext>
                  </a:extLst>
                </p:cNvPr>
                <p:cNvPicPr/>
                <p:nvPr/>
              </p:nvPicPr>
              <p:blipFill>
                <a:blip r:embed="rId26"/>
                <a:stretch>
                  <a:fillRect/>
                </a:stretch>
              </p:blipFill>
              <p:spPr>
                <a:xfrm>
                  <a:off x="1576280" y="2213910"/>
                  <a:ext cx="51840" cy="152327"/>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2" name="Ink 21">
                  <a:extLst>
                    <a:ext uri="{FF2B5EF4-FFF2-40B4-BE49-F238E27FC236}">
                      <a16:creationId xmlns:a16="http://schemas.microsoft.com/office/drawing/2014/main" id="{C0BA449F-B62F-6F39-4839-54A4071EE5EC}"/>
                    </a:ext>
                  </a:extLst>
                </p14:cNvPr>
                <p14:cNvContentPartPr/>
                <p14:nvPr/>
              </p14:nvContentPartPr>
              <p14:xfrm>
                <a:off x="1571600" y="2276574"/>
                <a:ext cx="65520" cy="12600"/>
              </p14:xfrm>
            </p:contentPart>
          </mc:Choice>
          <mc:Fallback>
            <p:pic>
              <p:nvPicPr>
                <p:cNvPr id="22" name="Ink 21">
                  <a:extLst>
                    <a:ext uri="{FF2B5EF4-FFF2-40B4-BE49-F238E27FC236}">
                      <a16:creationId xmlns:a16="http://schemas.microsoft.com/office/drawing/2014/main" id="{C0BA449F-B62F-6F39-4839-54A4071EE5EC}"/>
                    </a:ext>
                  </a:extLst>
                </p:cNvPr>
                <p:cNvPicPr/>
                <p:nvPr/>
              </p:nvPicPr>
              <p:blipFill>
                <a:blip r:embed="rId28"/>
                <a:stretch>
                  <a:fillRect/>
                </a:stretch>
              </p:blipFill>
              <p:spPr>
                <a:xfrm>
                  <a:off x="1562550" y="2267574"/>
                  <a:ext cx="83257"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3" name="Ink 22">
                  <a:extLst>
                    <a:ext uri="{FF2B5EF4-FFF2-40B4-BE49-F238E27FC236}">
                      <a16:creationId xmlns:a16="http://schemas.microsoft.com/office/drawing/2014/main" id="{D390E5CA-5E61-CF4D-2370-91927045B92D}"/>
                    </a:ext>
                  </a:extLst>
                </p14:cNvPr>
                <p14:cNvContentPartPr/>
                <p14:nvPr/>
              </p14:nvContentPartPr>
              <p14:xfrm>
                <a:off x="1649360" y="2269374"/>
                <a:ext cx="286200" cy="110520"/>
              </p14:xfrm>
            </p:contentPart>
          </mc:Choice>
          <mc:Fallback>
            <p:pic>
              <p:nvPicPr>
                <p:cNvPr id="23" name="Ink 22">
                  <a:extLst>
                    <a:ext uri="{FF2B5EF4-FFF2-40B4-BE49-F238E27FC236}">
                      <a16:creationId xmlns:a16="http://schemas.microsoft.com/office/drawing/2014/main" id="{D390E5CA-5E61-CF4D-2370-91927045B92D}"/>
                    </a:ext>
                  </a:extLst>
                </p:cNvPr>
                <p:cNvPicPr/>
                <p:nvPr/>
              </p:nvPicPr>
              <p:blipFill>
                <a:blip r:embed="rId30"/>
                <a:stretch>
                  <a:fillRect/>
                </a:stretch>
              </p:blipFill>
              <p:spPr>
                <a:xfrm>
                  <a:off x="1640371" y="2260374"/>
                  <a:ext cx="303818"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5" name="Ink 24">
                  <a:extLst>
                    <a:ext uri="{FF2B5EF4-FFF2-40B4-BE49-F238E27FC236}">
                      <a16:creationId xmlns:a16="http://schemas.microsoft.com/office/drawing/2014/main" id="{5EEB6ED6-1870-44F2-23CC-FF378392E8E8}"/>
                    </a:ext>
                  </a:extLst>
                </p14:cNvPr>
                <p14:cNvContentPartPr/>
                <p14:nvPr/>
              </p14:nvContentPartPr>
              <p14:xfrm>
                <a:off x="1349480" y="2563854"/>
                <a:ext cx="79200" cy="102600"/>
              </p14:xfrm>
            </p:contentPart>
          </mc:Choice>
          <mc:Fallback>
            <p:pic>
              <p:nvPicPr>
                <p:cNvPr id="25" name="Ink 24">
                  <a:extLst>
                    <a:ext uri="{FF2B5EF4-FFF2-40B4-BE49-F238E27FC236}">
                      <a16:creationId xmlns:a16="http://schemas.microsoft.com/office/drawing/2014/main" id="{5EEB6ED6-1870-44F2-23CC-FF378392E8E8}"/>
                    </a:ext>
                  </a:extLst>
                </p:cNvPr>
                <p:cNvPicPr/>
                <p:nvPr/>
              </p:nvPicPr>
              <p:blipFill>
                <a:blip r:embed="rId32"/>
                <a:stretch>
                  <a:fillRect/>
                </a:stretch>
              </p:blipFill>
              <p:spPr>
                <a:xfrm>
                  <a:off x="1340480" y="2554854"/>
                  <a:ext cx="9684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6" name="Ink 25">
                  <a:extLst>
                    <a:ext uri="{FF2B5EF4-FFF2-40B4-BE49-F238E27FC236}">
                      <a16:creationId xmlns:a16="http://schemas.microsoft.com/office/drawing/2014/main" id="{61F95691-31B6-A3B0-517A-F5C1A1F3C1CF}"/>
                    </a:ext>
                  </a:extLst>
                </p14:cNvPr>
                <p14:cNvContentPartPr/>
                <p14:nvPr/>
              </p14:nvContentPartPr>
              <p14:xfrm>
                <a:off x="1456760" y="2545854"/>
                <a:ext cx="120960" cy="245880"/>
              </p14:xfrm>
            </p:contentPart>
          </mc:Choice>
          <mc:Fallback>
            <p:pic>
              <p:nvPicPr>
                <p:cNvPr id="26" name="Ink 25">
                  <a:extLst>
                    <a:ext uri="{FF2B5EF4-FFF2-40B4-BE49-F238E27FC236}">
                      <a16:creationId xmlns:a16="http://schemas.microsoft.com/office/drawing/2014/main" id="{61F95691-31B6-A3B0-517A-F5C1A1F3C1CF}"/>
                    </a:ext>
                  </a:extLst>
                </p:cNvPr>
                <p:cNvPicPr/>
                <p:nvPr/>
              </p:nvPicPr>
              <p:blipFill>
                <a:blip r:embed="rId34"/>
                <a:stretch>
                  <a:fillRect/>
                </a:stretch>
              </p:blipFill>
              <p:spPr>
                <a:xfrm>
                  <a:off x="1447760" y="2536867"/>
                  <a:ext cx="138600" cy="263494"/>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7" name="Ink 26">
                  <a:extLst>
                    <a:ext uri="{FF2B5EF4-FFF2-40B4-BE49-F238E27FC236}">
                      <a16:creationId xmlns:a16="http://schemas.microsoft.com/office/drawing/2014/main" id="{8890252D-948C-EAFB-9235-74AC25A4C449}"/>
                    </a:ext>
                  </a:extLst>
                </p14:cNvPr>
                <p14:cNvContentPartPr/>
                <p14:nvPr/>
              </p14:nvContentPartPr>
              <p14:xfrm>
                <a:off x="1617320" y="2593734"/>
                <a:ext cx="84600" cy="83160"/>
              </p14:xfrm>
            </p:contentPart>
          </mc:Choice>
          <mc:Fallback>
            <p:pic>
              <p:nvPicPr>
                <p:cNvPr id="27" name="Ink 26">
                  <a:extLst>
                    <a:ext uri="{FF2B5EF4-FFF2-40B4-BE49-F238E27FC236}">
                      <a16:creationId xmlns:a16="http://schemas.microsoft.com/office/drawing/2014/main" id="{8890252D-948C-EAFB-9235-74AC25A4C449}"/>
                    </a:ext>
                  </a:extLst>
                </p:cNvPr>
                <p:cNvPicPr/>
                <p:nvPr/>
              </p:nvPicPr>
              <p:blipFill>
                <a:blip r:embed="rId36"/>
                <a:stretch>
                  <a:fillRect/>
                </a:stretch>
              </p:blipFill>
              <p:spPr>
                <a:xfrm>
                  <a:off x="1608320" y="2584734"/>
                  <a:ext cx="10224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8" name="Ink 27">
                  <a:extLst>
                    <a:ext uri="{FF2B5EF4-FFF2-40B4-BE49-F238E27FC236}">
                      <a16:creationId xmlns:a16="http://schemas.microsoft.com/office/drawing/2014/main" id="{9B32E965-0D41-4F77-6B7A-3ACC6156358A}"/>
                    </a:ext>
                  </a:extLst>
                </p14:cNvPr>
                <p14:cNvContentPartPr/>
                <p14:nvPr/>
              </p14:nvContentPartPr>
              <p14:xfrm>
                <a:off x="1727120" y="2599854"/>
                <a:ext cx="90360" cy="96480"/>
              </p14:xfrm>
            </p:contentPart>
          </mc:Choice>
          <mc:Fallback>
            <p:pic>
              <p:nvPicPr>
                <p:cNvPr id="28" name="Ink 27">
                  <a:extLst>
                    <a:ext uri="{FF2B5EF4-FFF2-40B4-BE49-F238E27FC236}">
                      <a16:creationId xmlns:a16="http://schemas.microsoft.com/office/drawing/2014/main" id="{9B32E965-0D41-4F77-6B7A-3ACC6156358A}"/>
                    </a:ext>
                  </a:extLst>
                </p:cNvPr>
                <p:cNvPicPr/>
                <p:nvPr/>
              </p:nvPicPr>
              <p:blipFill>
                <a:blip r:embed="rId38"/>
                <a:stretch>
                  <a:fillRect/>
                </a:stretch>
              </p:blipFill>
              <p:spPr>
                <a:xfrm>
                  <a:off x="1718120" y="2590854"/>
                  <a:ext cx="10800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9" name="Ink 28">
                  <a:extLst>
                    <a:ext uri="{FF2B5EF4-FFF2-40B4-BE49-F238E27FC236}">
                      <a16:creationId xmlns:a16="http://schemas.microsoft.com/office/drawing/2014/main" id="{8D8D717A-BA90-1D1F-E39A-7AB14B3F13F8}"/>
                    </a:ext>
                  </a:extLst>
                </p14:cNvPr>
                <p14:cNvContentPartPr/>
                <p14:nvPr/>
              </p14:nvContentPartPr>
              <p14:xfrm>
                <a:off x="1882280" y="2456214"/>
                <a:ext cx="74520" cy="248400"/>
              </p14:xfrm>
            </p:contentPart>
          </mc:Choice>
          <mc:Fallback>
            <p:pic>
              <p:nvPicPr>
                <p:cNvPr id="29" name="Ink 28">
                  <a:extLst>
                    <a:ext uri="{FF2B5EF4-FFF2-40B4-BE49-F238E27FC236}">
                      <a16:creationId xmlns:a16="http://schemas.microsoft.com/office/drawing/2014/main" id="{8D8D717A-BA90-1D1F-E39A-7AB14B3F13F8}"/>
                    </a:ext>
                  </a:extLst>
                </p:cNvPr>
                <p:cNvPicPr/>
                <p:nvPr/>
              </p:nvPicPr>
              <p:blipFill>
                <a:blip r:embed="rId40"/>
                <a:stretch>
                  <a:fillRect/>
                </a:stretch>
              </p:blipFill>
              <p:spPr>
                <a:xfrm>
                  <a:off x="1873280" y="2447201"/>
                  <a:ext cx="92160" cy="266066"/>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31" name="Ink 30">
                  <a:extLst>
                    <a:ext uri="{FF2B5EF4-FFF2-40B4-BE49-F238E27FC236}">
                      <a16:creationId xmlns:a16="http://schemas.microsoft.com/office/drawing/2014/main" id="{847C879E-BF36-CA19-D4C8-C4C37B3CC209}"/>
                    </a:ext>
                  </a:extLst>
                </p14:cNvPr>
                <p14:cNvContentPartPr/>
                <p14:nvPr/>
              </p14:nvContentPartPr>
              <p14:xfrm>
                <a:off x="1344800" y="2773014"/>
                <a:ext cx="95040" cy="360"/>
              </p14:xfrm>
            </p:contentPart>
          </mc:Choice>
          <mc:Fallback>
            <p:pic>
              <p:nvPicPr>
                <p:cNvPr id="31" name="Ink 30">
                  <a:extLst>
                    <a:ext uri="{FF2B5EF4-FFF2-40B4-BE49-F238E27FC236}">
                      <a16:creationId xmlns:a16="http://schemas.microsoft.com/office/drawing/2014/main" id="{847C879E-BF36-CA19-D4C8-C4C37B3CC209}"/>
                    </a:ext>
                  </a:extLst>
                </p:cNvPr>
                <p:cNvPicPr/>
                <p:nvPr/>
              </p:nvPicPr>
              <p:blipFill>
                <a:blip r:embed="rId42"/>
                <a:stretch>
                  <a:fillRect/>
                </a:stretch>
              </p:blipFill>
              <p:spPr>
                <a:xfrm>
                  <a:off x="1335800" y="2764014"/>
                  <a:ext cx="1126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2" name="Ink 31">
                  <a:extLst>
                    <a:ext uri="{FF2B5EF4-FFF2-40B4-BE49-F238E27FC236}">
                      <a16:creationId xmlns:a16="http://schemas.microsoft.com/office/drawing/2014/main" id="{BC476A86-7BE7-D65B-208D-093BD2F3239C}"/>
                    </a:ext>
                  </a:extLst>
                </p14:cNvPr>
                <p14:cNvContentPartPr/>
                <p14:nvPr/>
              </p14:nvContentPartPr>
              <p14:xfrm>
                <a:off x="1362440" y="2826654"/>
                <a:ext cx="83520" cy="360"/>
              </p14:xfrm>
            </p:contentPart>
          </mc:Choice>
          <mc:Fallback>
            <p:pic>
              <p:nvPicPr>
                <p:cNvPr id="32" name="Ink 31">
                  <a:extLst>
                    <a:ext uri="{FF2B5EF4-FFF2-40B4-BE49-F238E27FC236}">
                      <a16:creationId xmlns:a16="http://schemas.microsoft.com/office/drawing/2014/main" id="{BC476A86-7BE7-D65B-208D-093BD2F3239C}"/>
                    </a:ext>
                  </a:extLst>
                </p:cNvPr>
                <p:cNvPicPr/>
                <p:nvPr/>
              </p:nvPicPr>
              <p:blipFill>
                <a:blip r:embed="rId44"/>
                <a:stretch>
                  <a:fillRect/>
                </a:stretch>
              </p:blipFill>
              <p:spPr>
                <a:xfrm>
                  <a:off x="1353401" y="2817654"/>
                  <a:ext cx="101236"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3" name="Ink 32">
                  <a:extLst>
                    <a:ext uri="{FF2B5EF4-FFF2-40B4-BE49-F238E27FC236}">
                      <a16:creationId xmlns:a16="http://schemas.microsoft.com/office/drawing/2014/main" id="{8F465CB7-BA45-9002-6B59-8CFCC6A602FA}"/>
                    </a:ext>
                  </a:extLst>
                </p14:cNvPr>
                <p14:cNvContentPartPr/>
                <p14:nvPr/>
              </p14:nvContentPartPr>
              <p14:xfrm>
                <a:off x="1368560" y="2880294"/>
                <a:ext cx="71280" cy="6480"/>
              </p14:xfrm>
            </p:contentPart>
          </mc:Choice>
          <mc:Fallback>
            <p:pic>
              <p:nvPicPr>
                <p:cNvPr id="33" name="Ink 32">
                  <a:extLst>
                    <a:ext uri="{FF2B5EF4-FFF2-40B4-BE49-F238E27FC236}">
                      <a16:creationId xmlns:a16="http://schemas.microsoft.com/office/drawing/2014/main" id="{8F465CB7-BA45-9002-6B59-8CFCC6A602FA}"/>
                    </a:ext>
                  </a:extLst>
                </p:cNvPr>
                <p:cNvPicPr/>
                <p:nvPr/>
              </p:nvPicPr>
              <p:blipFill>
                <a:blip r:embed="rId46"/>
                <a:stretch>
                  <a:fillRect/>
                </a:stretch>
              </p:blipFill>
              <p:spPr>
                <a:xfrm>
                  <a:off x="1359560" y="2871294"/>
                  <a:ext cx="8892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4" name="Ink 33">
                  <a:extLst>
                    <a:ext uri="{FF2B5EF4-FFF2-40B4-BE49-F238E27FC236}">
                      <a16:creationId xmlns:a16="http://schemas.microsoft.com/office/drawing/2014/main" id="{262D894F-5260-E25F-C766-71098D335E8E}"/>
                    </a:ext>
                  </a:extLst>
                </p14:cNvPr>
                <p14:cNvContentPartPr/>
                <p14:nvPr/>
              </p14:nvContentPartPr>
              <p14:xfrm>
                <a:off x="1350560" y="2933934"/>
                <a:ext cx="119160" cy="12600"/>
              </p14:xfrm>
            </p:contentPart>
          </mc:Choice>
          <mc:Fallback>
            <p:pic>
              <p:nvPicPr>
                <p:cNvPr id="34" name="Ink 33">
                  <a:extLst>
                    <a:ext uri="{FF2B5EF4-FFF2-40B4-BE49-F238E27FC236}">
                      <a16:creationId xmlns:a16="http://schemas.microsoft.com/office/drawing/2014/main" id="{262D894F-5260-E25F-C766-71098D335E8E}"/>
                    </a:ext>
                  </a:extLst>
                </p:cNvPr>
                <p:cNvPicPr/>
                <p:nvPr/>
              </p:nvPicPr>
              <p:blipFill>
                <a:blip r:embed="rId48"/>
                <a:stretch>
                  <a:fillRect/>
                </a:stretch>
              </p:blipFill>
              <p:spPr>
                <a:xfrm>
                  <a:off x="1341533" y="2924669"/>
                  <a:ext cx="136853" cy="30759"/>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9">
            <p14:nvContentPartPr>
              <p14:cNvPr id="36" name="Ink 35">
                <a:extLst>
                  <a:ext uri="{FF2B5EF4-FFF2-40B4-BE49-F238E27FC236}">
                    <a16:creationId xmlns:a16="http://schemas.microsoft.com/office/drawing/2014/main" id="{355EF12D-793D-597C-7EA1-9DA2310958A6}"/>
                  </a:ext>
                </a:extLst>
              </p14:cNvPr>
              <p14:cNvContentPartPr/>
              <p14:nvPr/>
            </p14:nvContentPartPr>
            <p14:xfrm>
              <a:off x="6452840" y="1417974"/>
              <a:ext cx="1248480" cy="1594440"/>
            </p14:xfrm>
          </p:contentPart>
        </mc:Choice>
        <mc:Fallback>
          <p:pic>
            <p:nvPicPr>
              <p:cNvPr id="36" name="Ink 35">
                <a:extLst>
                  <a:ext uri="{FF2B5EF4-FFF2-40B4-BE49-F238E27FC236}">
                    <a16:creationId xmlns:a16="http://schemas.microsoft.com/office/drawing/2014/main" id="{355EF12D-793D-597C-7EA1-9DA2310958A6}"/>
                  </a:ext>
                </a:extLst>
              </p:cNvPr>
              <p:cNvPicPr/>
              <p:nvPr/>
            </p:nvPicPr>
            <p:blipFill>
              <a:blip r:embed="rId50"/>
              <a:stretch>
                <a:fillRect/>
              </a:stretch>
            </p:blipFill>
            <p:spPr>
              <a:xfrm>
                <a:off x="6443840" y="1408974"/>
                <a:ext cx="1266120" cy="161208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7" name="Ink 36">
                <a:extLst>
                  <a:ext uri="{FF2B5EF4-FFF2-40B4-BE49-F238E27FC236}">
                    <a16:creationId xmlns:a16="http://schemas.microsoft.com/office/drawing/2014/main" id="{2F62F77A-4396-29AA-A6DF-B12012F0FDC0}"/>
                  </a:ext>
                </a:extLst>
              </p14:cNvPr>
              <p14:cNvContentPartPr/>
              <p14:nvPr/>
            </p14:nvContentPartPr>
            <p14:xfrm>
              <a:off x="6800960" y="1549014"/>
              <a:ext cx="185760" cy="190800"/>
            </p14:xfrm>
          </p:contentPart>
        </mc:Choice>
        <mc:Fallback>
          <p:pic>
            <p:nvPicPr>
              <p:cNvPr id="37" name="Ink 36">
                <a:extLst>
                  <a:ext uri="{FF2B5EF4-FFF2-40B4-BE49-F238E27FC236}">
                    <a16:creationId xmlns:a16="http://schemas.microsoft.com/office/drawing/2014/main" id="{2F62F77A-4396-29AA-A6DF-B12012F0FDC0}"/>
                  </a:ext>
                </a:extLst>
              </p:cNvPr>
              <p:cNvPicPr/>
              <p:nvPr/>
            </p:nvPicPr>
            <p:blipFill>
              <a:blip r:embed="rId52"/>
              <a:stretch>
                <a:fillRect/>
              </a:stretch>
            </p:blipFill>
            <p:spPr>
              <a:xfrm>
                <a:off x="6791960" y="1540014"/>
                <a:ext cx="20340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8" name="Ink 37">
                <a:extLst>
                  <a:ext uri="{FF2B5EF4-FFF2-40B4-BE49-F238E27FC236}">
                    <a16:creationId xmlns:a16="http://schemas.microsoft.com/office/drawing/2014/main" id="{7F6B086D-0415-29EC-C003-27CAF82CC772}"/>
                  </a:ext>
                </a:extLst>
              </p14:cNvPr>
              <p14:cNvContentPartPr/>
              <p14:nvPr/>
            </p14:nvContentPartPr>
            <p14:xfrm>
              <a:off x="7086800" y="1563054"/>
              <a:ext cx="134280" cy="198000"/>
            </p14:xfrm>
          </p:contentPart>
        </mc:Choice>
        <mc:Fallback>
          <p:pic>
            <p:nvPicPr>
              <p:cNvPr id="38" name="Ink 37">
                <a:extLst>
                  <a:ext uri="{FF2B5EF4-FFF2-40B4-BE49-F238E27FC236}">
                    <a16:creationId xmlns:a16="http://schemas.microsoft.com/office/drawing/2014/main" id="{7F6B086D-0415-29EC-C003-27CAF82CC772}"/>
                  </a:ext>
                </a:extLst>
              </p:cNvPr>
              <p:cNvPicPr/>
              <p:nvPr/>
            </p:nvPicPr>
            <p:blipFill>
              <a:blip r:embed="rId54"/>
              <a:stretch>
                <a:fillRect/>
              </a:stretch>
            </p:blipFill>
            <p:spPr>
              <a:xfrm>
                <a:off x="7077800" y="1554054"/>
                <a:ext cx="15192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9" name="Ink 38">
                <a:extLst>
                  <a:ext uri="{FF2B5EF4-FFF2-40B4-BE49-F238E27FC236}">
                    <a16:creationId xmlns:a16="http://schemas.microsoft.com/office/drawing/2014/main" id="{606AD8BB-0C1A-D776-6780-6CD2861160BC}"/>
                  </a:ext>
                </a:extLst>
              </p14:cNvPr>
              <p14:cNvContentPartPr/>
              <p14:nvPr/>
            </p14:nvContentPartPr>
            <p14:xfrm>
              <a:off x="7268240" y="1667094"/>
              <a:ext cx="122400" cy="96480"/>
            </p14:xfrm>
          </p:contentPart>
        </mc:Choice>
        <mc:Fallback>
          <p:pic>
            <p:nvPicPr>
              <p:cNvPr id="39" name="Ink 38">
                <a:extLst>
                  <a:ext uri="{FF2B5EF4-FFF2-40B4-BE49-F238E27FC236}">
                    <a16:creationId xmlns:a16="http://schemas.microsoft.com/office/drawing/2014/main" id="{606AD8BB-0C1A-D776-6780-6CD2861160BC}"/>
                  </a:ext>
                </a:extLst>
              </p:cNvPr>
              <p:cNvPicPr/>
              <p:nvPr/>
            </p:nvPicPr>
            <p:blipFill>
              <a:blip r:embed="rId56"/>
              <a:stretch>
                <a:fillRect/>
              </a:stretch>
            </p:blipFill>
            <p:spPr>
              <a:xfrm>
                <a:off x="7259240" y="1658094"/>
                <a:ext cx="14004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40" name="Ink 39">
                <a:extLst>
                  <a:ext uri="{FF2B5EF4-FFF2-40B4-BE49-F238E27FC236}">
                    <a16:creationId xmlns:a16="http://schemas.microsoft.com/office/drawing/2014/main" id="{0E46C02D-7014-BF21-1BCF-0F4EED5D67DA}"/>
                  </a:ext>
                </a:extLst>
              </p14:cNvPr>
              <p14:cNvContentPartPr/>
              <p14:nvPr/>
            </p14:nvContentPartPr>
            <p14:xfrm>
              <a:off x="7416560" y="1710654"/>
              <a:ext cx="97920" cy="94320"/>
            </p14:xfrm>
          </p:contentPart>
        </mc:Choice>
        <mc:Fallback>
          <p:pic>
            <p:nvPicPr>
              <p:cNvPr id="40" name="Ink 39">
                <a:extLst>
                  <a:ext uri="{FF2B5EF4-FFF2-40B4-BE49-F238E27FC236}">
                    <a16:creationId xmlns:a16="http://schemas.microsoft.com/office/drawing/2014/main" id="{0E46C02D-7014-BF21-1BCF-0F4EED5D67DA}"/>
                  </a:ext>
                </a:extLst>
              </p:cNvPr>
              <p:cNvPicPr/>
              <p:nvPr/>
            </p:nvPicPr>
            <p:blipFill>
              <a:blip r:embed="rId58"/>
              <a:stretch>
                <a:fillRect/>
              </a:stretch>
            </p:blipFill>
            <p:spPr>
              <a:xfrm>
                <a:off x="7407560" y="1701688"/>
                <a:ext cx="115560" cy="111893"/>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42" name="Ink 41">
                <a:extLst>
                  <a:ext uri="{FF2B5EF4-FFF2-40B4-BE49-F238E27FC236}">
                    <a16:creationId xmlns:a16="http://schemas.microsoft.com/office/drawing/2014/main" id="{3C05E8F2-D432-33DA-DEC8-35EF64A35156}"/>
                  </a:ext>
                </a:extLst>
              </p14:cNvPr>
              <p14:cNvContentPartPr/>
              <p14:nvPr/>
            </p14:nvContentPartPr>
            <p14:xfrm>
              <a:off x="6657680" y="1907214"/>
              <a:ext cx="174960" cy="214560"/>
            </p14:xfrm>
          </p:contentPart>
        </mc:Choice>
        <mc:Fallback>
          <p:pic>
            <p:nvPicPr>
              <p:cNvPr id="42" name="Ink 41">
                <a:extLst>
                  <a:ext uri="{FF2B5EF4-FFF2-40B4-BE49-F238E27FC236}">
                    <a16:creationId xmlns:a16="http://schemas.microsoft.com/office/drawing/2014/main" id="{3C05E8F2-D432-33DA-DEC8-35EF64A35156}"/>
                  </a:ext>
                </a:extLst>
              </p:cNvPr>
              <p:cNvPicPr/>
              <p:nvPr/>
            </p:nvPicPr>
            <p:blipFill>
              <a:blip r:embed="rId60"/>
              <a:stretch>
                <a:fillRect/>
              </a:stretch>
            </p:blipFill>
            <p:spPr>
              <a:xfrm>
                <a:off x="6648680" y="1898199"/>
                <a:ext cx="192600" cy="23223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43" name="Ink 42">
                <a:extLst>
                  <a:ext uri="{FF2B5EF4-FFF2-40B4-BE49-F238E27FC236}">
                    <a16:creationId xmlns:a16="http://schemas.microsoft.com/office/drawing/2014/main" id="{389E5F8B-48A3-08AC-70AF-E863DE18523B}"/>
                  </a:ext>
                </a:extLst>
              </p14:cNvPr>
              <p14:cNvContentPartPr/>
              <p14:nvPr/>
            </p14:nvContentPartPr>
            <p14:xfrm>
              <a:off x="6849560" y="1987494"/>
              <a:ext cx="132480" cy="81720"/>
            </p14:xfrm>
          </p:contentPart>
        </mc:Choice>
        <mc:Fallback>
          <p:pic>
            <p:nvPicPr>
              <p:cNvPr id="43" name="Ink 42">
                <a:extLst>
                  <a:ext uri="{FF2B5EF4-FFF2-40B4-BE49-F238E27FC236}">
                    <a16:creationId xmlns:a16="http://schemas.microsoft.com/office/drawing/2014/main" id="{389E5F8B-48A3-08AC-70AF-E863DE18523B}"/>
                  </a:ext>
                </a:extLst>
              </p:cNvPr>
              <p:cNvPicPr/>
              <p:nvPr/>
            </p:nvPicPr>
            <p:blipFill>
              <a:blip r:embed="rId62"/>
              <a:stretch>
                <a:fillRect/>
              </a:stretch>
            </p:blipFill>
            <p:spPr>
              <a:xfrm>
                <a:off x="6840560" y="1978494"/>
                <a:ext cx="15012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45" name="Ink 44">
                <a:extLst>
                  <a:ext uri="{FF2B5EF4-FFF2-40B4-BE49-F238E27FC236}">
                    <a16:creationId xmlns:a16="http://schemas.microsoft.com/office/drawing/2014/main" id="{6FB9C5B7-B8E9-2E97-2E7E-A39EE12CF6DB}"/>
                  </a:ext>
                </a:extLst>
              </p14:cNvPr>
              <p14:cNvContentPartPr/>
              <p14:nvPr/>
            </p14:nvContentPartPr>
            <p14:xfrm>
              <a:off x="7058000" y="1945374"/>
              <a:ext cx="126000" cy="122400"/>
            </p14:xfrm>
          </p:contentPart>
        </mc:Choice>
        <mc:Fallback>
          <p:pic>
            <p:nvPicPr>
              <p:cNvPr id="45" name="Ink 44">
                <a:extLst>
                  <a:ext uri="{FF2B5EF4-FFF2-40B4-BE49-F238E27FC236}">
                    <a16:creationId xmlns:a16="http://schemas.microsoft.com/office/drawing/2014/main" id="{6FB9C5B7-B8E9-2E97-2E7E-A39EE12CF6DB}"/>
                  </a:ext>
                </a:extLst>
              </p:cNvPr>
              <p:cNvPicPr/>
              <p:nvPr/>
            </p:nvPicPr>
            <p:blipFill>
              <a:blip r:embed="rId64"/>
              <a:stretch>
                <a:fillRect/>
              </a:stretch>
            </p:blipFill>
            <p:spPr>
              <a:xfrm>
                <a:off x="7049000" y="1936374"/>
                <a:ext cx="14364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46" name="Ink 45">
                <a:extLst>
                  <a:ext uri="{FF2B5EF4-FFF2-40B4-BE49-F238E27FC236}">
                    <a16:creationId xmlns:a16="http://schemas.microsoft.com/office/drawing/2014/main" id="{F4D61FAD-08C7-6C44-4BCB-C9DC0A8824F6}"/>
                  </a:ext>
                </a:extLst>
              </p14:cNvPr>
              <p14:cNvContentPartPr/>
              <p14:nvPr/>
            </p14:nvContentPartPr>
            <p14:xfrm>
              <a:off x="7261400" y="1930254"/>
              <a:ext cx="113040" cy="153720"/>
            </p14:xfrm>
          </p:contentPart>
        </mc:Choice>
        <mc:Fallback>
          <p:pic>
            <p:nvPicPr>
              <p:cNvPr id="46" name="Ink 45">
                <a:extLst>
                  <a:ext uri="{FF2B5EF4-FFF2-40B4-BE49-F238E27FC236}">
                    <a16:creationId xmlns:a16="http://schemas.microsoft.com/office/drawing/2014/main" id="{F4D61FAD-08C7-6C44-4BCB-C9DC0A8824F6}"/>
                  </a:ext>
                </a:extLst>
              </p:cNvPr>
              <p:cNvPicPr/>
              <p:nvPr/>
            </p:nvPicPr>
            <p:blipFill>
              <a:blip r:embed="rId66"/>
              <a:stretch>
                <a:fillRect/>
              </a:stretch>
            </p:blipFill>
            <p:spPr>
              <a:xfrm>
                <a:off x="7252400" y="1921254"/>
                <a:ext cx="13068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7" name="Ink 46">
                <a:extLst>
                  <a:ext uri="{FF2B5EF4-FFF2-40B4-BE49-F238E27FC236}">
                    <a16:creationId xmlns:a16="http://schemas.microsoft.com/office/drawing/2014/main" id="{2F0F8F31-2B34-9EA3-0D06-48B52432429E}"/>
                  </a:ext>
                </a:extLst>
              </p14:cNvPr>
              <p14:cNvContentPartPr/>
              <p14:nvPr/>
            </p14:nvContentPartPr>
            <p14:xfrm>
              <a:off x="6680720" y="2205294"/>
              <a:ext cx="61560" cy="171360"/>
            </p14:xfrm>
          </p:contentPart>
        </mc:Choice>
        <mc:Fallback>
          <p:pic>
            <p:nvPicPr>
              <p:cNvPr id="47" name="Ink 46">
                <a:extLst>
                  <a:ext uri="{FF2B5EF4-FFF2-40B4-BE49-F238E27FC236}">
                    <a16:creationId xmlns:a16="http://schemas.microsoft.com/office/drawing/2014/main" id="{2F0F8F31-2B34-9EA3-0D06-48B52432429E}"/>
                  </a:ext>
                </a:extLst>
              </p:cNvPr>
              <p:cNvPicPr/>
              <p:nvPr/>
            </p:nvPicPr>
            <p:blipFill>
              <a:blip r:embed="rId68"/>
              <a:stretch>
                <a:fillRect/>
              </a:stretch>
            </p:blipFill>
            <p:spPr>
              <a:xfrm>
                <a:off x="6671772" y="2196313"/>
                <a:ext cx="79097" cy="188963"/>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8" name="Ink 47">
                <a:extLst>
                  <a:ext uri="{FF2B5EF4-FFF2-40B4-BE49-F238E27FC236}">
                    <a16:creationId xmlns:a16="http://schemas.microsoft.com/office/drawing/2014/main" id="{D629C988-86A1-1640-F89E-752A2D32DADF}"/>
                  </a:ext>
                </a:extLst>
              </p14:cNvPr>
              <p14:cNvContentPartPr/>
              <p14:nvPr/>
            </p14:nvContentPartPr>
            <p14:xfrm>
              <a:off x="6657680" y="2239494"/>
              <a:ext cx="437040" cy="119160"/>
            </p14:xfrm>
          </p:contentPart>
        </mc:Choice>
        <mc:Fallback>
          <p:pic>
            <p:nvPicPr>
              <p:cNvPr id="48" name="Ink 47">
                <a:extLst>
                  <a:ext uri="{FF2B5EF4-FFF2-40B4-BE49-F238E27FC236}">
                    <a16:creationId xmlns:a16="http://schemas.microsoft.com/office/drawing/2014/main" id="{D629C988-86A1-1640-F89E-752A2D32DADF}"/>
                  </a:ext>
                </a:extLst>
              </p:cNvPr>
              <p:cNvPicPr/>
              <p:nvPr/>
            </p:nvPicPr>
            <p:blipFill>
              <a:blip r:embed="rId70"/>
              <a:stretch>
                <a:fillRect/>
              </a:stretch>
            </p:blipFill>
            <p:spPr>
              <a:xfrm>
                <a:off x="6648673" y="2230494"/>
                <a:ext cx="454695"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9" name="Ink 48">
                <a:extLst>
                  <a:ext uri="{FF2B5EF4-FFF2-40B4-BE49-F238E27FC236}">
                    <a16:creationId xmlns:a16="http://schemas.microsoft.com/office/drawing/2014/main" id="{6FBDB308-67ED-94CF-86AB-857BAFDF8D66}"/>
                  </a:ext>
                </a:extLst>
              </p14:cNvPr>
              <p14:cNvContentPartPr/>
              <p14:nvPr/>
            </p14:nvContentPartPr>
            <p14:xfrm>
              <a:off x="7176800" y="2155974"/>
              <a:ext cx="176400" cy="209880"/>
            </p14:xfrm>
          </p:contentPart>
        </mc:Choice>
        <mc:Fallback>
          <p:pic>
            <p:nvPicPr>
              <p:cNvPr id="49" name="Ink 48">
                <a:extLst>
                  <a:ext uri="{FF2B5EF4-FFF2-40B4-BE49-F238E27FC236}">
                    <a16:creationId xmlns:a16="http://schemas.microsoft.com/office/drawing/2014/main" id="{6FBDB308-67ED-94CF-86AB-857BAFDF8D66}"/>
                  </a:ext>
                </a:extLst>
              </p:cNvPr>
              <p:cNvPicPr/>
              <p:nvPr/>
            </p:nvPicPr>
            <p:blipFill>
              <a:blip r:embed="rId72"/>
              <a:stretch>
                <a:fillRect/>
              </a:stretch>
            </p:blipFill>
            <p:spPr>
              <a:xfrm>
                <a:off x="7167800" y="2146974"/>
                <a:ext cx="19404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50" name="Ink 49">
                <a:extLst>
                  <a:ext uri="{FF2B5EF4-FFF2-40B4-BE49-F238E27FC236}">
                    <a16:creationId xmlns:a16="http://schemas.microsoft.com/office/drawing/2014/main" id="{F32096D4-1C77-8679-35A3-DF08965570C0}"/>
                  </a:ext>
                </a:extLst>
              </p14:cNvPr>
              <p14:cNvContentPartPr/>
              <p14:nvPr/>
            </p14:nvContentPartPr>
            <p14:xfrm>
              <a:off x="7416200" y="2153454"/>
              <a:ext cx="114840" cy="239040"/>
            </p14:xfrm>
          </p:contentPart>
        </mc:Choice>
        <mc:Fallback>
          <p:pic>
            <p:nvPicPr>
              <p:cNvPr id="50" name="Ink 49">
                <a:extLst>
                  <a:ext uri="{FF2B5EF4-FFF2-40B4-BE49-F238E27FC236}">
                    <a16:creationId xmlns:a16="http://schemas.microsoft.com/office/drawing/2014/main" id="{F32096D4-1C77-8679-35A3-DF08965570C0}"/>
                  </a:ext>
                </a:extLst>
              </p:cNvPr>
              <p:cNvPicPr/>
              <p:nvPr/>
            </p:nvPicPr>
            <p:blipFill>
              <a:blip r:embed="rId74"/>
              <a:stretch>
                <a:fillRect/>
              </a:stretch>
            </p:blipFill>
            <p:spPr>
              <a:xfrm>
                <a:off x="7407200" y="2144454"/>
                <a:ext cx="132480" cy="256680"/>
              </a:xfrm>
              <a:prstGeom prst="rect">
                <a:avLst/>
              </a:prstGeom>
            </p:spPr>
          </p:pic>
        </mc:Fallback>
      </mc:AlternateContent>
      <p:grpSp>
        <p:nvGrpSpPr>
          <p:cNvPr id="64" name="Group 63">
            <a:extLst>
              <a:ext uri="{FF2B5EF4-FFF2-40B4-BE49-F238E27FC236}">
                <a16:creationId xmlns:a16="http://schemas.microsoft.com/office/drawing/2014/main" id="{C8D258EF-9426-DBEE-64B3-F53A08796445}"/>
              </a:ext>
            </a:extLst>
          </p:cNvPr>
          <p:cNvGrpSpPr/>
          <p:nvPr/>
        </p:nvGrpSpPr>
        <p:grpSpPr>
          <a:xfrm>
            <a:off x="6699440" y="2479974"/>
            <a:ext cx="592200" cy="377280"/>
            <a:chOff x="6699440" y="2479974"/>
            <a:chExt cx="592200" cy="377280"/>
          </a:xfrm>
        </p:grpSpPr>
        <mc:AlternateContent xmlns:mc="http://schemas.openxmlformats.org/markup-compatibility/2006">
          <mc:Choice xmlns:p14="http://schemas.microsoft.com/office/powerpoint/2010/main" Requires="p14">
            <p:contentPart p14:bwMode="auto" r:id="rId75">
              <p14:nvContentPartPr>
                <p14:cNvPr id="52" name="Ink 51">
                  <a:extLst>
                    <a:ext uri="{FF2B5EF4-FFF2-40B4-BE49-F238E27FC236}">
                      <a16:creationId xmlns:a16="http://schemas.microsoft.com/office/drawing/2014/main" id="{547FC34D-4A0F-DFD0-4E64-1078E16B2527}"/>
                    </a:ext>
                  </a:extLst>
                </p14:cNvPr>
                <p14:cNvContentPartPr/>
                <p14:nvPr/>
              </p14:nvContentPartPr>
              <p14:xfrm>
                <a:off x="6699440" y="2491854"/>
                <a:ext cx="90720" cy="192600"/>
              </p14:xfrm>
            </p:contentPart>
          </mc:Choice>
          <mc:Fallback>
            <p:pic>
              <p:nvPicPr>
                <p:cNvPr id="52" name="Ink 51">
                  <a:extLst>
                    <a:ext uri="{FF2B5EF4-FFF2-40B4-BE49-F238E27FC236}">
                      <a16:creationId xmlns:a16="http://schemas.microsoft.com/office/drawing/2014/main" id="{547FC34D-4A0F-DFD0-4E64-1078E16B2527}"/>
                    </a:ext>
                  </a:extLst>
                </p:cNvPr>
                <p:cNvPicPr/>
                <p:nvPr/>
              </p:nvPicPr>
              <p:blipFill>
                <a:blip r:embed="rId76"/>
                <a:stretch>
                  <a:fillRect/>
                </a:stretch>
              </p:blipFill>
              <p:spPr>
                <a:xfrm>
                  <a:off x="6690404" y="2482854"/>
                  <a:ext cx="10843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53" name="Ink 52">
                  <a:extLst>
                    <a:ext uri="{FF2B5EF4-FFF2-40B4-BE49-F238E27FC236}">
                      <a16:creationId xmlns:a16="http://schemas.microsoft.com/office/drawing/2014/main" id="{0567D6A6-CA5E-C56C-AF17-97ABC6E52CDE}"/>
                    </a:ext>
                  </a:extLst>
                </p14:cNvPr>
                <p14:cNvContentPartPr/>
                <p14:nvPr/>
              </p14:nvContentPartPr>
              <p14:xfrm>
                <a:off x="6849200" y="2479974"/>
                <a:ext cx="90000" cy="222480"/>
              </p14:xfrm>
            </p:contentPart>
          </mc:Choice>
          <mc:Fallback>
            <p:pic>
              <p:nvPicPr>
                <p:cNvPr id="53" name="Ink 52">
                  <a:extLst>
                    <a:ext uri="{FF2B5EF4-FFF2-40B4-BE49-F238E27FC236}">
                      <a16:creationId xmlns:a16="http://schemas.microsoft.com/office/drawing/2014/main" id="{0567D6A6-CA5E-C56C-AF17-97ABC6E52CDE}"/>
                    </a:ext>
                  </a:extLst>
                </p:cNvPr>
                <p:cNvPicPr/>
                <p:nvPr/>
              </p:nvPicPr>
              <p:blipFill>
                <a:blip r:embed="rId78"/>
                <a:stretch>
                  <a:fillRect/>
                </a:stretch>
              </p:blipFill>
              <p:spPr>
                <a:xfrm>
                  <a:off x="6840236" y="2470974"/>
                  <a:ext cx="10757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54" name="Ink 53">
                  <a:extLst>
                    <a:ext uri="{FF2B5EF4-FFF2-40B4-BE49-F238E27FC236}">
                      <a16:creationId xmlns:a16="http://schemas.microsoft.com/office/drawing/2014/main" id="{601C9E12-9FD5-5A58-E23D-0F72936199E7}"/>
                    </a:ext>
                  </a:extLst>
                </p14:cNvPr>
                <p14:cNvContentPartPr/>
                <p14:nvPr/>
              </p14:nvContentPartPr>
              <p14:xfrm>
                <a:off x="6872960" y="2581494"/>
                <a:ext cx="142920" cy="6840"/>
              </p14:xfrm>
            </p:contentPart>
          </mc:Choice>
          <mc:Fallback>
            <p:pic>
              <p:nvPicPr>
                <p:cNvPr id="54" name="Ink 53">
                  <a:extLst>
                    <a:ext uri="{FF2B5EF4-FFF2-40B4-BE49-F238E27FC236}">
                      <a16:creationId xmlns:a16="http://schemas.microsoft.com/office/drawing/2014/main" id="{601C9E12-9FD5-5A58-E23D-0F72936199E7}"/>
                    </a:ext>
                  </a:extLst>
                </p:cNvPr>
                <p:cNvPicPr/>
                <p:nvPr/>
              </p:nvPicPr>
              <p:blipFill>
                <a:blip r:embed="rId80"/>
                <a:stretch>
                  <a:fillRect/>
                </a:stretch>
              </p:blipFill>
              <p:spPr>
                <a:xfrm>
                  <a:off x="6863983" y="2572494"/>
                  <a:ext cx="160516"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55" name="Ink 54">
                  <a:extLst>
                    <a:ext uri="{FF2B5EF4-FFF2-40B4-BE49-F238E27FC236}">
                      <a16:creationId xmlns:a16="http://schemas.microsoft.com/office/drawing/2014/main" id="{1AFA01EF-73A7-7755-C433-706C6B93EE95}"/>
                    </a:ext>
                  </a:extLst>
                </p14:cNvPr>
                <p14:cNvContentPartPr/>
                <p14:nvPr/>
              </p14:nvContentPartPr>
              <p14:xfrm>
                <a:off x="7022360" y="2575734"/>
                <a:ext cx="7200" cy="84600"/>
              </p14:xfrm>
            </p:contentPart>
          </mc:Choice>
          <mc:Fallback>
            <p:pic>
              <p:nvPicPr>
                <p:cNvPr id="55" name="Ink 54">
                  <a:extLst>
                    <a:ext uri="{FF2B5EF4-FFF2-40B4-BE49-F238E27FC236}">
                      <a16:creationId xmlns:a16="http://schemas.microsoft.com/office/drawing/2014/main" id="{1AFA01EF-73A7-7755-C433-706C6B93EE95}"/>
                    </a:ext>
                  </a:extLst>
                </p:cNvPr>
                <p:cNvPicPr/>
                <p:nvPr/>
              </p:nvPicPr>
              <p:blipFill>
                <a:blip r:embed="rId82"/>
                <a:stretch>
                  <a:fillRect/>
                </a:stretch>
              </p:blipFill>
              <p:spPr>
                <a:xfrm>
                  <a:off x="7013360" y="2566772"/>
                  <a:ext cx="24840" cy="102165"/>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57" name="Ink 56">
                  <a:extLst>
                    <a:ext uri="{FF2B5EF4-FFF2-40B4-BE49-F238E27FC236}">
                      <a16:creationId xmlns:a16="http://schemas.microsoft.com/office/drawing/2014/main" id="{52F6B827-9C86-36FD-208F-24510447214E}"/>
                    </a:ext>
                  </a:extLst>
                </p14:cNvPr>
                <p14:cNvContentPartPr/>
                <p14:nvPr/>
              </p14:nvContentPartPr>
              <p14:xfrm>
                <a:off x="7046120" y="2486094"/>
                <a:ext cx="360" cy="360"/>
              </p14:xfrm>
            </p:contentPart>
          </mc:Choice>
          <mc:Fallback>
            <p:pic>
              <p:nvPicPr>
                <p:cNvPr id="57" name="Ink 56">
                  <a:extLst>
                    <a:ext uri="{FF2B5EF4-FFF2-40B4-BE49-F238E27FC236}">
                      <a16:creationId xmlns:a16="http://schemas.microsoft.com/office/drawing/2014/main" id="{52F6B827-9C86-36FD-208F-24510447214E}"/>
                    </a:ext>
                  </a:extLst>
                </p:cNvPr>
                <p:cNvPicPr/>
                <p:nvPr/>
              </p:nvPicPr>
              <p:blipFill>
                <a:blip r:embed="rId84"/>
                <a:stretch>
                  <a:fillRect/>
                </a:stretch>
              </p:blipFill>
              <p:spPr>
                <a:xfrm>
                  <a:off x="7037120" y="2477094"/>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58" name="Ink 57">
                  <a:extLst>
                    <a:ext uri="{FF2B5EF4-FFF2-40B4-BE49-F238E27FC236}">
                      <a16:creationId xmlns:a16="http://schemas.microsoft.com/office/drawing/2014/main" id="{98A6F2E1-5DFD-EF58-DBBA-15084ECB7662}"/>
                    </a:ext>
                  </a:extLst>
                </p14:cNvPr>
                <p14:cNvContentPartPr/>
                <p14:nvPr/>
              </p14:nvContentPartPr>
              <p14:xfrm>
                <a:off x="7076000" y="2569614"/>
                <a:ext cx="95400" cy="97200"/>
              </p14:xfrm>
            </p:contentPart>
          </mc:Choice>
          <mc:Fallback>
            <p:pic>
              <p:nvPicPr>
                <p:cNvPr id="58" name="Ink 57">
                  <a:extLst>
                    <a:ext uri="{FF2B5EF4-FFF2-40B4-BE49-F238E27FC236}">
                      <a16:creationId xmlns:a16="http://schemas.microsoft.com/office/drawing/2014/main" id="{98A6F2E1-5DFD-EF58-DBBA-15084ECB7662}"/>
                    </a:ext>
                  </a:extLst>
                </p:cNvPr>
                <p:cNvPicPr/>
                <p:nvPr/>
              </p:nvPicPr>
              <p:blipFill>
                <a:blip r:embed="rId86"/>
                <a:stretch>
                  <a:fillRect/>
                </a:stretch>
              </p:blipFill>
              <p:spPr>
                <a:xfrm>
                  <a:off x="7067034" y="2560614"/>
                  <a:ext cx="112974"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59" name="Ink 58">
                  <a:extLst>
                    <a:ext uri="{FF2B5EF4-FFF2-40B4-BE49-F238E27FC236}">
                      <a16:creationId xmlns:a16="http://schemas.microsoft.com/office/drawing/2014/main" id="{327DB508-F092-C20E-D5AE-C95E2AD4DBCB}"/>
                    </a:ext>
                  </a:extLst>
                </p14:cNvPr>
                <p14:cNvContentPartPr/>
                <p14:nvPr/>
              </p14:nvContentPartPr>
              <p14:xfrm>
                <a:off x="7237280" y="2492214"/>
                <a:ext cx="13320" cy="182520"/>
              </p14:xfrm>
            </p:contentPart>
          </mc:Choice>
          <mc:Fallback>
            <p:pic>
              <p:nvPicPr>
                <p:cNvPr id="59" name="Ink 58">
                  <a:extLst>
                    <a:ext uri="{FF2B5EF4-FFF2-40B4-BE49-F238E27FC236}">
                      <a16:creationId xmlns:a16="http://schemas.microsoft.com/office/drawing/2014/main" id="{327DB508-F092-C20E-D5AE-C95E2AD4DBCB}"/>
                    </a:ext>
                  </a:extLst>
                </p:cNvPr>
                <p:cNvPicPr/>
                <p:nvPr/>
              </p:nvPicPr>
              <p:blipFill>
                <a:blip r:embed="rId88"/>
                <a:stretch>
                  <a:fillRect/>
                </a:stretch>
              </p:blipFill>
              <p:spPr>
                <a:xfrm>
                  <a:off x="7228280" y="2483214"/>
                  <a:ext cx="3096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60" name="Ink 59">
                  <a:extLst>
                    <a:ext uri="{FF2B5EF4-FFF2-40B4-BE49-F238E27FC236}">
                      <a16:creationId xmlns:a16="http://schemas.microsoft.com/office/drawing/2014/main" id="{B6BAF05C-6C48-22DF-5148-63F70BA841A9}"/>
                    </a:ext>
                  </a:extLst>
                </p14:cNvPr>
                <p14:cNvContentPartPr/>
                <p14:nvPr/>
              </p14:nvContentPartPr>
              <p14:xfrm>
                <a:off x="7195520" y="2562414"/>
                <a:ext cx="96120" cy="37800"/>
              </p14:xfrm>
            </p:contentPart>
          </mc:Choice>
          <mc:Fallback>
            <p:pic>
              <p:nvPicPr>
                <p:cNvPr id="60" name="Ink 59">
                  <a:extLst>
                    <a:ext uri="{FF2B5EF4-FFF2-40B4-BE49-F238E27FC236}">
                      <a16:creationId xmlns:a16="http://schemas.microsoft.com/office/drawing/2014/main" id="{B6BAF05C-6C48-22DF-5148-63F70BA841A9}"/>
                    </a:ext>
                  </a:extLst>
                </p:cNvPr>
                <p:cNvPicPr/>
                <p:nvPr/>
              </p:nvPicPr>
              <p:blipFill>
                <a:blip r:embed="rId90"/>
                <a:stretch>
                  <a:fillRect/>
                </a:stretch>
              </p:blipFill>
              <p:spPr>
                <a:xfrm>
                  <a:off x="7186520" y="2553414"/>
                  <a:ext cx="11376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61" name="Ink 60">
                  <a:extLst>
                    <a:ext uri="{FF2B5EF4-FFF2-40B4-BE49-F238E27FC236}">
                      <a16:creationId xmlns:a16="http://schemas.microsoft.com/office/drawing/2014/main" id="{3FFB8551-5967-3239-07E8-685B54D77808}"/>
                    </a:ext>
                  </a:extLst>
                </p14:cNvPr>
                <p14:cNvContentPartPr/>
                <p14:nvPr/>
              </p14:nvContentPartPr>
              <p14:xfrm>
                <a:off x="6747320" y="2767254"/>
                <a:ext cx="42480" cy="6120"/>
              </p14:xfrm>
            </p:contentPart>
          </mc:Choice>
          <mc:Fallback>
            <p:pic>
              <p:nvPicPr>
                <p:cNvPr id="61" name="Ink 60">
                  <a:extLst>
                    <a:ext uri="{FF2B5EF4-FFF2-40B4-BE49-F238E27FC236}">
                      <a16:creationId xmlns:a16="http://schemas.microsoft.com/office/drawing/2014/main" id="{3FFB8551-5967-3239-07E8-685B54D77808}"/>
                    </a:ext>
                  </a:extLst>
                </p:cNvPr>
                <p:cNvPicPr/>
                <p:nvPr/>
              </p:nvPicPr>
              <p:blipFill>
                <a:blip r:embed="rId92"/>
                <a:stretch>
                  <a:fillRect/>
                </a:stretch>
              </p:blipFill>
              <p:spPr>
                <a:xfrm>
                  <a:off x="6738320" y="2758754"/>
                  <a:ext cx="60120" cy="2278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62" name="Ink 61">
                  <a:extLst>
                    <a:ext uri="{FF2B5EF4-FFF2-40B4-BE49-F238E27FC236}">
                      <a16:creationId xmlns:a16="http://schemas.microsoft.com/office/drawing/2014/main" id="{0771ACCE-454E-CF4A-021B-6146AE1BD863}"/>
                    </a:ext>
                  </a:extLst>
                </p14:cNvPr>
                <p14:cNvContentPartPr/>
                <p14:nvPr/>
              </p14:nvContentPartPr>
              <p14:xfrm>
                <a:off x="6741200" y="2804694"/>
                <a:ext cx="67680" cy="10440"/>
              </p14:xfrm>
            </p:contentPart>
          </mc:Choice>
          <mc:Fallback>
            <p:pic>
              <p:nvPicPr>
                <p:cNvPr id="62" name="Ink 61">
                  <a:extLst>
                    <a:ext uri="{FF2B5EF4-FFF2-40B4-BE49-F238E27FC236}">
                      <a16:creationId xmlns:a16="http://schemas.microsoft.com/office/drawing/2014/main" id="{0771ACCE-454E-CF4A-021B-6146AE1BD863}"/>
                    </a:ext>
                  </a:extLst>
                </p:cNvPr>
                <p:cNvPicPr/>
                <p:nvPr/>
              </p:nvPicPr>
              <p:blipFill>
                <a:blip r:embed="rId94"/>
                <a:stretch>
                  <a:fillRect/>
                </a:stretch>
              </p:blipFill>
              <p:spPr>
                <a:xfrm>
                  <a:off x="6732152" y="2795694"/>
                  <a:ext cx="85414"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63" name="Ink 62">
                  <a:extLst>
                    <a:ext uri="{FF2B5EF4-FFF2-40B4-BE49-F238E27FC236}">
                      <a16:creationId xmlns:a16="http://schemas.microsoft.com/office/drawing/2014/main" id="{20C4054B-77CA-9D1B-DB56-CCF6056DFA03}"/>
                    </a:ext>
                  </a:extLst>
                </p14:cNvPr>
                <p14:cNvContentPartPr/>
                <p14:nvPr/>
              </p14:nvContentPartPr>
              <p14:xfrm>
                <a:off x="6777200" y="2848254"/>
                <a:ext cx="56880" cy="9000"/>
              </p14:xfrm>
            </p:contentPart>
          </mc:Choice>
          <mc:Fallback>
            <p:pic>
              <p:nvPicPr>
                <p:cNvPr id="63" name="Ink 62">
                  <a:extLst>
                    <a:ext uri="{FF2B5EF4-FFF2-40B4-BE49-F238E27FC236}">
                      <a16:creationId xmlns:a16="http://schemas.microsoft.com/office/drawing/2014/main" id="{20C4054B-77CA-9D1B-DB56-CCF6056DFA03}"/>
                    </a:ext>
                  </a:extLst>
                </p:cNvPr>
                <p:cNvPicPr/>
                <p:nvPr/>
              </p:nvPicPr>
              <p:blipFill>
                <a:blip r:embed="rId96"/>
                <a:stretch>
                  <a:fillRect/>
                </a:stretch>
              </p:blipFill>
              <p:spPr>
                <a:xfrm>
                  <a:off x="6768200" y="2839254"/>
                  <a:ext cx="74520" cy="26640"/>
                </a:xfrm>
                <a:prstGeom prst="rect">
                  <a:avLst/>
                </a:prstGeom>
              </p:spPr>
            </p:pic>
          </mc:Fallback>
        </mc:AlternateContent>
      </p:grpSp>
      <p:grpSp>
        <p:nvGrpSpPr>
          <p:cNvPr id="103" name="Group 102">
            <a:extLst>
              <a:ext uri="{FF2B5EF4-FFF2-40B4-BE49-F238E27FC236}">
                <a16:creationId xmlns:a16="http://schemas.microsoft.com/office/drawing/2014/main" id="{1FA7AD89-166D-92AE-4E82-6B493D29A7BE}"/>
              </a:ext>
            </a:extLst>
          </p:cNvPr>
          <p:cNvGrpSpPr/>
          <p:nvPr/>
        </p:nvGrpSpPr>
        <p:grpSpPr>
          <a:xfrm>
            <a:off x="3422394" y="3567148"/>
            <a:ext cx="724680" cy="340560"/>
            <a:chOff x="3422394" y="3567148"/>
            <a:chExt cx="724680" cy="340560"/>
          </a:xfrm>
        </p:grpSpPr>
        <mc:AlternateContent xmlns:mc="http://schemas.openxmlformats.org/markup-compatibility/2006">
          <mc:Choice xmlns:p14="http://schemas.microsoft.com/office/powerpoint/2010/main" Requires="p14">
            <p:contentPart p14:bwMode="auto" r:id="rId97">
              <p14:nvContentPartPr>
                <p14:cNvPr id="16" name="Ink 15">
                  <a:extLst>
                    <a:ext uri="{FF2B5EF4-FFF2-40B4-BE49-F238E27FC236}">
                      <a16:creationId xmlns:a16="http://schemas.microsoft.com/office/drawing/2014/main" id="{643E095A-D9AC-B601-B965-A02102E62349}"/>
                    </a:ext>
                  </a:extLst>
                </p14:cNvPr>
                <p14:cNvContentPartPr/>
                <p14:nvPr/>
              </p14:nvContentPartPr>
              <p14:xfrm>
                <a:off x="3422394" y="3567148"/>
                <a:ext cx="161280" cy="192960"/>
              </p14:xfrm>
            </p:contentPart>
          </mc:Choice>
          <mc:Fallback>
            <p:pic>
              <p:nvPicPr>
                <p:cNvPr id="16" name="Ink 15">
                  <a:extLst>
                    <a:ext uri="{FF2B5EF4-FFF2-40B4-BE49-F238E27FC236}">
                      <a16:creationId xmlns:a16="http://schemas.microsoft.com/office/drawing/2014/main" id="{643E095A-D9AC-B601-B965-A02102E62349}"/>
                    </a:ext>
                  </a:extLst>
                </p:cNvPr>
                <p:cNvPicPr/>
                <p:nvPr/>
              </p:nvPicPr>
              <p:blipFill>
                <a:blip r:embed="rId98"/>
                <a:stretch>
                  <a:fillRect/>
                </a:stretch>
              </p:blipFill>
              <p:spPr>
                <a:xfrm>
                  <a:off x="3413394" y="3558148"/>
                  <a:ext cx="17892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18" name="Ink 17">
                  <a:extLst>
                    <a:ext uri="{FF2B5EF4-FFF2-40B4-BE49-F238E27FC236}">
                      <a16:creationId xmlns:a16="http://schemas.microsoft.com/office/drawing/2014/main" id="{C6D1487A-D77A-7C35-5C20-70D5EA78A7A5}"/>
                    </a:ext>
                  </a:extLst>
                </p14:cNvPr>
                <p14:cNvContentPartPr/>
                <p14:nvPr/>
              </p14:nvContentPartPr>
              <p14:xfrm>
                <a:off x="3503034" y="3699988"/>
                <a:ext cx="111960" cy="96480"/>
              </p14:xfrm>
            </p:contentPart>
          </mc:Choice>
          <mc:Fallback>
            <p:pic>
              <p:nvPicPr>
                <p:cNvPr id="18" name="Ink 17">
                  <a:extLst>
                    <a:ext uri="{FF2B5EF4-FFF2-40B4-BE49-F238E27FC236}">
                      <a16:creationId xmlns:a16="http://schemas.microsoft.com/office/drawing/2014/main" id="{C6D1487A-D77A-7C35-5C20-70D5EA78A7A5}"/>
                    </a:ext>
                  </a:extLst>
                </p:cNvPr>
                <p:cNvPicPr/>
                <p:nvPr/>
              </p:nvPicPr>
              <p:blipFill>
                <a:blip r:embed="rId100"/>
                <a:stretch>
                  <a:fillRect/>
                </a:stretch>
              </p:blipFill>
              <p:spPr>
                <a:xfrm>
                  <a:off x="3494394" y="3691348"/>
                  <a:ext cx="12960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70" name="Ink 69">
                  <a:extLst>
                    <a:ext uri="{FF2B5EF4-FFF2-40B4-BE49-F238E27FC236}">
                      <a16:creationId xmlns:a16="http://schemas.microsoft.com/office/drawing/2014/main" id="{602A19A3-12EF-A84E-5F97-C4C34668D5D6}"/>
                    </a:ext>
                  </a:extLst>
                </p14:cNvPr>
                <p14:cNvContentPartPr/>
                <p14:nvPr/>
              </p14:nvContentPartPr>
              <p14:xfrm>
                <a:off x="3641634" y="3678748"/>
                <a:ext cx="90720" cy="158040"/>
              </p14:xfrm>
            </p:contentPart>
          </mc:Choice>
          <mc:Fallback>
            <p:pic>
              <p:nvPicPr>
                <p:cNvPr id="70" name="Ink 69">
                  <a:extLst>
                    <a:ext uri="{FF2B5EF4-FFF2-40B4-BE49-F238E27FC236}">
                      <a16:creationId xmlns:a16="http://schemas.microsoft.com/office/drawing/2014/main" id="{602A19A3-12EF-A84E-5F97-C4C34668D5D6}"/>
                    </a:ext>
                  </a:extLst>
                </p:cNvPr>
                <p:cNvPicPr/>
                <p:nvPr/>
              </p:nvPicPr>
              <p:blipFill>
                <a:blip r:embed="rId102"/>
                <a:stretch>
                  <a:fillRect/>
                </a:stretch>
              </p:blipFill>
              <p:spPr>
                <a:xfrm>
                  <a:off x="3632634" y="3669748"/>
                  <a:ext cx="10836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75" name="Ink 74">
                  <a:extLst>
                    <a:ext uri="{FF2B5EF4-FFF2-40B4-BE49-F238E27FC236}">
                      <a16:creationId xmlns:a16="http://schemas.microsoft.com/office/drawing/2014/main" id="{81B6AD00-3B0E-3B61-C790-BEA96E768ADE}"/>
                    </a:ext>
                  </a:extLst>
                </p14:cNvPr>
                <p14:cNvContentPartPr/>
                <p14:nvPr/>
              </p14:nvContentPartPr>
              <p14:xfrm>
                <a:off x="3790314" y="3732028"/>
                <a:ext cx="16560" cy="105840"/>
              </p14:xfrm>
            </p:contentPart>
          </mc:Choice>
          <mc:Fallback>
            <p:pic>
              <p:nvPicPr>
                <p:cNvPr id="75" name="Ink 74">
                  <a:extLst>
                    <a:ext uri="{FF2B5EF4-FFF2-40B4-BE49-F238E27FC236}">
                      <a16:creationId xmlns:a16="http://schemas.microsoft.com/office/drawing/2014/main" id="{81B6AD00-3B0E-3B61-C790-BEA96E768ADE}"/>
                    </a:ext>
                  </a:extLst>
                </p:cNvPr>
                <p:cNvPicPr/>
                <p:nvPr/>
              </p:nvPicPr>
              <p:blipFill>
                <a:blip r:embed="rId104"/>
                <a:stretch>
                  <a:fillRect/>
                </a:stretch>
              </p:blipFill>
              <p:spPr>
                <a:xfrm>
                  <a:off x="3781314" y="3723028"/>
                  <a:ext cx="3420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78" name="Ink 77">
                  <a:extLst>
                    <a:ext uri="{FF2B5EF4-FFF2-40B4-BE49-F238E27FC236}">
                      <a16:creationId xmlns:a16="http://schemas.microsoft.com/office/drawing/2014/main" id="{BCA4BE95-9B70-2CEF-E26E-87A975F31768}"/>
                    </a:ext>
                  </a:extLst>
                </p14:cNvPr>
                <p14:cNvContentPartPr/>
                <p14:nvPr/>
              </p14:nvContentPartPr>
              <p14:xfrm>
                <a:off x="3811554" y="3652108"/>
                <a:ext cx="360" cy="360"/>
              </p14:xfrm>
            </p:contentPart>
          </mc:Choice>
          <mc:Fallback>
            <p:pic>
              <p:nvPicPr>
                <p:cNvPr id="78" name="Ink 77">
                  <a:extLst>
                    <a:ext uri="{FF2B5EF4-FFF2-40B4-BE49-F238E27FC236}">
                      <a16:creationId xmlns:a16="http://schemas.microsoft.com/office/drawing/2014/main" id="{BCA4BE95-9B70-2CEF-E26E-87A975F31768}"/>
                    </a:ext>
                  </a:extLst>
                </p:cNvPr>
                <p:cNvPicPr/>
                <p:nvPr/>
              </p:nvPicPr>
              <p:blipFill>
                <a:blip r:embed="rId84"/>
                <a:stretch>
                  <a:fillRect/>
                </a:stretch>
              </p:blipFill>
              <p:spPr>
                <a:xfrm>
                  <a:off x="3802914" y="364310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83" name="Ink 82">
                  <a:extLst>
                    <a:ext uri="{FF2B5EF4-FFF2-40B4-BE49-F238E27FC236}">
                      <a16:creationId xmlns:a16="http://schemas.microsoft.com/office/drawing/2014/main" id="{59182467-219A-C3A9-F16D-2645FECE48E0}"/>
                    </a:ext>
                  </a:extLst>
                </p14:cNvPr>
                <p14:cNvContentPartPr/>
                <p14:nvPr/>
              </p14:nvContentPartPr>
              <p14:xfrm>
                <a:off x="3875274" y="3768748"/>
                <a:ext cx="271800" cy="138960"/>
              </p14:xfrm>
            </p:contentPart>
          </mc:Choice>
          <mc:Fallback>
            <p:pic>
              <p:nvPicPr>
                <p:cNvPr id="83" name="Ink 82">
                  <a:extLst>
                    <a:ext uri="{FF2B5EF4-FFF2-40B4-BE49-F238E27FC236}">
                      <a16:creationId xmlns:a16="http://schemas.microsoft.com/office/drawing/2014/main" id="{59182467-219A-C3A9-F16D-2645FECE48E0}"/>
                    </a:ext>
                  </a:extLst>
                </p:cNvPr>
                <p:cNvPicPr/>
                <p:nvPr/>
              </p:nvPicPr>
              <p:blipFill>
                <a:blip r:embed="rId107"/>
                <a:stretch>
                  <a:fillRect/>
                </a:stretch>
              </p:blipFill>
              <p:spPr>
                <a:xfrm>
                  <a:off x="3866634" y="3759748"/>
                  <a:ext cx="289440" cy="156600"/>
                </a:xfrm>
                <a:prstGeom prst="rect">
                  <a:avLst/>
                </a:prstGeom>
              </p:spPr>
            </p:pic>
          </mc:Fallback>
        </mc:AlternateContent>
      </p:grpSp>
      <p:grpSp>
        <p:nvGrpSpPr>
          <p:cNvPr id="102" name="Group 101">
            <a:extLst>
              <a:ext uri="{FF2B5EF4-FFF2-40B4-BE49-F238E27FC236}">
                <a16:creationId xmlns:a16="http://schemas.microsoft.com/office/drawing/2014/main" id="{7D200F61-0533-C098-6EC2-DEECB89D901A}"/>
              </a:ext>
            </a:extLst>
          </p:cNvPr>
          <p:cNvGrpSpPr/>
          <p:nvPr/>
        </p:nvGrpSpPr>
        <p:grpSpPr>
          <a:xfrm>
            <a:off x="3460194" y="4054948"/>
            <a:ext cx="627840" cy="240840"/>
            <a:chOff x="3460194" y="4054948"/>
            <a:chExt cx="627840" cy="240840"/>
          </a:xfrm>
        </p:grpSpPr>
        <mc:AlternateContent xmlns:mc="http://schemas.openxmlformats.org/markup-compatibility/2006">
          <mc:Choice xmlns:p14="http://schemas.microsoft.com/office/powerpoint/2010/main" Requires="p14">
            <p:contentPart p14:bwMode="auto" r:id="rId108">
              <p14:nvContentPartPr>
                <p14:cNvPr id="84" name="Ink 83">
                  <a:extLst>
                    <a:ext uri="{FF2B5EF4-FFF2-40B4-BE49-F238E27FC236}">
                      <a16:creationId xmlns:a16="http://schemas.microsoft.com/office/drawing/2014/main" id="{BDEA6CA6-0C86-D99E-E6FE-8F11E62825AC}"/>
                    </a:ext>
                  </a:extLst>
                </p14:cNvPr>
                <p14:cNvContentPartPr/>
                <p14:nvPr/>
              </p14:nvContentPartPr>
              <p14:xfrm>
                <a:off x="3460194" y="4065748"/>
                <a:ext cx="252360" cy="181080"/>
              </p14:xfrm>
            </p:contentPart>
          </mc:Choice>
          <mc:Fallback>
            <p:pic>
              <p:nvPicPr>
                <p:cNvPr id="84" name="Ink 83">
                  <a:extLst>
                    <a:ext uri="{FF2B5EF4-FFF2-40B4-BE49-F238E27FC236}">
                      <a16:creationId xmlns:a16="http://schemas.microsoft.com/office/drawing/2014/main" id="{BDEA6CA6-0C86-D99E-E6FE-8F11E62825AC}"/>
                    </a:ext>
                  </a:extLst>
                </p:cNvPr>
                <p:cNvPicPr/>
                <p:nvPr/>
              </p:nvPicPr>
              <p:blipFill>
                <a:blip r:embed="rId109"/>
                <a:stretch>
                  <a:fillRect/>
                </a:stretch>
              </p:blipFill>
              <p:spPr>
                <a:xfrm>
                  <a:off x="3451194" y="4057108"/>
                  <a:ext cx="27000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90" name="Ink 89">
                  <a:extLst>
                    <a:ext uri="{FF2B5EF4-FFF2-40B4-BE49-F238E27FC236}">
                      <a16:creationId xmlns:a16="http://schemas.microsoft.com/office/drawing/2014/main" id="{F9C72CEE-4FDA-B70E-A217-DCDCA1D168EF}"/>
                    </a:ext>
                  </a:extLst>
                </p14:cNvPr>
                <p14:cNvContentPartPr/>
                <p14:nvPr/>
              </p14:nvContentPartPr>
              <p14:xfrm>
                <a:off x="3779514" y="4082308"/>
                <a:ext cx="91440" cy="186120"/>
              </p14:xfrm>
            </p:contentPart>
          </mc:Choice>
          <mc:Fallback>
            <p:pic>
              <p:nvPicPr>
                <p:cNvPr id="90" name="Ink 89">
                  <a:extLst>
                    <a:ext uri="{FF2B5EF4-FFF2-40B4-BE49-F238E27FC236}">
                      <a16:creationId xmlns:a16="http://schemas.microsoft.com/office/drawing/2014/main" id="{F9C72CEE-4FDA-B70E-A217-DCDCA1D168EF}"/>
                    </a:ext>
                  </a:extLst>
                </p:cNvPr>
                <p:cNvPicPr/>
                <p:nvPr/>
              </p:nvPicPr>
              <p:blipFill>
                <a:blip r:embed="rId111"/>
                <a:stretch>
                  <a:fillRect/>
                </a:stretch>
              </p:blipFill>
              <p:spPr>
                <a:xfrm>
                  <a:off x="3770514" y="4073308"/>
                  <a:ext cx="10908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01" name="Ink 100">
                  <a:extLst>
                    <a:ext uri="{FF2B5EF4-FFF2-40B4-BE49-F238E27FC236}">
                      <a16:creationId xmlns:a16="http://schemas.microsoft.com/office/drawing/2014/main" id="{35216516-53EB-8FF4-0B4E-57472EE1D3D7}"/>
                    </a:ext>
                  </a:extLst>
                </p14:cNvPr>
                <p14:cNvContentPartPr/>
                <p14:nvPr/>
              </p14:nvContentPartPr>
              <p14:xfrm>
                <a:off x="3929274" y="4054948"/>
                <a:ext cx="158760" cy="240840"/>
              </p14:xfrm>
            </p:contentPart>
          </mc:Choice>
          <mc:Fallback>
            <p:pic>
              <p:nvPicPr>
                <p:cNvPr id="101" name="Ink 100">
                  <a:extLst>
                    <a:ext uri="{FF2B5EF4-FFF2-40B4-BE49-F238E27FC236}">
                      <a16:creationId xmlns:a16="http://schemas.microsoft.com/office/drawing/2014/main" id="{35216516-53EB-8FF4-0B4E-57472EE1D3D7}"/>
                    </a:ext>
                  </a:extLst>
                </p:cNvPr>
                <p:cNvPicPr/>
                <p:nvPr/>
              </p:nvPicPr>
              <p:blipFill>
                <a:blip r:embed="rId113"/>
                <a:stretch>
                  <a:fillRect/>
                </a:stretch>
              </p:blipFill>
              <p:spPr>
                <a:xfrm>
                  <a:off x="3920634" y="4046308"/>
                  <a:ext cx="176400" cy="258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4">
            <p14:nvContentPartPr>
              <p14:cNvPr id="104" name="Ink 103">
                <a:extLst>
                  <a:ext uri="{FF2B5EF4-FFF2-40B4-BE49-F238E27FC236}">
                    <a16:creationId xmlns:a16="http://schemas.microsoft.com/office/drawing/2014/main" id="{071AC7F1-DF64-E20C-975A-729AFE4615A7}"/>
                  </a:ext>
                </a:extLst>
              </p14:cNvPr>
              <p14:cNvContentPartPr/>
              <p14:nvPr/>
            </p14:nvContentPartPr>
            <p14:xfrm>
              <a:off x="3534714" y="4353748"/>
              <a:ext cx="145080" cy="355320"/>
            </p14:xfrm>
          </p:contentPart>
        </mc:Choice>
        <mc:Fallback>
          <p:pic>
            <p:nvPicPr>
              <p:cNvPr id="104" name="Ink 103">
                <a:extLst>
                  <a:ext uri="{FF2B5EF4-FFF2-40B4-BE49-F238E27FC236}">
                    <a16:creationId xmlns:a16="http://schemas.microsoft.com/office/drawing/2014/main" id="{071AC7F1-DF64-E20C-975A-729AFE4615A7}"/>
                  </a:ext>
                </a:extLst>
              </p:cNvPr>
              <p:cNvPicPr/>
              <p:nvPr/>
            </p:nvPicPr>
            <p:blipFill>
              <a:blip r:embed="rId115"/>
              <a:stretch>
                <a:fillRect/>
              </a:stretch>
            </p:blipFill>
            <p:spPr>
              <a:xfrm>
                <a:off x="3525714" y="4344748"/>
                <a:ext cx="162720" cy="3729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05" name="Ink 104">
                <a:extLst>
                  <a:ext uri="{FF2B5EF4-FFF2-40B4-BE49-F238E27FC236}">
                    <a16:creationId xmlns:a16="http://schemas.microsoft.com/office/drawing/2014/main" id="{602C2019-3AB4-00CC-13DF-32840431218C}"/>
                  </a:ext>
                </a:extLst>
              </p14:cNvPr>
              <p14:cNvContentPartPr/>
              <p14:nvPr/>
            </p14:nvContentPartPr>
            <p14:xfrm>
              <a:off x="3769074" y="4368508"/>
              <a:ext cx="203760" cy="273960"/>
            </p14:xfrm>
          </p:contentPart>
        </mc:Choice>
        <mc:Fallback>
          <p:pic>
            <p:nvPicPr>
              <p:cNvPr id="105" name="Ink 104">
                <a:extLst>
                  <a:ext uri="{FF2B5EF4-FFF2-40B4-BE49-F238E27FC236}">
                    <a16:creationId xmlns:a16="http://schemas.microsoft.com/office/drawing/2014/main" id="{602C2019-3AB4-00CC-13DF-32840431218C}"/>
                  </a:ext>
                </a:extLst>
              </p:cNvPr>
              <p:cNvPicPr/>
              <p:nvPr/>
            </p:nvPicPr>
            <p:blipFill>
              <a:blip r:embed="rId117"/>
              <a:stretch>
                <a:fillRect/>
              </a:stretch>
            </p:blipFill>
            <p:spPr>
              <a:xfrm>
                <a:off x="3760434" y="4359868"/>
                <a:ext cx="22140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06" name="Ink 105">
                <a:extLst>
                  <a:ext uri="{FF2B5EF4-FFF2-40B4-BE49-F238E27FC236}">
                    <a16:creationId xmlns:a16="http://schemas.microsoft.com/office/drawing/2014/main" id="{A75048B1-BC60-F8A7-FE0B-C075702F12B1}"/>
                  </a:ext>
                </a:extLst>
              </p14:cNvPr>
              <p14:cNvContentPartPr/>
              <p14:nvPr/>
            </p14:nvContentPartPr>
            <p14:xfrm>
              <a:off x="3990834" y="4514308"/>
              <a:ext cx="140760" cy="175680"/>
            </p14:xfrm>
          </p:contentPart>
        </mc:Choice>
        <mc:Fallback>
          <p:pic>
            <p:nvPicPr>
              <p:cNvPr id="106" name="Ink 105">
                <a:extLst>
                  <a:ext uri="{FF2B5EF4-FFF2-40B4-BE49-F238E27FC236}">
                    <a16:creationId xmlns:a16="http://schemas.microsoft.com/office/drawing/2014/main" id="{A75048B1-BC60-F8A7-FE0B-C075702F12B1}"/>
                  </a:ext>
                </a:extLst>
              </p:cNvPr>
              <p:cNvPicPr/>
              <p:nvPr/>
            </p:nvPicPr>
            <p:blipFill>
              <a:blip r:embed="rId119"/>
              <a:stretch>
                <a:fillRect/>
              </a:stretch>
            </p:blipFill>
            <p:spPr>
              <a:xfrm>
                <a:off x="3982194" y="4505308"/>
                <a:ext cx="15840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07" name="Ink 106">
                <a:extLst>
                  <a:ext uri="{FF2B5EF4-FFF2-40B4-BE49-F238E27FC236}">
                    <a16:creationId xmlns:a16="http://schemas.microsoft.com/office/drawing/2014/main" id="{A222E8B7-BC3C-6FF1-84C9-0C09867B6F08}"/>
                  </a:ext>
                </a:extLst>
              </p14:cNvPr>
              <p14:cNvContentPartPr/>
              <p14:nvPr/>
            </p14:nvContentPartPr>
            <p14:xfrm>
              <a:off x="4098834" y="4539868"/>
              <a:ext cx="101160" cy="224640"/>
            </p14:xfrm>
          </p:contentPart>
        </mc:Choice>
        <mc:Fallback>
          <p:pic>
            <p:nvPicPr>
              <p:cNvPr id="107" name="Ink 106">
                <a:extLst>
                  <a:ext uri="{FF2B5EF4-FFF2-40B4-BE49-F238E27FC236}">
                    <a16:creationId xmlns:a16="http://schemas.microsoft.com/office/drawing/2014/main" id="{A222E8B7-BC3C-6FF1-84C9-0C09867B6F08}"/>
                  </a:ext>
                </a:extLst>
              </p:cNvPr>
              <p:cNvPicPr/>
              <p:nvPr/>
            </p:nvPicPr>
            <p:blipFill>
              <a:blip r:embed="rId121"/>
              <a:stretch>
                <a:fillRect/>
              </a:stretch>
            </p:blipFill>
            <p:spPr>
              <a:xfrm>
                <a:off x="4089834" y="4531228"/>
                <a:ext cx="11880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08" name="Ink 107">
                <a:extLst>
                  <a:ext uri="{FF2B5EF4-FFF2-40B4-BE49-F238E27FC236}">
                    <a16:creationId xmlns:a16="http://schemas.microsoft.com/office/drawing/2014/main" id="{24908495-21C3-00A6-B5BB-8DC67AA8D3AD}"/>
                  </a:ext>
                </a:extLst>
              </p14:cNvPr>
              <p14:cNvContentPartPr/>
              <p14:nvPr/>
            </p14:nvContentPartPr>
            <p14:xfrm>
              <a:off x="4178394" y="4444108"/>
              <a:ext cx="9360" cy="6840"/>
            </p14:xfrm>
          </p:contentPart>
        </mc:Choice>
        <mc:Fallback>
          <p:pic>
            <p:nvPicPr>
              <p:cNvPr id="108" name="Ink 107">
                <a:extLst>
                  <a:ext uri="{FF2B5EF4-FFF2-40B4-BE49-F238E27FC236}">
                    <a16:creationId xmlns:a16="http://schemas.microsoft.com/office/drawing/2014/main" id="{24908495-21C3-00A6-B5BB-8DC67AA8D3AD}"/>
                  </a:ext>
                </a:extLst>
              </p:cNvPr>
              <p:cNvPicPr/>
              <p:nvPr/>
            </p:nvPicPr>
            <p:blipFill>
              <a:blip r:embed="rId123"/>
              <a:stretch>
                <a:fillRect/>
              </a:stretch>
            </p:blipFill>
            <p:spPr>
              <a:xfrm>
                <a:off x="4169394" y="4435468"/>
                <a:ext cx="2700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09" name="Ink 108">
                <a:extLst>
                  <a:ext uri="{FF2B5EF4-FFF2-40B4-BE49-F238E27FC236}">
                    <a16:creationId xmlns:a16="http://schemas.microsoft.com/office/drawing/2014/main" id="{F3CCB309-0556-F081-653F-75CB52627108}"/>
                  </a:ext>
                </a:extLst>
              </p14:cNvPr>
              <p14:cNvContentPartPr/>
              <p14:nvPr/>
            </p14:nvContentPartPr>
            <p14:xfrm>
              <a:off x="4220874" y="4539868"/>
              <a:ext cx="133560" cy="80280"/>
            </p14:xfrm>
          </p:contentPart>
        </mc:Choice>
        <mc:Fallback>
          <p:pic>
            <p:nvPicPr>
              <p:cNvPr id="109" name="Ink 108">
                <a:extLst>
                  <a:ext uri="{FF2B5EF4-FFF2-40B4-BE49-F238E27FC236}">
                    <a16:creationId xmlns:a16="http://schemas.microsoft.com/office/drawing/2014/main" id="{F3CCB309-0556-F081-653F-75CB52627108}"/>
                  </a:ext>
                </a:extLst>
              </p:cNvPr>
              <p:cNvPicPr/>
              <p:nvPr/>
            </p:nvPicPr>
            <p:blipFill>
              <a:blip r:embed="rId125"/>
              <a:stretch>
                <a:fillRect/>
              </a:stretch>
            </p:blipFill>
            <p:spPr>
              <a:xfrm>
                <a:off x="4212234" y="4531228"/>
                <a:ext cx="15120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13" name="Ink 112">
                <a:extLst>
                  <a:ext uri="{FF2B5EF4-FFF2-40B4-BE49-F238E27FC236}">
                    <a16:creationId xmlns:a16="http://schemas.microsoft.com/office/drawing/2014/main" id="{2862C377-F053-6517-2BD1-D867AB1529D2}"/>
                  </a:ext>
                </a:extLst>
              </p14:cNvPr>
              <p14:cNvContentPartPr/>
              <p14:nvPr/>
            </p14:nvContentPartPr>
            <p14:xfrm>
              <a:off x="4328514" y="4529428"/>
              <a:ext cx="141840" cy="107640"/>
            </p14:xfrm>
          </p:contentPart>
        </mc:Choice>
        <mc:Fallback>
          <p:pic>
            <p:nvPicPr>
              <p:cNvPr id="113" name="Ink 112">
                <a:extLst>
                  <a:ext uri="{FF2B5EF4-FFF2-40B4-BE49-F238E27FC236}">
                    <a16:creationId xmlns:a16="http://schemas.microsoft.com/office/drawing/2014/main" id="{2862C377-F053-6517-2BD1-D867AB1529D2}"/>
                  </a:ext>
                </a:extLst>
              </p:cNvPr>
              <p:cNvPicPr/>
              <p:nvPr/>
            </p:nvPicPr>
            <p:blipFill>
              <a:blip r:embed="rId127"/>
              <a:stretch>
                <a:fillRect/>
              </a:stretch>
            </p:blipFill>
            <p:spPr>
              <a:xfrm>
                <a:off x="4319514" y="4520428"/>
                <a:ext cx="15948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14" name="Ink 113">
                <a:extLst>
                  <a:ext uri="{FF2B5EF4-FFF2-40B4-BE49-F238E27FC236}">
                    <a16:creationId xmlns:a16="http://schemas.microsoft.com/office/drawing/2014/main" id="{CAD3A483-85DD-FB57-C6D6-85D929B28B85}"/>
                  </a:ext>
                </a:extLst>
              </p14:cNvPr>
              <p14:cNvContentPartPr/>
              <p14:nvPr/>
            </p14:nvContentPartPr>
            <p14:xfrm>
              <a:off x="4480074" y="4513228"/>
              <a:ext cx="135000" cy="171000"/>
            </p14:xfrm>
          </p:contentPart>
        </mc:Choice>
        <mc:Fallback>
          <p:pic>
            <p:nvPicPr>
              <p:cNvPr id="114" name="Ink 113">
                <a:extLst>
                  <a:ext uri="{FF2B5EF4-FFF2-40B4-BE49-F238E27FC236}">
                    <a16:creationId xmlns:a16="http://schemas.microsoft.com/office/drawing/2014/main" id="{CAD3A483-85DD-FB57-C6D6-85D929B28B85}"/>
                  </a:ext>
                </a:extLst>
              </p:cNvPr>
              <p:cNvPicPr/>
              <p:nvPr/>
            </p:nvPicPr>
            <p:blipFill>
              <a:blip r:embed="rId129"/>
              <a:stretch>
                <a:fillRect/>
              </a:stretch>
            </p:blipFill>
            <p:spPr>
              <a:xfrm>
                <a:off x="4471074" y="4504588"/>
                <a:ext cx="15264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17" name="Ink 116">
                <a:extLst>
                  <a:ext uri="{FF2B5EF4-FFF2-40B4-BE49-F238E27FC236}">
                    <a16:creationId xmlns:a16="http://schemas.microsoft.com/office/drawing/2014/main" id="{FEEF9861-C6C4-C86A-A245-D9F0CD973205}"/>
                  </a:ext>
                </a:extLst>
              </p14:cNvPr>
              <p14:cNvContentPartPr/>
              <p14:nvPr/>
            </p14:nvContentPartPr>
            <p14:xfrm>
              <a:off x="4729914" y="4444108"/>
              <a:ext cx="76320" cy="297360"/>
            </p14:xfrm>
          </p:contentPart>
        </mc:Choice>
        <mc:Fallback>
          <p:pic>
            <p:nvPicPr>
              <p:cNvPr id="117" name="Ink 116">
                <a:extLst>
                  <a:ext uri="{FF2B5EF4-FFF2-40B4-BE49-F238E27FC236}">
                    <a16:creationId xmlns:a16="http://schemas.microsoft.com/office/drawing/2014/main" id="{FEEF9861-C6C4-C86A-A245-D9F0CD973205}"/>
                  </a:ext>
                </a:extLst>
              </p:cNvPr>
              <p:cNvPicPr/>
              <p:nvPr/>
            </p:nvPicPr>
            <p:blipFill>
              <a:blip r:embed="rId131"/>
              <a:stretch>
                <a:fillRect/>
              </a:stretch>
            </p:blipFill>
            <p:spPr>
              <a:xfrm>
                <a:off x="4720914" y="4435468"/>
                <a:ext cx="93960" cy="315000"/>
              </a:xfrm>
              <a:prstGeom prst="rect">
                <a:avLst/>
              </a:prstGeom>
            </p:spPr>
          </p:pic>
        </mc:Fallback>
      </mc:AlternateContent>
      <p:grpSp>
        <p:nvGrpSpPr>
          <p:cNvPr id="165" name="Group 164">
            <a:extLst>
              <a:ext uri="{FF2B5EF4-FFF2-40B4-BE49-F238E27FC236}">
                <a16:creationId xmlns:a16="http://schemas.microsoft.com/office/drawing/2014/main" id="{1FC9BF9D-2ABD-D9BD-BF69-FF00018B9ED8}"/>
              </a:ext>
            </a:extLst>
          </p:cNvPr>
          <p:cNvGrpSpPr/>
          <p:nvPr/>
        </p:nvGrpSpPr>
        <p:grpSpPr>
          <a:xfrm>
            <a:off x="3699954" y="3184468"/>
            <a:ext cx="933120" cy="316440"/>
            <a:chOff x="3699954" y="3184468"/>
            <a:chExt cx="933120" cy="316440"/>
          </a:xfrm>
        </p:grpSpPr>
        <mc:AlternateContent xmlns:mc="http://schemas.openxmlformats.org/markup-compatibility/2006">
          <mc:Choice xmlns:p14="http://schemas.microsoft.com/office/powerpoint/2010/main" Requires="p14">
            <p:contentPart p14:bwMode="auto" r:id="rId132">
              <p14:nvContentPartPr>
                <p14:cNvPr id="155" name="Ink 154">
                  <a:extLst>
                    <a:ext uri="{FF2B5EF4-FFF2-40B4-BE49-F238E27FC236}">
                      <a16:creationId xmlns:a16="http://schemas.microsoft.com/office/drawing/2014/main" id="{83745033-C310-EA8F-5027-477CEBDEF4F0}"/>
                    </a:ext>
                  </a:extLst>
                </p14:cNvPr>
                <p14:cNvContentPartPr/>
                <p14:nvPr/>
              </p14:nvContentPartPr>
              <p14:xfrm>
                <a:off x="3757914" y="3192388"/>
                <a:ext cx="134640" cy="202680"/>
              </p14:xfrm>
            </p:contentPart>
          </mc:Choice>
          <mc:Fallback>
            <p:pic>
              <p:nvPicPr>
                <p:cNvPr id="155" name="Ink 154">
                  <a:extLst>
                    <a:ext uri="{FF2B5EF4-FFF2-40B4-BE49-F238E27FC236}">
                      <a16:creationId xmlns:a16="http://schemas.microsoft.com/office/drawing/2014/main" id="{83745033-C310-EA8F-5027-477CEBDEF4F0}"/>
                    </a:ext>
                  </a:extLst>
                </p:cNvPr>
                <p:cNvPicPr/>
                <p:nvPr/>
              </p:nvPicPr>
              <p:blipFill>
                <a:blip r:embed="rId133"/>
                <a:stretch>
                  <a:fillRect/>
                </a:stretch>
              </p:blipFill>
              <p:spPr>
                <a:xfrm>
                  <a:off x="3749274" y="3183388"/>
                  <a:ext cx="15228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56" name="Ink 155">
                  <a:extLst>
                    <a:ext uri="{FF2B5EF4-FFF2-40B4-BE49-F238E27FC236}">
                      <a16:creationId xmlns:a16="http://schemas.microsoft.com/office/drawing/2014/main" id="{6DDA8B85-8234-2021-07F8-5ABA0FEAC888}"/>
                    </a:ext>
                  </a:extLst>
                </p14:cNvPr>
                <p14:cNvContentPartPr/>
                <p14:nvPr/>
              </p14:nvContentPartPr>
              <p14:xfrm>
                <a:off x="3699954" y="3294988"/>
                <a:ext cx="119880" cy="27720"/>
              </p14:xfrm>
            </p:contentPart>
          </mc:Choice>
          <mc:Fallback>
            <p:pic>
              <p:nvPicPr>
                <p:cNvPr id="156" name="Ink 155">
                  <a:extLst>
                    <a:ext uri="{FF2B5EF4-FFF2-40B4-BE49-F238E27FC236}">
                      <a16:creationId xmlns:a16="http://schemas.microsoft.com/office/drawing/2014/main" id="{6DDA8B85-8234-2021-07F8-5ABA0FEAC888}"/>
                    </a:ext>
                  </a:extLst>
                </p:cNvPr>
                <p:cNvPicPr/>
                <p:nvPr/>
              </p:nvPicPr>
              <p:blipFill>
                <a:blip r:embed="rId135"/>
                <a:stretch>
                  <a:fillRect/>
                </a:stretch>
              </p:blipFill>
              <p:spPr>
                <a:xfrm>
                  <a:off x="3690954" y="3286348"/>
                  <a:ext cx="13752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57" name="Ink 156">
                  <a:extLst>
                    <a:ext uri="{FF2B5EF4-FFF2-40B4-BE49-F238E27FC236}">
                      <a16:creationId xmlns:a16="http://schemas.microsoft.com/office/drawing/2014/main" id="{9E7FB4FA-0213-9193-5130-8706241AA1F3}"/>
                    </a:ext>
                  </a:extLst>
                </p14:cNvPr>
                <p14:cNvContentPartPr/>
                <p14:nvPr/>
              </p14:nvContentPartPr>
              <p14:xfrm>
                <a:off x="3991914" y="3317308"/>
                <a:ext cx="11160" cy="79920"/>
              </p14:xfrm>
            </p:contentPart>
          </mc:Choice>
          <mc:Fallback>
            <p:pic>
              <p:nvPicPr>
                <p:cNvPr id="157" name="Ink 156">
                  <a:extLst>
                    <a:ext uri="{FF2B5EF4-FFF2-40B4-BE49-F238E27FC236}">
                      <a16:creationId xmlns:a16="http://schemas.microsoft.com/office/drawing/2014/main" id="{9E7FB4FA-0213-9193-5130-8706241AA1F3}"/>
                    </a:ext>
                  </a:extLst>
                </p:cNvPr>
                <p:cNvPicPr/>
                <p:nvPr/>
              </p:nvPicPr>
              <p:blipFill>
                <a:blip r:embed="rId137"/>
                <a:stretch>
                  <a:fillRect/>
                </a:stretch>
              </p:blipFill>
              <p:spPr>
                <a:xfrm>
                  <a:off x="3983274" y="3308308"/>
                  <a:ext cx="2880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58" name="Ink 157">
                  <a:extLst>
                    <a:ext uri="{FF2B5EF4-FFF2-40B4-BE49-F238E27FC236}">
                      <a16:creationId xmlns:a16="http://schemas.microsoft.com/office/drawing/2014/main" id="{1128923F-25FB-07DF-95E0-11331EABB282}"/>
                    </a:ext>
                  </a:extLst>
                </p14:cNvPr>
                <p14:cNvContentPartPr/>
                <p14:nvPr/>
              </p14:nvContentPartPr>
              <p14:xfrm>
                <a:off x="3981834" y="3221548"/>
                <a:ext cx="360" cy="360"/>
              </p14:xfrm>
            </p:contentPart>
          </mc:Choice>
          <mc:Fallback>
            <p:pic>
              <p:nvPicPr>
                <p:cNvPr id="158" name="Ink 157">
                  <a:extLst>
                    <a:ext uri="{FF2B5EF4-FFF2-40B4-BE49-F238E27FC236}">
                      <a16:creationId xmlns:a16="http://schemas.microsoft.com/office/drawing/2014/main" id="{1128923F-25FB-07DF-95E0-11331EABB282}"/>
                    </a:ext>
                  </a:extLst>
                </p:cNvPr>
                <p:cNvPicPr/>
                <p:nvPr/>
              </p:nvPicPr>
              <p:blipFill>
                <a:blip r:embed="rId139"/>
                <a:stretch>
                  <a:fillRect/>
                </a:stretch>
              </p:blipFill>
              <p:spPr>
                <a:xfrm>
                  <a:off x="3972834" y="321254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59" name="Ink 158">
                  <a:extLst>
                    <a:ext uri="{FF2B5EF4-FFF2-40B4-BE49-F238E27FC236}">
                      <a16:creationId xmlns:a16="http://schemas.microsoft.com/office/drawing/2014/main" id="{852736E3-8FEC-D3F0-DEC8-8E389FC95897}"/>
                    </a:ext>
                  </a:extLst>
                </p14:cNvPr>
                <p14:cNvContentPartPr/>
                <p14:nvPr/>
              </p14:nvContentPartPr>
              <p14:xfrm>
                <a:off x="4061394" y="3279508"/>
                <a:ext cx="85680" cy="87120"/>
              </p14:xfrm>
            </p:contentPart>
          </mc:Choice>
          <mc:Fallback>
            <p:pic>
              <p:nvPicPr>
                <p:cNvPr id="159" name="Ink 158">
                  <a:extLst>
                    <a:ext uri="{FF2B5EF4-FFF2-40B4-BE49-F238E27FC236}">
                      <a16:creationId xmlns:a16="http://schemas.microsoft.com/office/drawing/2014/main" id="{852736E3-8FEC-D3F0-DEC8-8E389FC95897}"/>
                    </a:ext>
                  </a:extLst>
                </p:cNvPr>
                <p:cNvPicPr/>
                <p:nvPr/>
              </p:nvPicPr>
              <p:blipFill>
                <a:blip r:embed="rId141"/>
                <a:stretch>
                  <a:fillRect/>
                </a:stretch>
              </p:blipFill>
              <p:spPr>
                <a:xfrm>
                  <a:off x="4052754" y="3270868"/>
                  <a:ext cx="10332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60" name="Ink 159">
                  <a:extLst>
                    <a:ext uri="{FF2B5EF4-FFF2-40B4-BE49-F238E27FC236}">
                      <a16:creationId xmlns:a16="http://schemas.microsoft.com/office/drawing/2014/main" id="{9A7C607B-5169-1EB5-D8D4-4F103251C6BE}"/>
                    </a:ext>
                  </a:extLst>
                </p14:cNvPr>
                <p14:cNvContentPartPr/>
                <p14:nvPr/>
              </p14:nvContentPartPr>
              <p14:xfrm>
                <a:off x="4063554" y="3306508"/>
                <a:ext cx="220680" cy="112680"/>
              </p14:xfrm>
            </p:contentPart>
          </mc:Choice>
          <mc:Fallback>
            <p:pic>
              <p:nvPicPr>
                <p:cNvPr id="160" name="Ink 159">
                  <a:extLst>
                    <a:ext uri="{FF2B5EF4-FFF2-40B4-BE49-F238E27FC236}">
                      <a16:creationId xmlns:a16="http://schemas.microsoft.com/office/drawing/2014/main" id="{9A7C607B-5169-1EB5-D8D4-4F103251C6BE}"/>
                    </a:ext>
                  </a:extLst>
                </p:cNvPr>
                <p:cNvPicPr/>
                <p:nvPr/>
              </p:nvPicPr>
              <p:blipFill>
                <a:blip r:embed="rId143"/>
                <a:stretch>
                  <a:fillRect/>
                </a:stretch>
              </p:blipFill>
              <p:spPr>
                <a:xfrm>
                  <a:off x="4054554" y="3297868"/>
                  <a:ext cx="23832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61" name="Ink 160">
                  <a:extLst>
                    <a:ext uri="{FF2B5EF4-FFF2-40B4-BE49-F238E27FC236}">
                      <a16:creationId xmlns:a16="http://schemas.microsoft.com/office/drawing/2014/main" id="{989CB4F7-5DFE-F6A7-53F1-3D7A9E91D2CB}"/>
                    </a:ext>
                  </a:extLst>
                </p14:cNvPr>
                <p14:cNvContentPartPr/>
                <p14:nvPr/>
              </p14:nvContentPartPr>
              <p14:xfrm>
                <a:off x="4337154" y="3311908"/>
                <a:ext cx="295920" cy="189000"/>
              </p14:xfrm>
            </p:contentPart>
          </mc:Choice>
          <mc:Fallback>
            <p:pic>
              <p:nvPicPr>
                <p:cNvPr id="161" name="Ink 160">
                  <a:extLst>
                    <a:ext uri="{FF2B5EF4-FFF2-40B4-BE49-F238E27FC236}">
                      <a16:creationId xmlns:a16="http://schemas.microsoft.com/office/drawing/2014/main" id="{989CB4F7-5DFE-F6A7-53F1-3D7A9E91D2CB}"/>
                    </a:ext>
                  </a:extLst>
                </p:cNvPr>
                <p:cNvPicPr/>
                <p:nvPr/>
              </p:nvPicPr>
              <p:blipFill>
                <a:blip r:embed="rId145"/>
                <a:stretch>
                  <a:fillRect/>
                </a:stretch>
              </p:blipFill>
              <p:spPr>
                <a:xfrm>
                  <a:off x="4328514" y="3303268"/>
                  <a:ext cx="31356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62" name="Ink 161">
                  <a:extLst>
                    <a:ext uri="{FF2B5EF4-FFF2-40B4-BE49-F238E27FC236}">
                      <a16:creationId xmlns:a16="http://schemas.microsoft.com/office/drawing/2014/main" id="{60998671-B838-E54E-67A0-E701905400AB}"/>
                    </a:ext>
                  </a:extLst>
                </p14:cNvPr>
                <p14:cNvContentPartPr/>
                <p14:nvPr/>
              </p14:nvContentPartPr>
              <p14:xfrm>
                <a:off x="4082634" y="3268708"/>
                <a:ext cx="86760" cy="53280"/>
              </p14:xfrm>
            </p:contentPart>
          </mc:Choice>
          <mc:Fallback>
            <p:pic>
              <p:nvPicPr>
                <p:cNvPr id="162" name="Ink 161">
                  <a:extLst>
                    <a:ext uri="{FF2B5EF4-FFF2-40B4-BE49-F238E27FC236}">
                      <a16:creationId xmlns:a16="http://schemas.microsoft.com/office/drawing/2014/main" id="{60998671-B838-E54E-67A0-E701905400AB}"/>
                    </a:ext>
                  </a:extLst>
                </p:cNvPr>
                <p:cNvPicPr/>
                <p:nvPr/>
              </p:nvPicPr>
              <p:blipFill>
                <a:blip r:embed="rId147"/>
                <a:stretch>
                  <a:fillRect/>
                </a:stretch>
              </p:blipFill>
              <p:spPr>
                <a:xfrm>
                  <a:off x="4073994" y="3260068"/>
                  <a:ext cx="10440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63" name="Ink 162">
                  <a:extLst>
                    <a:ext uri="{FF2B5EF4-FFF2-40B4-BE49-F238E27FC236}">
                      <a16:creationId xmlns:a16="http://schemas.microsoft.com/office/drawing/2014/main" id="{90BAF95B-7901-C4E4-B155-D58540C06E58}"/>
                    </a:ext>
                  </a:extLst>
                </p14:cNvPr>
                <p14:cNvContentPartPr/>
                <p14:nvPr/>
              </p14:nvContentPartPr>
              <p14:xfrm>
                <a:off x="4109274" y="3204628"/>
                <a:ext cx="95760" cy="38160"/>
              </p14:xfrm>
            </p:contentPart>
          </mc:Choice>
          <mc:Fallback>
            <p:pic>
              <p:nvPicPr>
                <p:cNvPr id="163" name="Ink 162">
                  <a:extLst>
                    <a:ext uri="{FF2B5EF4-FFF2-40B4-BE49-F238E27FC236}">
                      <a16:creationId xmlns:a16="http://schemas.microsoft.com/office/drawing/2014/main" id="{90BAF95B-7901-C4E4-B155-D58540C06E58}"/>
                    </a:ext>
                  </a:extLst>
                </p:cNvPr>
                <p:cNvPicPr/>
                <p:nvPr/>
              </p:nvPicPr>
              <p:blipFill>
                <a:blip r:embed="rId149"/>
                <a:stretch>
                  <a:fillRect/>
                </a:stretch>
              </p:blipFill>
              <p:spPr>
                <a:xfrm>
                  <a:off x="4100274" y="3195628"/>
                  <a:ext cx="11340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64" name="Ink 163">
                  <a:extLst>
                    <a:ext uri="{FF2B5EF4-FFF2-40B4-BE49-F238E27FC236}">
                      <a16:creationId xmlns:a16="http://schemas.microsoft.com/office/drawing/2014/main" id="{739515E9-C510-DD5D-B5FA-93D7BBA20E16}"/>
                    </a:ext>
                  </a:extLst>
                </p14:cNvPr>
                <p14:cNvContentPartPr/>
                <p14:nvPr/>
              </p14:nvContentPartPr>
              <p14:xfrm>
                <a:off x="4268754" y="3184468"/>
                <a:ext cx="32040" cy="63720"/>
              </p14:xfrm>
            </p:contentPart>
          </mc:Choice>
          <mc:Fallback>
            <p:pic>
              <p:nvPicPr>
                <p:cNvPr id="164" name="Ink 163">
                  <a:extLst>
                    <a:ext uri="{FF2B5EF4-FFF2-40B4-BE49-F238E27FC236}">
                      <a16:creationId xmlns:a16="http://schemas.microsoft.com/office/drawing/2014/main" id="{739515E9-C510-DD5D-B5FA-93D7BBA20E16}"/>
                    </a:ext>
                  </a:extLst>
                </p:cNvPr>
                <p:cNvPicPr/>
                <p:nvPr/>
              </p:nvPicPr>
              <p:blipFill>
                <a:blip r:embed="rId151"/>
                <a:stretch>
                  <a:fillRect/>
                </a:stretch>
              </p:blipFill>
              <p:spPr>
                <a:xfrm>
                  <a:off x="4259754" y="3175468"/>
                  <a:ext cx="49680" cy="81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2">
            <p14:nvContentPartPr>
              <p14:cNvPr id="166" name="Ink 165">
                <a:extLst>
                  <a:ext uri="{FF2B5EF4-FFF2-40B4-BE49-F238E27FC236}">
                    <a16:creationId xmlns:a16="http://schemas.microsoft.com/office/drawing/2014/main" id="{49CE9EC0-4D6B-786A-9676-1392A31570E2}"/>
                  </a:ext>
                </a:extLst>
              </p14:cNvPr>
              <p14:cNvContentPartPr/>
              <p14:nvPr/>
            </p14:nvContentPartPr>
            <p14:xfrm>
              <a:off x="1658034" y="3131188"/>
              <a:ext cx="48600" cy="798480"/>
            </p14:xfrm>
          </p:contentPart>
        </mc:Choice>
        <mc:Fallback>
          <p:pic>
            <p:nvPicPr>
              <p:cNvPr id="166" name="Ink 165">
                <a:extLst>
                  <a:ext uri="{FF2B5EF4-FFF2-40B4-BE49-F238E27FC236}">
                    <a16:creationId xmlns:a16="http://schemas.microsoft.com/office/drawing/2014/main" id="{49CE9EC0-4D6B-786A-9676-1392A31570E2}"/>
                  </a:ext>
                </a:extLst>
              </p:cNvPr>
              <p:cNvPicPr/>
              <p:nvPr/>
            </p:nvPicPr>
            <p:blipFill>
              <a:blip r:embed="rId153"/>
              <a:stretch>
                <a:fillRect/>
              </a:stretch>
            </p:blipFill>
            <p:spPr>
              <a:xfrm>
                <a:off x="1649394" y="3122188"/>
                <a:ext cx="66240" cy="816120"/>
              </a:xfrm>
              <a:prstGeom prst="rect">
                <a:avLst/>
              </a:prstGeom>
            </p:spPr>
          </p:pic>
        </mc:Fallback>
      </mc:AlternateContent>
      <p:grpSp>
        <p:nvGrpSpPr>
          <p:cNvPr id="182" name="Group 181">
            <a:extLst>
              <a:ext uri="{FF2B5EF4-FFF2-40B4-BE49-F238E27FC236}">
                <a16:creationId xmlns:a16="http://schemas.microsoft.com/office/drawing/2014/main" id="{69B2CBC1-B82A-4442-78E9-3E554E0036CE}"/>
              </a:ext>
            </a:extLst>
          </p:cNvPr>
          <p:cNvGrpSpPr/>
          <p:nvPr/>
        </p:nvGrpSpPr>
        <p:grpSpPr>
          <a:xfrm>
            <a:off x="3237354" y="3147028"/>
            <a:ext cx="1871640" cy="2728842"/>
            <a:chOff x="3237354" y="3147028"/>
            <a:chExt cx="1871640" cy="2728842"/>
          </a:xfrm>
        </p:grpSpPr>
        <mc:AlternateContent xmlns:mc="http://schemas.openxmlformats.org/markup-compatibility/2006">
          <mc:Choice xmlns:p14="http://schemas.microsoft.com/office/powerpoint/2010/main" xmlns:aink="http://schemas.microsoft.com/office/drawing/2016/ink" Requires="p14 aink">
            <p:contentPart p14:bwMode="auto" r:id="rId154">
              <p14:nvContentPartPr>
                <p14:cNvPr id="134" name="Ink 133">
                  <a:extLst>
                    <a:ext uri="{FF2B5EF4-FFF2-40B4-BE49-F238E27FC236}">
                      <a16:creationId xmlns:a16="http://schemas.microsoft.com/office/drawing/2014/main" id="{EF08634A-5C43-60C0-0863-AB54EB63F022}"/>
                    </a:ext>
                  </a:extLst>
                </p14:cNvPr>
                <p14:cNvContentPartPr/>
                <p14:nvPr/>
              </p14:nvContentPartPr>
              <p14:xfrm>
                <a:off x="3243834" y="3269428"/>
                <a:ext cx="4680" cy="101880"/>
              </p14:xfrm>
            </p:contentPart>
          </mc:Choice>
          <mc:Fallback>
            <p:pic>
              <p:nvPicPr>
                <p:cNvPr id="134" name="Ink 133">
                  <a:extLst>
                    <a:ext uri="{FF2B5EF4-FFF2-40B4-BE49-F238E27FC236}">
                      <a16:creationId xmlns:a16="http://schemas.microsoft.com/office/drawing/2014/main" id="{EF08634A-5C43-60C0-0863-AB54EB63F022}"/>
                    </a:ext>
                  </a:extLst>
                </p:cNvPr>
                <p:cNvPicPr/>
                <p:nvPr/>
              </p:nvPicPr>
              <p:blipFill>
                <a:blip r:embed="rId155"/>
                <a:stretch>
                  <a:fillRect/>
                </a:stretch>
              </p:blipFill>
              <p:spPr>
                <a:xfrm>
                  <a:off x="3226194" y="3161428"/>
                  <a:ext cx="40320" cy="3175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56">
              <p14:nvContentPartPr>
                <p14:cNvPr id="135" name="Ink 134">
                  <a:extLst>
                    <a:ext uri="{FF2B5EF4-FFF2-40B4-BE49-F238E27FC236}">
                      <a16:creationId xmlns:a16="http://schemas.microsoft.com/office/drawing/2014/main" id="{273155DB-4535-70D3-EE1E-3A99B32E8B10}"/>
                    </a:ext>
                  </a:extLst>
                </p14:cNvPr>
                <p14:cNvContentPartPr/>
                <p14:nvPr/>
              </p14:nvContentPartPr>
              <p14:xfrm>
                <a:off x="3237354" y="3519268"/>
                <a:ext cx="37800" cy="201960"/>
              </p14:xfrm>
            </p:contentPart>
          </mc:Choice>
          <mc:Fallback>
            <p:pic>
              <p:nvPicPr>
                <p:cNvPr id="135" name="Ink 134">
                  <a:extLst>
                    <a:ext uri="{FF2B5EF4-FFF2-40B4-BE49-F238E27FC236}">
                      <a16:creationId xmlns:a16="http://schemas.microsoft.com/office/drawing/2014/main" id="{273155DB-4535-70D3-EE1E-3A99B32E8B10}"/>
                    </a:ext>
                  </a:extLst>
                </p:cNvPr>
                <p:cNvPicPr/>
                <p:nvPr/>
              </p:nvPicPr>
              <p:blipFill>
                <a:blip r:embed="rId157"/>
                <a:stretch>
                  <a:fillRect/>
                </a:stretch>
              </p:blipFill>
              <p:spPr>
                <a:xfrm>
                  <a:off x="3219714" y="3411268"/>
                  <a:ext cx="73440" cy="4176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58">
              <p14:nvContentPartPr>
                <p14:cNvPr id="136" name="Ink 135">
                  <a:extLst>
                    <a:ext uri="{FF2B5EF4-FFF2-40B4-BE49-F238E27FC236}">
                      <a16:creationId xmlns:a16="http://schemas.microsoft.com/office/drawing/2014/main" id="{DFCC92E6-AE6D-C256-2EC1-8C907ED62E77}"/>
                    </a:ext>
                  </a:extLst>
                </p14:cNvPr>
                <p14:cNvContentPartPr/>
                <p14:nvPr/>
              </p14:nvContentPartPr>
              <p14:xfrm>
                <a:off x="3269394" y="3800788"/>
                <a:ext cx="21960" cy="271080"/>
              </p14:xfrm>
            </p:contentPart>
          </mc:Choice>
          <mc:Fallback>
            <p:pic>
              <p:nvPicPr>
                <p:cNvPr id="136" name="Ink 135">
                  <a:extLst>
                    <a:ext uri="{FF2B5EF4-FFF2-40B4-BE49-F238E27FC236}">
                      <a16:creationId xmlns:a16="http://schemas.microsoft.com/office/drawing/2014/main" id="{DFCC92E6-AE6D-C256-2EC1-8C907ED62E77}"/>
                    </a:ext>
                  </a:extLst>
                </p:cNvPr>
                <p:cNvPicPr/>
                <p:nvPr/>
              </p:nvPicPr>
              <p:blipFill>
                <a:blip r:embed="rId159"/>
                <a:stretch>
                  <a:fillRect/>
                </a:stretch>
              </p:blipFill>
              <p:spPr>
                <a:xfrm>
                  <a:off x="3251394" y="3693148"/>
                  <a:ext cx="57600" cy="486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60">
              <p14:nvContentPartPr>
                <p14:cNvPr id="137" name="Ink 136">
                  <a:extLst>
                    <a:ext uri="{FF2B5EF4-FFF2-40B4-BE49-F238E27FC236}">
                      <a16:creationId xmlns:a16="http://schemas.microsoft.com/office/drawing/2014/main" id="{9C283D77-CD13-0284-7EEE-3761DA631E2C}"/>
                    </a:ext>
                  </a:extLst>
                </p14:cNvPr>
                <p14:cNvContentPartPr/>
                <p14:nvPr/>
              </p14:nvContentPartPr>
              <p14:xfrm>
                <a:off x="3290634" y="4220908"/>
                <a:ext cx="360" cy="265680"/>
              </p14:xfrm>
            </p:contentPart>
          </mc:Choice>
          <mc:Fallback>
            <p:pic>
              <p:nvPicPr>
                <p:cNvPr id="137" name="Ink 136">
                  <a:extLst>
                    <a:ext uri="{FF2B5EF4-FFF2-40B4-BE49-F238E27FC236}">
                      <a16:creationId xmlns:a16="http://schemas.microsoft.com/office/drawing/2014/main" id="{9C283D77-CD13-0284-7EEE-3761DA631E2C}"/>
                    </a:ext>
                  </a:extLst>
                </p:cNvPr>
                <p:cNvPicPr/>
                <p:nvPr/>
              </p:nvPicPr>
              <p:blipFill>
                <a:blip r:embed="rId161"/>
                <a:stretch>
                  <a:fillRect/>
                </a:stretch>
              </p:blipFill>
              <p:spPr>
                <a:xfrm>
                  <a:off x="3272994" y="4112908"/>
                  <a:ext cx="36000" cy="4813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62">
              <p14:nvContentPartPr>
                <p14:cNvPr id="138" name="Ink 137">
                  <a:extLst>
                    <a:ext uri="{FF2B5EF4-FFF2-40B4-BE49-F238E27FC236}">
                      <a16:creationId xmlns:a16="http://schemas.microsoft.com/office/drawing/2014/main" id="{A24C9F6B-AEC3-599C-F8EE-444452C09E05}"/>
                    </a:ext>
                  </a:extLst>
                </p14:cNvPr>
                <p14:cNvContentPartPr/>
                <p14:nvPr/>
              </p14:nvContentPartPr>
              <p14:xfrm>
                <a:off x="3274794" y="4789708"/>
                <a:ext cx="32400" cy="254880"/>
              </p14:xfrm>
            </p:contentPart>
          </mc:Choice>
          <mc:Fallback>
            <p:pic>
              <p:nvPicPr>
                <p:cNvPr id="138" name="Ink 137">
                  <a:extLst>
                    <a:ext uri="{FF2B5EF4-FFF2-40B4-BE49-F238E27FC236}">
                      <a16:creationId xmlns:a16="http://schemas.microsoft.com/office/drawing/2014/main" id="{A24C9F6B-AEC3-599C-F8EE-444452C09E05}"/>
                    </a:ext>
                  </a:extLst>
                </p:cNvPr>
                <p:cNvPicPr/>
                <p:nvPr/>
              </p:nvPicPr>
              <p:blipFill>
                <a:blip r:embed="rId163"/>
                <a:stretch>
                  <a:fillRect/>
                </a:stretch>
              </p:blipFill>
              <p:spPr>
                <a:xfrm>
                  <a:off x="3256794" y="4682068"/>
                  <a:ext cx="68040" cy="4705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64">
              <p14:nvContentPartPr>
                <p14:cNvPr id="143" name="Ink 142">
                  <a:extLst>
                    <a:ext uri="{FF2B5EF4-FFF2-40B4-BE49-F238E27FC236}">
                      <a16:creationId xmlns:a16="http://schemas.microsoft.com/office/drawing/2014/main" id="{35AEECEE-8DFE-BA27-4E4C-64582F111912}"/>
                    </a:ext>
                  </a:extLst>
                </p14:cNvPr>
                <p14:cNvContentPartPr/>
                <p14:nvPr/>
              </p14:nvContentPartPr>
              <p14:xfrm>
                <a:off x="5024034" y="4529428"/>
                <a:ext cx="84960" cy="579600"/>
              </p14:xfrm>
            </p:contentPart>
          </mc:Choice>
          <mc:Fallback>
            <p:pic>
              <p:nvPicPr>
                <p:cNvPr id="143" name="Ink 142">
                  <a:extLst>
                    <a:ext uri="{FF2B5EF4-FFF2-40B4-BE49-F238E27FC236}">
                      <a16:creationId xmlns:a16="http://schemas.microsoft.com/office/drawing/2014/main" id="{35AEECEE-8DFE-BA27-4E4C-64582F111912}"/>
                    </a:ext>
                  </a:extLst>
                </p:cNvPr>
                <p:cNvPicPr/>
                <p:nvPr/>
              </p:nvPicPr>
              <p:blipFill>
                <a:blip r:embed="rId165"/>
                <a:stretch>
                  <a:fillRect/>
                </a:stretch>
              </p:blipFill>
              <p:spPr>
                <a:xfrm>
                  <a:off x="5006394" y="4421788"/>
                  <a:ext cx="120600" cy="795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66">
              <p14:nvContentPartPr>
                <p14:cNvPr id="144" name="Ink 143">
                  <a:extLst>
                    <a:ext uri="{FF2B5EF4-FFF2-40B4-BE49-F238E27FC236}">
                      <a16:creationId xmlns:a16="http://schemas.microsoft.com/office/drawing/2014/main" id="{797E9A23-D858-9D8F-9EBB-00661D909107}"/>
                    </a:ext>
                  </a:extLst>
                </p14:cNvPr>
                <p14:cNvContentPartPr/>
                <p14:nvPr/>
              </p14:nvContentPartPr>
              <p14:xfrm>
                <a:off x="4975434" y="3902668"/>
                <a:ext cx="48600" cy="446400"/>
              </p14:xfrm>
            </p:contentPart>
          </mc:Choice>
          <mc:Fallback>
            <p:pic>
              <p:nvPicPr>
                <p:cNvPr id="144" name="Ink 143">
                  <a:extLst>
                    <a:ext uri="{FF2B5EF4-FFF2-40B4-BE49-F238E27FC236}">
                      <a16:creationId xmlns:a16="http://schemas.microsoft.com/office/drawing/2014/main" id="{797E9A23-D858-9D8F-9EBB-00661D909107}"/>
                    </a:ext>
                  </a:extLst>
                </p:cNvPr>
                <p:cNvPicPr/>
                <p:nvPr/>
              </p:nvPicPr>
              <p:blipFill>
                <a:blip r:embed="rId167"/>
                <a:stretch>
                  <a:fillRect/>
                </a:stretch>
              </p:blipFill>
              <p:spPr>
                <a:xfrm>
                  <a:off x="4957794" y="3794668"/>
                  <a:ext cx="84240" cy="662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68">
              <p14:nvContentPartPr>
                <p14:cNvPr id="145" name="Ink 144">
                  <a:extLst>
                    <a:ext uri="{FF2B5EF4-FFF2-40B4-BE49-F238E27FC236}">
                      <a16:creationId xmlns:a16="http://schemas.microsoft.com/office/drawing/2014/main" id="{B90A8155-32FB-8648-4BB5-E5B88888EF6A}"/>
                    </a:ext>
                  </a:extLst>
                </p14:cNvPr>
                <p14:cNvContentPartPr/>
                <p14:nvPr/>
              </p14:nvContentPartPr>
              <p14:xfrm>
                <a:off x="4938354" y="3365548"/>
                <a:ext cx="27360" cy="339840"/>
              </p14:xfrm>
            </p:contentPart>
          </mc:Choice>
          <mc:Fallback>
            <p:pic>
              <p:nvPicPr>
                <p:cNvPr id="145" name="Ink 144">
                  <a:extLst>
                    <a:ext uri="{FF2B5EF4-FFF2-40B4-BE49-F238E27FC236}">
                      <a16:creationId xmlns:a16="http://schemas.microsoft.com/office/drawing/2014/main" id="{B90A8155-32FB-8648-4BB5-E5B88888EF6A}"/>
                    </a:ext>
                  </a:extLst>
                </p:cNvPr>
                <p:cNvPicPr/>
                <p:nvPr/>
              </p:nvPicPr>
              <p:blipFill>
                <a:blip r:embed="rId169"/>
                <a:stretch>
                  <a:fillRect/>
                </a:stretch>
              </p:blipFill>
              <p:spPr>
                <a:xfrm>
                  <a:off x="4920354" y="3257908"/>
                  <a:ext cx="63000" cy="5554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70">
              <p14:nvContentPartPr>
                <p14:cNvPr id="146" name="Ink 145">
                  <a:extLst>
                    <a:ext uri="{FF2B5EF4-FFF2-40B4-BE49-F238E27FC236}">
                      <a16:creationId xmlns:a16="http://schemas.microsoft.com/office/drawing/2014/main" id="{130A15EC-9CDA-9884-8059-531B1C83579E}"/>
                    </a:ext>
                  </a:extLst>
                </p14:cNvPr>
                <p14:cNvContentPartPr/>
                <p14:nvPr/>
              </p14:nvContentPartPr>
              <p14:xfrm>
                <a:off x="3386394" y="3147028"/>
                <a:ext cx="286920" cy="11520"/>
              </p14:xfrm>
            </p:contentPart>
          </mc:Choice>
          <mc:Fallback>
            <p:pic>
              <p:nvPicPr>
                <p:cNvPr id="146" name="Ink 145">
                  <a:extLst>
                    <a:ext uri="{FF2B5EF4-FFF2-40B4-BE49-F238E27FC236}">
                      <a16:creationId xmlns:a16="http://schemas.microsoft.com/office/drawing/2014/main" id="{130A15EC-9CDA-9884-8059-531B1C83579E}"/>
                    </a:ext>
                  </a:extLst>
                </p:cNvPr>
                <p:cNvPicPr/>
                <p:nvPr/>
              </p:nvPicPr>
              <p:blipFill>
                <a:blip r:embed="rId171"/>
                <a:stretch>
                  <a:fillRect/>
                </a:stretch>
              </p:blipFill>
              <p:spPr>
                <a:xfrm>
                  <a:off x="3368754" y="3039028"/>
                  <a:ext cx="322560" cy="2271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72">
              <p14:nvContentPartPr>
                <p14:cNvPr id="147" name="Ink 146">
                  <a:extLst>
                    <a:ext uri="{FF2B5EF4-FFF2-40B4-BE49-F238E27FC236}">
                      <a16:creationId xmlns:a16="http://schemas.microsoft.com/office/drawing/2014/main" id="{44C171BA-9FD2-4C39-CB35-4B353A096217}"/>
                    </a:ext>
                  </a:extLst>
                </p14:cNvPr>
                <p14:cNvContentPartPr/>
                <p14:nvPr/>
              </p14:nvContentPartPr>
              <p14:xfrm>
                <a:off x="3806514" y="3147028"/>
                <a:ext cx="478080" cy="11520"/>
              </p14:xfrm>
            </p:contentPart>
          </mc:Choice>
          <mc:Fallback>
            <p:pic>
              <p:nvPicPr>
                <p:cNvPr id="147" name="Ink 146">
                  <a:extLst>
                    <a:ext uri="{FF2B5EF4-FFF2-40B4-BE49-F238E27FC236}">
                      <a16:creationId xmlns:a16="http://schemas.microsoft.com/office/drawing/2014/main" id="{44C171BA-9FD2-4C39-CB35-4B353A096217}"/>
                    </a:ext>
                  </a:extLst>
                </p:cNvPr>
                <p:cNvPicPr/>
                <p:nvPr/>
              </p:nvPicPr>
              <p:blipFill>
                <a:blip r:embed="rId173"/>
                <a:stretch>
                  <a:fillRect/>
                </a:stretch>
              </p:blipFill>
              <p:spPr>
                <a:xfrm>
                  <a:off x="3788514" y="3039028"/>
                  <a:ext cx="513720" cy="2271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74">
              <p14:nvContentPartPr>
                <p14:cNvPr id="148" name="Ink 147">
                  <a:extLst>
                    <a:ext uri="{FF2B5EF4-FFF2-40B4-BE49-F238E27FC236}">
                      <a16:creationId xmlns:a16="http://schemas.microsoft.com/office/drawing/2014/main" id="{F5DE5790-72B4-D31E-1A69-BAB2C3D19016}"/>
                    </a:ext>
                  </a:extLst>
                </p14:cNvPr>
                <p14:cNvContentPartPr/>
                <p14:nvPr/>
              </p14:nvContentPartPr>
              <p14:xfrm>
                <a:off x="4454874" y="3157828"/>
                <a:ext cx="387720" cy="35640"/>
              </p14:xfrm>
            </p:contentPart>
          </mc:Choice>
          <mc:Fallback>
            <p:pic>
              <p:nvPicPr>
                <p:cNvPr id="148" name="Ink 147">
                  <a:extLst>
                    <a:ext uri="{FF2B5EF4-FFF2-40B4-BE49-F238E27FC236}">
                      <a16:creationId xmlns:a16="http://schemas.microsoft.com/office/drawing/2014/main" id="{F5DE5790-72B4-D31E-1A69-BAB2C3D19016}"/>
                    </a:ext>
                  </a:extLst>
                </p:cNvPr>
                <p:cNvPicPr/>
                <p:nvPr/>
              </p:nvPicPr>
              <p:blipFill>
                <a:blip r:embed="rId175"/>
                <a:stretch>
                  <a:fillRect/>
                </a:stretch>
              </p:blipFill>
              <p:spPr>
                <a:xfrm>
                  <a:off x="4436874" y="3049828"/>
                  <a:ext cx="423360" cy="2512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76">
              <p14:nvContentPartPr>
                <p14:cNvPr id="150" name="Ink 149">
                  <a:extLst>
                    <a:ext uri="{FF2B5EF4-FFF2-40B4-BE49-F238E27FC236}">
                      <a16:creationId xmlns:a16="http://schemas.microsoft.com/office/drawing/2014/main" id="{4B9DD625-D1EC-0DB9-F01F-7A1C97E0BAB5}"/>
                    </a:ext>
                  </a:extLst>
                </p14:cNvPr>
                <p14:cNvContentPartPr/>
                <p14:nvPr/>
              </p14:nvContentPartPr>
              <p14:xfrm>
                <a:off x="3328074" y="3476428"/>
                <a:ext cx="1658520" cy="155160"/>
              </p14:xfrm>
            </p:contentPart>
          </mc:Choice>
          <mc:Fallback>
            <p:pic>
              <p:nvPicPr>
                <p:cNvPr id="150" name="Ink 149">
                  <a:extLst>
                    <a:ext uri="{FF2B5EF4-FFF2-40B4-BE49-F238E27FC236}">
                      <a16:creationId xmlns:a16="http://schemas.microsoft.com/office/drawing/2014/main" id="{4B9DD625-D1EC-0DB9-F01F-7A1C97E0BAB5}"/>
                    </a:ext>
                  </a:extLst>
                </p:cNvPr>
                <p:cNvPicPr/>
                <p:nvPr/>
              </p:nvPicPr>
              <p:blipFill>
                <a:blip r:embed="rId177"/>
                <a:stretch>
                  <a:fillRect/>
                </a:stretch>
              </p:blipFill>
              <p:spPr>
                <a:xfrm>
                  <a:off x="3310074" y="3368788"/>
                  <a:ext cx="1694160" cy="370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78">
              <p14:nvContentPartPr>
                <p14:cNvPr id="175" name="Ink 174">
                  <a:extLst>
                    <a:ext uri="{FF2B5EF4-FFF2-40B4-BE49-F238E27FC236}">
                      <a16:creationId xmlns:a16="http://schemas.microsoft.com/office/drawing/2014/main" id="{88ED1983-707F-83DB-FBCC-FC44AC1F8B7B}"/>
                    </a:ext>
                  </a:extLst>
                </p14:cNvPr>
                <p14:cNvContentPartPr/>
                <p14:nvPr/>
              </p14:nvContentPartPr>
              <p14:xfrm>
                <a:off x="3290634" y="5062270"/>
                <a:ext cx="37800" cy="239760"/>
              </p14:xfrm>
            </p:contentPart>
          </mc:Choice>
          <mc:Fallback>
            <p:pic>
              <p:nvPicPr>
                <p:cNvPr id="175" name="Ink 174">
                  <a:extLst>
                    <a:ext uri="{FF2B5EF4-FFF2-40B4-BE49-F238E27FC236}">
                      <a16:creationId xmlns:a16="http://schemas.microsoft.com/office/drawing/2014/main" id="{88ED1983-707F-83DB-FBCC-FC44AC1F8B7B}"/>
                    </a:ext>
                  </a:extLst>
                </p:cNvPr>
                <p:cNvPicPr/>
                <p:nvPr/>
              </p:nvPicPr>
              <p:blipFill>
                <a:blip r:embed="rId179"/>
                <a:stretch>
                  <a:fillRect/>
                </a:stretch>
              </p:blipFill>
              <p:spPr>
                <a:xfrm>
                  <a:off x="3272994" y="4954270"/>
                  <a:ext cx="73440" cy="455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80">
              <p14:nvContentPartPr>
                <p14:cNvPr id="176" name="Ink 175">
                  <a:extLst>
                    <a:ext uri="{FF2B5EF4-FFF2-40B4-BE49-F238E27FC236}">
                      <a16:creationId xmlns:a16="http://schemas.microsoft.com/office/drawing/2014/main" id="{7F4B98C2-91C0-4F66-4353-8D8D9AA13531}"/>
                    </a:ext>
                  </a:extLst>
                </p14:cNvPr>
                <p14:cNvContentPartPr/>
                <p14:nvPr/>
              </p14:nvContentPartPr>
              <p14:xfrm>
                <a:off x="3306474" y="5363950"/>
                <a:ext cx="69480" cy="272880"/>
              </p14:xfrm>
            </p:contentPart>
          </mc:Choice>
          <mc:Fallback>
            <p:pic>
              <p:nvPicPr>
                <p:cNvPr id="176" name="Ink 175">
                  <a:extLst>
                    <a:ext uri="{FF2B5EF4-FFF2-40B4-BE49-F238E27FC236}">
                      <a16:creationId xmlns:a16="http://schemas.microsoft.com/office/drawing/2014/main" id="{7F4B98C2-91C0-4F66-4353-8D8D9AA13531}"/>
                    </a:ext>
                  </a:extLst>
                </p:cNvPr>
                <p:cNvPicPr/>
                <p:nvPr/>
              </p:nvPicPr>
              <p:blipFill>
                <a:blip r:embed="rId181"/>
                <a:stretch>
                  <a:fillRect/>
                </a:stretch>
              </p:blipFill>
              <p:spPr>
                <a:xfrm>
                  <a:off x="3288834" y="5255950"/>
                  <a:ext cx="105120" cy="4885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82">
              <p14:nvContentPartPr>
                <p14:cNvPr id="177" name="Ink 176">
                  <a:extLst>
                    <a:ext uri="{FF2B5EF4-FFF2-40B4-BE49-F238E27FC236}">
                      <a16:creationId xmlns:a16="http://schemas.microsoft.com/office/drawing/2014/main" id="{24EAB7F7-C91D-A3CE-FA8F-065ADE88A7D1}"/>
                    </a:ext>
                  </a:extLst>
                </p14:cNvPr>
                <p14:cNvContentPartPr/>
                <p14:nvPr/>
              </p14:nvContentPartPr>
              <p14:xfrm>
                <a:off x="3365154" y="5784070"/>
                <a:ext cx="254880" cy="91800"/>
              </p14:xfrm>
            </p:contentPart>
          </mc:Choice>
          <mc:Fallback>
            <p:pic>
              <p:nvPicPr>
                <p:cNvPr id="177" name="Ink 176">
                  <a:extLst>
                    <a:ext uri="{FF2B5EF4-FFF2-40B4-BE49-F238E27FC236}">
                      <a16:creationId xmlns:a16="http://schemas.microsoft.com/office/drawing/2014/main" id="{24EAB7F7-C91D-A3CE-FA8F-065ADE88A7D1}"/>
                    </a:ext>
                  </a:extLst>
                </p:cNvPr>
                <p:cNvPicPr/>
                <p:nvPr/>
              </p:nvPicPr>
              <p:blipFill>
                <a:blip r:embed="rId183"/>
                <a:stretch>
                  <a:fillRect/>
                </a:stretch>
              </p:blipFill>
              <p:spPr>
                <a:xfrm>
                  <a:off x="3347154" y="5676070"/>
                  <a:ext cx="290520" cy="307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84">
              <p14:nvContentPartPr>
                <p14:cNvPr id="178" name="Ink 177">
                  <a:extLst>
                    <a:ext uri="{FF2B5EF4-FFF2-40B4-BE49-F238E27FC236}">
                      <a16:creationId xmlns:a16="http://schemas.microsoft.com/office/drawing/2014/main" id="{78A8DEB2-DB10-0F5F-EC52-B9D58E3C4CB0}"/>
                    </a:ext>
                  </a:extLst>
                </p14:cNvPr>
                <p14:cNvContentPartPr/>
                <p14:nvPr/>
              </p14:nvContentPartPr>
              <p14:xfrm>
                <a:off x="3737394" y="5815390"/>
                <a:ext cx="345240" cy="11520"/>
              </p14:xfrm>
            </p:contentPart>
          </mc:Choice>
          <mc:Fallback>
            <p:pic>
              <p:nvPicPr>
                <p:cNvPr id="178" name="Ink 177">
                  <a:extLst>
                    <a:ext uri="{FF2B5EF4-FFF2-40B4-BE49-F238E27FC236}">
                      <a16:creationId xmlns:a16="http://schemas.microsoft.com/office/drawing/2014/main" id="{78A8DEB2-DB10-0F5F-EC52-B9D58E3C4CB0}"/>
                    </a:ext>
                  </a:extLst>
                </p:cNvPr>
                <p:cNvPicPr/>
                <p:nvPr/>
              </p:nvPicPr>
              <p:blipFill>
                <a:blip r:embed="rId185"/>
                <a:stretch>
                  <a:fillRect/>
                </a:stretch>
              </p:blipFill>
              <p:spPr>
                <a:xfrm>
                  <a:off x="3719394" y="5707750"/>
                  <a:ext cx="380880" cy="2271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86">
              <p14:nvContentPartPr>
                <p14:cNvPr id="179" name="Ink 178">
                  <a:extLst>
                    <a:ext uri="{FF2B5EF4-FFF2-40B4-BE49-F238E27FC236}">
                      <a16:creationId xmlns:a16="http://schemas.microsoft.com/office/drawing/2014/main" id="{CED8A7F3-620E-E836-BB49-71A09209F564}"/>
                    </a:ext>
                  </a:extLst>
                </p14:cNvPr>
                <p14:cNvContentPartPr/>
                <p14:nvPr/>
              </p14:nvContentPartPr>
              <p14:xfrm>
                <a:off x="4236714" y="5772910"/>
                <a:ext cx="380520" cy="21960"/>
              </p14:xfrm>
            </p:contentPart>
          </mc:Choice>
          <mc:Fallback>
            <p:pic>
              <p:nvPicPr>
                <p:cNvPr id="179" name="Ink 178">
                  <a:extLst>
                    <a:ext uri="{FF2B5EF4-FFF2-40B4-BE49-F238E27FC236}">
                      <a16:creationId xmlns:a16="http://schemas.microsoft.com/office/drawing/2014/main" id="{CED8A7F3-620E-E836-BB49-71A09209F564}"/>
                    </a:ext>
                  </a:extLst>
                </p:cNvPr>
                <p:cNvPicPr/>
                <p:nvPr/>
              </p:nvPicPr>
              <p:blipFill>
                <a:blip r:embed="rId187"/>
                <a:stretch>
                  <a:fillRect/>
                </a:stretch>
              </p:blipFill>
              <p:spPr>
                <a:xfrm>
                  <a:off x="4219074" y="5665270"/>
                  <a:ext cx="416160" cy="2376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88">
              <p14:nvContentPartPr>
                <p14:cNvPr id="180" name="Ink 179">
                  <a:extLst>
                    <a:ext uri="{FF2B5EF4-FFF2-40B4-BE49-F238E27FC236}">
                      <a16:creationId xmlns:a16="http://schemas.microsoft.com/office/drawing/2014/main" id="{F10FC658-F3B9-2D6A-6676-502B1317829A}"/>
                    </a:ext>
                  </a:extLst>
                </p14:cNvPr>
                <p14:cNvContentPartPr/>
                <p14:nvPr/>
              </p14:nvContentPartPr>
              <p14:xfrm>
                <a:off x="4736754" y="5603710"/>
                <a:ext cx="299160" cy="207000"/>
              </p14:xfrm>
            </p:contentPart>
          </mc:Choice>
          <mc:Fallback>
            <p:pic>
              <p:nvPicPr>
                <p:cNvPr id="180" name="Ink 179">
                  <a:extLst>
                    <a:ext uri="{FF2B5EF4-FFF2-40B4-BE49-F238E27FC236}">
                      <a16:creationId xmlns:a16="http://schemas.microsoft.com/office/drawing/2014/main" id="{F10FC658-F3B9-2D6A-6676-502B1317829A}"/>
                    </a:ext>
                  </a:extLst>
                </p:cNvPr>
                <p:cNvPicPr/>
                <p:nvPr/>
              </p:nvPicPr>
              <p:blipFill>
                <a:blip r:embed="rId189"/>
                <a:stretch>
                  <a:fillRect/>
                </a:stretch>
              </p:blipFill>
              <p:spPr>
                <a:xfrm>
                  <a:off x="4718754" y="5496070"/>
                  <a:ext cx="334800" cy="4226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90">
              <p14:nvContentPartPr>
                <p14:cNvPr id="181" name="Ink 180">
                  <a:extLst>
                    <a:ext uri="{FF2B5EF4-FFF2-40B4-BE49-F238E27FC236}">
                      <a16:creationId xmlns:a16="http://schemas.microsoft.com/office/drawing/2014/main" id="{5FB3A01B-9C11-3B7A-59CF-9C37D418CFAB}"/>
                    </a:ext>
                  </a:extLst>
                </p14:cNvPr>
                <p14:cNvContentPartPr/>
                <p14:nvPr/>
              </p14:nvContentPartPr>
              <p14:xfrm>
                <a:off x="5039514" y="5170990"/>
                <a:ext cx="35640" cy="166680"/>
              </p14:xfrm>
            </p:contentPart>
          </mc:Choice>
          <mc:Fallback>
            <p:pic>
              <p:nvPicPr>
                <p:cNvPr id="181" name="Ink 180">
                  <a:extLst>
                    <a:ext uri="{FF2B5EF4-FFF2-40B4-BE49-F238E27FC236}">
                      <a16:creationId xmlns:a16="http://schemas.microsoft.com/office/drawing/2014/main" id="{5FB3A01B-9C11-3B7A-59CF-9C37D418CFAB}"/>
                    </a:ext>
                  </a:extLst>
                </p:cNvPr>
                <p:cNvPicPr/>
                <p:nvPr/>
              </p:nvPicPr>
              <p:blipFill>
                <a:blip r:embed="rId191"/>
                <a:stretch>
                  <a:fillRect/>
                </a:stretch>
              </p:blipFill>
              <p:spPr>
                <a:xfrm>
                  <a:off x="5021874" y="5063350"/>
                  <a:ext cx="71280" cy="382320"/>
                </a:xfrm>
                <a:prstGeom prst="rect">
                  <a:avLst/>
                </a:prstGeom>
              </p:spPr>
            </p:pic>
          </mc:Fallback>
        </mc:AlternateContent>
      </p:grpSp>
      <p:grpSp>
        <p:nvGrpSpPr>
          <p:cNvPr id="206" name="Group 205">
            <a:extLst>
              <a:ext uri="{FF2B5EF4-FFF2-40B4-BE49-F238E27FC236}">
                <a16:creationId xmlns:a16="http://schemas.microsoft.com/office/drawing/2014/main" id="{20A437F5-3845-02EF-0243-19E32758F0E9}"/>
              </a:ext>
            </a:extLst>
          </p:cNvPr>
          <p:cNvGrpSpPr/>
          <p:nvPr/>
        </p:nvGrpSpPr>
        <p:grpSpPr>
          <a:xfrm>
            <a:off x="3529674" y="4869670"/>
            <a:ext cx="1149120" cy="611640"/>
            <a:chOff x="3529674" y="4869670"/>
            <a:chExt cx="1149120" cy="611640"/>
          </a:xfrm>
        </p:grpSpPr>
        <mc:AlternateContent xmlns:mc="http://schemas.openxmlformats.org/markup-compatibility/2006">
          <mc:Choice xmlns:p14="http://schemas.microsoft.com/office/powerpoint/2010/main" Requires="p14">
            <p:contentPart p14:bwMode="auto" r:id="rId192">
              <p14:nvContentPartPr>
                <p14:cNvPr id="183" name="Ink 182">
                  <a:extLst>
                    <a:ext uri="{FF2B5EF4-FFF2-40B4-BE49-F238E27FC236}">
                      <a16:creationId xmlns:a16="http://schemas.microsoft.com/office/drawing/2014/main" id="{24EE5858-E1BA-DFE3-FB7B-CCCED0F9B50F}"/>
                    </a:ext>
                  </a:extLst>
                </p14:cNvPr>
                <p14:cNvContentPartPr/>
                <p14:nvPr/>
              </p14:nvContentPartPr>
              <p14:xfrm>
                <a:off x="3529674" y="4890910"/>
                <a:ext cx="279000" cy="218160"/>
              </p14:xfrm>
            </p:contentPart>
          </mc:Choice>
          <mc:Fallback>
            <p:pic>
              <p:nvPicPr>
                <p:cNvPr id="183" name="Ink 182">
                  <a:extLst>
                    <a:ext uri="{FF2B5EF4-FFF2-40B4-BE49-F238E27FC236}">
                      <a16:creationId xmlns:a16="http://schemas.microsoft.com/office/drawing/2014/main" id="{24EE5858-E1BA-DFE3-FB7B-CCCED0F9B50F}"/>
                    </a:ext>
                  </a:extLst>
                </p:cNvPr>
                <p:cNvPicPr/>
                <p:nvPr/>
              </p:nvPicPr>
              <p:blipFill>
                <a:blip r:embed="rId193"/>
                <a:stretch>
                  <a:fillRect/>
                </a:stretch>
              </p:blipFill>
              <p:spPr>
                <a:xfrm>
                  <a:off x="3521034" y="4881910"/>
                  <a:ext cx="29664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84" name="Ink 183">
                  <a:extLst>
                    <a:ext uri="{FF2B5EF4-FFF2-40B4-BE49-F238E27FC236}">
                      <a16:creationId xmlns:a16="http://schemas.microsoft.com/office/drawing/2014/main" id="{73C545EB-8F6A-28B1-FDFD-361BE4FAF877}"/>
                    </a:ext>
                  </a:extLst>
                </p14:cNvPr>
                <p14:cNvContentPartPr/>
                <p14:nvPr/>
              </p14:nvContentPartPr>
              <p14:xfrm>
                <a:off x="3882114" y="4880110"/>
                <a:ext cx="110160" cy="219600"/>
              </p14:xfrm>
            </p:contentPart>
          </mc:Choice>
          <mc:Fallback>
            <p:pic>
              <p:nvPicPr>
                <p:cNvPr id="184" name="Ink 183">
                  <a:extLst>
                    <a:ext uri="{FF2B5EF4-FFF2-40B4-BE49-F238E27FC236}">
                      <a16:creationId xmlns:a16="http://schemas.microsoft.com/office/drawing/2014/main" id="{73C545EB-8F6A-28B1-FDFD-361BE4FAF877}"/>
                    </a:ext>
                  </a:extLst>
                </p:cNvPr>
                <p:cNvPicPr/>
                <p:nvPr/>
              </p:nvPicPr>
              <p:blipFill>
                <a:blip r:embed="rId195"/>
                <a:stretch>
                  <a:fillRect/>
                </a:stretch>
              </p:blipFill>
              <p:spPr>
                <a:xfrm>
                  <a:off x="3873114" y="4871470"/>
                  <a:ext cx="12780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85" name="Ink 184">
                  <a:extLst>
                    <a:ext uri="{FF2B5EF4-FFF2-40B4-BE49-F238E27FC236}">
                      <a16:creationId xmlns:a16="http://schemas.microsoft.com/office/drawing/2014/main" id="{9E0CB82A-6916-2D9C-367E-6B8240A514DE}"/>
                    </a:ext>
                  </a:extLst>
                </p14:cNvPr>
                <p14:cNvContentPartPr/>
                <p14:nvPr/>
              </p14:nvContentPartPr>
              <p14:xfrm>
                <a:off x="4024674" y="4884070"/>
                <a:ext cx="127080" cy="246600"/>
              </p14:xfrm>
            </p:contentPart>
          </mc:Choice>
          <mc:Fallback>
            <p:pic>
              <p:nvPicPr>
                <p:cNvPr id="185" name="Ink 184">
                  <a:extLst>
                    <a:ext uri="{FF2B5EF4-FFF2-40B4-BE49-F238E27FC236}">
                      <a16:creationId xmlns:a16="http://schemas.microsoft.com/office/drawing/2014/main" id="{9E0CB82A-6916-2D9C-367E-6B8240A514DE}"/>
                    </a:ext>
                  </a:extLst>
                </p:cNvPr>
                <p:cNvPicPr/>
                <p:nvPr/>
              </p:nvPicPr>
              <p:blipFill>
                <a:blip r:embed="rId197"/>
                <a:stretch>
                  <a:fillRect/>
                </a:stretch>
              </p:blipFill>
              <p:spPr>
                <a:xfrm>
                  <a:off x="4015674" y="4875430"/>
                  <a:ext cx="14472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86" name="Ink 185">
                  <a:extLst>
                    <a:ext uri="{FF2B5EF4-FFF2-40B4-BE49-F238E27FC236}">
                      <a16:creationId xmlns:a16="http://schemas.microsoft.com/office/drawing/2014/main" id="{9CE4A0BD-CA94-02FC-39F9-982A62297551}"/>
                    </a:ext>
                  </a:extLst>
                </p14:cNvPr>
                <p14:cNvContentPartPr/>
                <p14:nvPr/>
              </p14:nvContentPartPr>
              <p14:xfrm>
                <a:off x="4215114" y="4869670"/>
                <a:ext cx="224280" cy="265320"/>
              </p14:xfrm>
            </p:contentPart>
          </mc:Choice>
          <mc:Fallback>
            <p:pic>
              <p:nvPicPr>
                <p:cNvPr id="186" name="Ink 185">
                  <a:extLst>
                    <a:ext uri="{FF2B5EF4-FFF2-40B4-BE49-F238E27FC236}">
                      <a16:creationId xmlns:a16="http://schemas.microsoft.com/office/drawing/2014/main" id="{9CE4A0BD-CA94-02FC-39F9-982A62297551}"/>
                    </a:ext>
                  </a:extLst>
                </p:cNvPr>
                <p:cNvPicPr/>
                <p:nvPr/>
              </p:nvPicPr>
              <p:blipFill>
                <a:blip r:embed="rId199"/>
                <a:stretch>
                  <a:fillRect/>
                </a:stretch>
              </p:blipFill>
              <p:spPr>
                <a:xfrm>
                  <a:off x="4206474" y="4860670"/>
                  <a:ext cx="24192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87" name="Ink 186">
                  <a:extLst>
                    <a:ext uri="{FF2B5EF4-FFF2-40B4-BE49-F238E27FC236}">
                      <a16:creationId xmlns:a16="http://schemas.microsoft.com/office/drawing/2014/main" id="{BAD87313-3AFB-BD7C-016F-37E81E5DD935}"/>
                    </a:ext>
                  </a:extLst>
                </p14:cNvPr>
                <p14:cNvContentPartPr/>
                <p14:nvPr/>
              </p14:nvContentPartPr>
              <p14:xfrm>
                <a:off x="3561714" y="5237230"/>
                <a:ext cx="303120" cy="244080"/>
              </p14:xfrm>
            </p:contentPart>
          </mc:Choice>
          <mc:Fallback>
            <p:pic>
              <p:nvPicPr>
                <p:cNvPr id="187" name="Ink 186">
                  <a:extLst>
                    <a:ext uri="{FF2B5EF4-FFF2-40B4-BE49-F238E27FC236}">
                      <a16:creationId xmlns:a16="http://schemas.microsoft.com/office/drawing/2014/main" id="{BAD87313-3AFB-BD7C-016F-37E81E5DD935}"/>
                    </a:ext>
                  </a:extLst>
                </p:cNvPr>
                <p:cNvPicPr/>
                <p:nvPr/>
              </p:nvPicPr>
              <p:blipFill>
                <a:blip r:embed="rId201"/>
                <a:stretch>
                  <a:fillRect/>
                </a:stretch>
              </p:blipFill>
              <p:spPr>
                <a:xfrm>
                  <a:off x="3553074" y="5228590"/>
                  <a:ext cx="32076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91" name="Ink 190">
                  <a:extLst>
                    <a:ext uri="{FF2B5EF4-FFF2-40B4-BE49-F238E27FC236}">
                      <a16:creationId xmlns:a16="http://schemas.microsoft.com/office/drawing/2014/main" id="{E9D7F212-45C4-8C4F-42B7-C540565D5985}"/>
                    </a:ext>
                  </a:extLst>
                </p14:cNvPr>
                <p14:cNvContentPartPr/>
                <p14:nvPr/>
              </p14:nvContentPartPr>
              <p14:xfrm>
                <a:off x="3928554" y="5303805"/>
                <a:ext cx="106920" cy="74520"/>
              </p14:xfrm>
            </p:contentPart>
          </mc:Choice>
          <mc:Fallback>
            <p:pic>
              <p:nvPicPr>
                <p:cNvPr id="191" name="Ink 190">
                  <a:extLst>
                    <a:ext uri="{FF2B5EF4-FFF2-40B4-BE49-F238E27FC236}">
                      <a16:creationId xmlns:a16="http://schemas.microsoft.com/office/drawing/2014/main" id="{E9D7F212-45C4-8C4F-42B7-C540565D5985}"/>
                    </a:ext>
                  </a:extLst>
                </p:cNvPr>
                <p:cNvPicPr/>
                <p:nvPr/>
              </p:nvPicPr>
              <p:blipFill>
                <a:blip r:embed="rId203"/>
                <a:stretch>
                  <a:fillRect/>
                </a:stretch>
              </p:blipFill>
              <p:spPr>
                <a:xfrm>
                  <a:off x="3919914" y="5294805"/>
                  <a:ext cx="12456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92" name="Ink 191">
                  <a:extLst>
                    <a:ext uri="{FF2B5EF4-FFF2-40B4-BE49-F238E27FC236}">
                      <a16:creationId xmlns:a16="http://schemas.microsoft.com/office/drawing/2014/main" id="{EAB5A0EA-5606-8BF7-96A3-257A325B43B5}"/>
                    </a:ext>
                  </a:extLst>
                </p14:cNvPr>
                <p14:cNvContentPartPr/>
                <p14:nvPr/>
              </p14:nvContentPartPr>
              <p14:xfrm>
                <a:off x="4146354" y="5175285"/>
                <a:ext cx="266400" cy="205200"/>
              </p14:xfrm>
            </p:contentPart>
          </mc:Choice>
          <mc:Fallback>
            <p:pic>
              <p:nvPicPr>
                <p:cNvPr id="192" name="Ink 191">
                  <a:extLst>
                    <a:ext uri="{FF2B5EF4-FFF2-40B4-BE49-F238E27FC236}">
                      <a16:creationId xmlns:a16="http://schemas.microsoft.com/office/drawing/2014/main" id="{EAB5A0EA-5606-8BF7-96A3-257A325B43B5}"/>
                    </a:ext>
                  </a:extLst>
                </p:cNvPr>
                <p:cNvPicPr/>
                <p:nvPr/>
              </p:nvPicPr>
              <p:blipFill>
                <a:blip r:embed="rId205"/>
                <a:stretch>
                  <a:fillRect/>
                </a:stretch>
              </p:blipFill>
              <p:spPr>
                <a:xfrm>
                  <a:off x="4137714" y="5166285"/>
                  <a:ext cx="28404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93" name="Ink 192">
                  <a:extLst>
                    <a:ext uri="{FF2B5EF4-FFF2-40B4-BE49-F238E27FC236}">
                      <a16:creationId xmlns:a16="http://schemas.microsoft.com/office/drawing/2014/main" id="{41E40080-2B43-C31D-DC4E-836951255A74}"/>
                    </a:ext>
                  </a:extLst>
                </p14:cNvPr>
                <p14:cNvContentPartPr/>
                <p14:nvPr/>
              </p14:nvContentPartPr>
              <p14:xfrm>
                <a:off x="4513554" y="5161245"/>
                <a:ext cx="165240" cy="238680"/>
              </p14:xfrm>
            </p:contentPart>
          </mc:Choice>
          <mc:Fallback>
            <p:pic>
              <p:nvPicPr>
                <p:cNvPr id="193" name="Ink 192">
                  <a:extLst>
                    <a:ext uri="{FF2B5EF4-FFF2-40B4-BE49-F238E27FC236}">
                      <a16:creationId xmlns:a16="http://schemas.microsoft.com/office/drawing/2014/main" id="{41E40080-2B43-C31D-DC4E-836951255A74}"/>
                    </a:ext>
                  </a:extLst>
                </p:cNvPr>
                <p:cNvPicPr/>
                <p:nvPr/>
              </p:nvPicPr>
              <p:blipFill>
                <a:blip r:embed="rId207"/>
                <a:stretch>
                  <a:fillRect/>
                </a:stretch>
              </p:blipFill>
              <p:spPr>
                <a:xfrm>
                  <a:off x="4504554" y="5152245"/>
                  <a:ext cx="182880" cy="256320"/>
                </a:xfrm>
                <a:prstGeom prst="rect">
                  <a:avLst/>
                </a:prstGeom>
              </p:spPr>
            </p:pic>
          </mc:Fallback>
        </mc:AlternateContent>
      </p:grpSp>
      <p:grpSp>
        <p:nvGrpSpPr>
          <p:cNvPr id="205" name="Group 204">
            <a:extLst>
              <a:ext uri="{FF2B5EF4-FFF2-40B4-BE49-F238E27FC236}">
                <a16:creationId xmlns:a16="http://schemas.microsoft.com/office/drawing/2014/main" id="{59BDCFF6-A7F6-980F-3870-B46692DD8CE8}"/>
              </a:ext>
            </a:extLst>
          </p:cNvPr>
          <p:cNvGrpSpPr/>
          <p:nvPr/>
        </p:nvGrpSpPr>
        <p:grpSpPr>
          <a:xfrm>
            <a:off x="1278594" y="3343965"/>
            <a:ext cx="1964160" cy="1283743"/>
            <a:chOff x="1278594" y="3343965"/>
            <a:chExt cx="1964160" cy="1283743"/>
          </a:xfrm>
        </p:grpSpPr>
        <mc:AlternateContent xmlns:mc="http://schemas.openxmlformats.org/markup-compatibility/2006">
          <mc:Choice xmlns:p14="http://schemas.microsoft.com/office/powerpoint/2010/main" Requires="p14">
            <p:contentPart p14:bwMode="auto" r:id="rId208">
              <p14:nvContentPartPr>
                <p14:cNvPr id="167" name="Ink 166">
                  <a:extLst>
                    <a:ext uri="{FF2B5EF4-FFF2-40B4-BE49-F238E27FC236}">
                      <a16:creationId xmlns:a16="http://schemas.microsoft.com/office/drawing/2014/main" id="{1A95C28D-BA73-E171-C4B5-118B33F728D4}"/>
                    </a:ext>
                  </a:extLst>
                </p14:cNvPr>
                <p14:cNvContentPartPr/>
                <p14:nvPr/>
              </p14:nvContentPartPr>
              <p14:xfrm>
                <a:off x="1278594" y="3870628"/>
                <a:ext cx="758520" cy="757080"/>
              </p14:xfrm>
            </p:contentPart>
          </mc:Choice>
          <mc:Fallback>
            <p:pic>
              <p:nvPicPr>
                <p:cNvPr id="167" name="Ink 166">
                  <a:extLst>
                    <a:ext uri="{FF2B5EF4-FFF2-40B4-BE49-F238E27FC236}">
                      <a16:creationId xmlns:a16="http://schemas.microsoft.com/office/drawing/2014/main" id="{1A95C28D-BA73-E171-C4B5-118B33F728D4}"/>
                    </a:ext>
                  </a:extLst>
                </p:cNvPr>
                <p:cNvPicPr/>
                <p:nvPr/>
              </p:nvPicPr>
              <p:blipFill>
                <a:blip r:embed="rId209"/>
                <a:stretch>
                  <a:fillRect/>
                </a:stretch>
              </p:blipFill>
              <p:spPr>
                <a:xfrm>
                  <a:off x="1269954" y="3861628"/>
                  <a:ext cx="776160" cy="77472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68" name="Ink 167">
                  <a:extLst>
                    <a:ext uri="{FF2B5EF4-FFF2-40B4-BE49-F238E27FC236}">
                      <a16:creationId xmlns:a16="http://schemas.microsoft.com/office/drawing/2014/main" id="{97978E0E-8700-B48F-C8F4-9C8B4A74A0A9}"/>
                    </a:ext>
                  </a:extLst>
                </p14:cNvPr>
                <p14:cNvContentPartPr/>
                <p14:nvPr/>
              </p14:nvContentPartPr>
              <p14:xfrm>
                <a:off x="2083914" y="4252588"/>
                <a:ext cx="1158840" cy="32760"/>
              </p14:xfrm>
            </p:contentPart>
          </mc:Choice>
          <mc:Fallback>
            <p:pic>
              <p:nvPicPr>
                <p:cNvPr id="168" name="Ink 167">
                  <a:extLst>
                    <a:ext uri="{FF2B5EF4-FFF2-40B4-BE49-F238E27FC236}">
                      <a16:creationId xmlns:a16="http://schemas.microsoft.com/office/drawing/2014/main" id="{97978E0E-8700-B48F-C8F4-9C8B4A74A0A9}"/>
                    </a:ext>
                  </a:extLst>
                </p:cNvPr>
                <p:cNvPicPr/>
                <p:nvPr/>
              </p:nvPicPr>
              <p:blipFill>
                <a:blip r:embed="rId211"/>
                <a:stretch>
                  <a:fillRect/>
                </a:stretch>
              </p:blipFill>
              <p:spPr>
                <a:xfrm>
                  <a:off x="2074914" y="4243588"/>
                  <a:ext cx="117648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94" name="Ink 193">
                  <a:extLst>
                    <a:ext uri="{FF2B5EF4-FFF2-40B4-BE49-F238E27FC236}">
                      <a16:creationId xmlns:a16="http://schemas.microsoft.com/office/drawing/2014/main" id="{77E96C15-EDAB-DB44-A7B8-0D5ABB589A8E}"/>
                    </a:ext>
                  </a:extLst>
                </p14:cNvPr>
                <p14:cNvContentPartPr/>
                <p14:nvPr/>
              </p14:nvContentPartPr>
              <p14:xfrm>
                <a:off x="1775394" y="3343965"/>
                <a:ext cx="85680" cy="318600"/>
              </p14:xfrm>
            </p:contentPart>
          </mc:Choice>
          <mc:Fallback>
            <p:pic>
              <p:nvPicPr>
                <p:cNvPr id="194" name="Ink 193">
                  <a:extLst>
                    <a:ext uri="{FF2B5EF4-FFF2-40B4-BE49-F238E27FC236}">
                      <a16:creationId xmlns:a16="http://schemas.microsoft.com/office/drawing/2014/main" id="{77E96C15-EDAB-DB44-A7B8-0D5ABB589A8E}"/>
                    </a:ext>
                  </a:extLst>
                </p:cNvPr>
                <p:cNvPicPr/>
                <p:nvPr/>
              </p:nvPicPr>
              <p:blipFill>
                <a:blip r:embed="rId213"/>
                <a:stretch>
                  <a:fillRect/>
                </a:stretch>
              </p:blipFill>
              <p:spPr>
                <a:xfrm>
                  <a:off x="1766754" y="3334965"/>
                  <a:ext cx="103320" cy="33624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95" name="Ink 194">
                  <a:extLst>
                    <a:ext uri="{FF2B5EF4-FFF2-40B4-BE49-F238E27FC236}">
                      <a16:creationId xmlns:a16="http://schemas.microsoft.com/office/drawing/2014/main" id="{3FF5FBC6-39EB-ECC9-9F38-D0DC8F4D8A50}"/>
                    </a:ext>
                  </a:extLst>
                </p14:cNvPr>
                <p14:cNvContentPartPr/>
                <p14:nvPr/>
              </p14:nvContentPartPr>
              <p14:xfrm>
                <a:off x="1908234" y="3384285"/>
                <a:ext cx="59400" cy="241560"/>
              </p14:xfrm>
            </p:contentPart>
          </mc:Choice>
          <mc:Fallback>
            <p:pic>
              <p:nvPicPr>
                <p:cNvPr id="195" name="Ink 194">
                  <a:extLst>
                    <a:ext uri="{FF2B5EF4-FFF2-40B4-BE49-F238E27FC236}">
                      <a16:creationId xmlns:a16="http://schemas.microsoft.com/office/drawing/2014/main" id="{3FF5FBC6-39EB-ECC9-9F38-D0DC8F4D8A50}"/>
                    </a:ext>
                  </a:extLst>
                </p:cNvPr>
                <p:cNvPicPr/>
                <p:nvPr/>
              </p:nvPicPr>
              <p:blipFill>
                <a:blip r:embed="rId215"/>
                <a:stretch>
                  <a:fillRect/>
                </a:stretch>
              </p:blipFill>
              <p:spPr>
                <a:xfrm>
                  <a:off x="1899234" y="3375285"/>
                  <a:ext cx="7704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96" name="Ink 195">
                  <a:extLst>
                    <a:ext uri="{FF2B5EF4-FFF2-40B4-BE49-F238E27FC236}">
                      <a16:creationId xmlns:a16="http://schemas.microsoft.com/office/drawing/2014/main" id="{BC9ABB7C-2271-F3CC-697D-D4BD7AE71A47}"/>
                    </a:ext>
                  </a:extLst>
                </p14:cNvPr>
                <p14:cNvContentPartPr/>
                <p14:nvPr/>
              </p14:nvContentPartPr>
              <p14:xfrm>
                <a:off x="2010114" y="3683805"/>
                <a:ext cx="37080" cy="85680"/>
              </p14:xfrm>
            </p:contentPart>
          </mc:Choice>
          <mc:Fallback>
            <p:pic>
              <p:nvPicPr>
                <p:cNvPr id="196" name="Ink 195">
                  <a:extLst>
                    <a:ext uri="{FF2B5EF4-FFF2-40B4-BE49-F238E27FC236}">
                      <a16:creationId xmlns:a16="http://schemas.microsoft.com/office/drawing/2014/main" id="{BC9ABB7C-2271-F3CC-697D-D4BD7AE71A47}"/>
                    </a:ext>
                  </a:extLst>
                </p:cNvPr>
                <p:cNvPicPr/>
                <p:nvPr/>
              </p:nvPicPr>
              <p:blipFill>
                <a:blip r:embed="rId217"/>
                <a:stretch>
                  <a:fillRect/>
                </a:stretch>
              </p:blipFill>
              <p:spPr>
                <a:xfrm>
                  <a:off x="2001114" y="3675165"/>
                  <a:ext cx="5472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97" name="Ink 196">
                  <a:extLst>
                    <a:ext uri="{FF2B5EF4-FFF2-40B4-BE49-F238E27FC236}">
                      <a16:creationId xmlns:a16="http://schemas.microsoft.com/office/drawing/2014/main" id="{9053D598-CA4D-9F27-8268-EBCA1D55865C}"/>
                    </a:ext>
                  </a:extLst>
                </p14:cNvPr>
                <p14:cNvContentPartPr/>
                <p14:nvPr/>
              </p14:nvContentPartPr>
              <p14:xfrm>
                <a:off x="2158074" y="3411285"/>
                <a:ext cx="126000" cy="293040"/>
              </p14:xfrm>
            </p:contentPart>
          </mc:Choice>
          <mc:Fallback>
            <p:pic>
              <p:nvPicPr>
                <p:cNvPr id="197" name="Ink 196">
                  <a:extLst>
                    <a:ext uri="{FF2B5EF4-FFF2-40B4-BE49-F238E27FC236}">
                      <a16:creationId xmlns:a16="http://schemas.microsoft.com/office/drawing/2014/main" id="{9053D598-CA4D-9F27-8268-EBCA1D55865C}"/>
                    </a:ext>
                  </a:extLst>
                </p:cNvPr>
                <p:cNvPicPr/>
                <p:nvPr/>
              </p:nvPicPr>
              <p:blipFill>
                <a:blip r:embed="rId219"/>
                <a:stretch>
                  <a:fillRect/>
                </a:stretch>
              </p:blipFill>
              <p:spPr>
                <a:xfrm>
                  <a:off x="2149434" y="3402285"/>
                  <a:ext cx="143640" cy="31068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98" name="Ink 197">
                  <a:extLst>
                    <a:ext uri="{FF2B5EF4-FFF2-40B4-BE49-F238E27FC236}">
                      <a16:creationId xmlns:a16="http://schemas.microsoft.com/office/drawing/2014/main" id="{0B099F6F-1862-9508-6D0A-51E30DB24F68}"/>
                    </a:ext>
                  </a:extLst>
                </p14:cNvPr>
                <p14:cNvContentPartPr/>
                <p14:nvPr/>
              </p14:nvContentPartPr>
              <p14:xfrm>
                <a:off x="2376234" y="3354405"/>
                <a:ext cx="102240" cy="380160"/>
              </p14:xfrm>
            </p:contentPart>
          </mc:Choice>
          <mc:Fallback>
            <p:pic>
              <p:nvPicPr>
                <p:cNvPr id="198" name="Ink 197">
                  <a:extLst>
                    <a:ext uri="{FF2B5EF4-FFF2-40B4-BE49-F238E27FC236}">
                      <a16:creationId xmlns:a16="http://schemas.microsoft.com/office/drawing/2014/main" id="{0B099F6F-1862-9508-6D0A-51E30DB24F68}"/>
                    </a:ext>
                  </a:extLst>
                </p:cNvPr>
                <p:cNvPicPr/>
                <p:nvPr/>
              </p:nvPicPr>
              <p:blipFill>
                <a:blip r:embed="rId221"/>
                <a:stretch>
                  <a:fillRect/>
                </a:stretch>
              </p:blipFill>
              <p:spPr>
                <a:xfrm>
                  <a:off x="2367594" y="3345405"/>
                  <a:ext cx="119880" cy="39780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99" name="Ink 198">
                  <a:extLst>
                    <a:ext uri="{FF2B5EF4-FFF2-40B4-BE49-F238E27FC236}">
                      <a16:creationId xmlns:a16="http://schemas.microsoft.com/office/drawing/2014/main" id="{CD118A8D-95AC-139B-3B77-44CC9187684B}"/>
                    </a:ext>
                  </a:extLst>
                </p14:cNvPr>
                <p14:cNvContentPartPr/>
                <p14:nvPr/>
              </p14:nvContentPartPr>
              <p14:xfrm>
                <a:off x="2375514" y="3859485"/>
                <a:ext cx="91440" cy="264240"/>
              </p14:xfrm>
            </p:contentPart>
          </mc:Choice>
          <mc:Fallback>
            <p:pic>
              <p:nvPicPr>
                <p:cNvPr id="199" name="Ink 198">
                  <a:extLst>
                    <a:ext uri="{FF2B5EF4-FFF2-40B4-BE49-F238E27FC236}">
                      <a16:creationId xmlns:a16="http://schemas.microsoft.com/office/drawing/2014/main" id="{CD118A8D-95AC-139B-3B77-44CC9187684B}"/>
                    </a:ext>
                  </a:extLst>
                </p:cNvPr>
                <p:cNvPicPr/>
                <p:nvPr/>
              </p:nvPicPr>
              <p:blipFill>
                <a:blip r:embed="rId223"/>
                <a:stretch>
                  <a:fillRect/>
                </a:stretch>
              </p:blipFill>
              <p:spPr>
                <a:xfrm>
                  <a:off x="2366874" y="3850485"/>
                  <a:ext cx="10908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200" name="Ink 199">
                  <a:extLst>
                    <a:ext uri="{FF2B5EF4-FFF2-40B4-BE49-F238E27FC236}">
                      <a16:creationId xmlns:a16="http://schemas.microsoft.com/office/drawing/2014/main" id="{D60EF699-4282-B5A0-BB58-BB2872CB5B7B}"/>
                    </a:ext>
                  </a:extLst>
                </p14:cNvPr>
                <p14:cNvContentPartPr/>
                <p14:nvPr/>
              </p14:nvContentPartPr>
              <p14:xfrm>
                <a:off x="2498634" y="3819165"/>
                <a:ext cx="64440" cy="284040"/>
              </p14:xfrm>
            </p:contentPart>
          </mc:Choice>
          <mc:Fallback>
            <p:pic>
              <p:nvPicPr>
                <p:cNvPr id="200" name="Ink 199">
                  <a:extLst>
                    <a:ext uri="{FF2B5EF4-FFF2-40B4-BE49-F238E27FC236}">
                      <a16:creationId xmlns:a16="http://schemas.microsoft.com/office/drawing/2014/main" id="{D60EF699-4282-B5A0-BB58-BB2872CB5B7B}"/>
                    </a:ext>
                  </a:extLst>
                </p:cNvPr>
                <p:cNvPicPr/>
                <p:nvPr/>
              </p:nvPicPr>
              <p:blipFill>
                <a:blip r:embed="rId225"/>
                <a:stretch>
                  <a:fillRect/>
                </a:stretch>
              </p:blipFill>
              <p:spPr>
                <a:xfrm>
                  <a:off x="2489634" y="3810165"/>
                  <a:ext cx="82080" cy="30168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201" name="Ink 200">
                  <a:extLst>
                    <a:ext uri="{FF2B5EF4-FFF2-40B4-BE49-F238E27FC236}">
                      <a16:creationId xmlns:a16="http://schemas.microsoft.com/office/drawing/2014/main" id="{2A51771E-8644-96F5-EE7E-0B4EA2D0C931}"/>
                    </a:ext>
                  </a:extLst>
                </p14:cNvPr>
                <p14:cNvContentPartPr/>
                <p14:nvPr/>
              </p14:nvContentPartPr>
              <p14:xfrm>
                <a:off x="2625714" y="4125165"/>
                <a:ext cx="38520" cy="92880"/>
              </p14:xfrm>
            </p:contentPart>
          </mc:Choice>
          <mc:Fallback>
            <p:pic>
              <p:nvPicPr>
                <p:cNvPr id="201" name="Ink 200">
                  <a:extLst>
                    <a:ext uri="{FF2B5EF4-FFF2-40B4-BE49-F238E27FC236}">
                      <a16:creationId xmlns:a16="http://schemas.microsoft.com/office/drawing/2014/main" id="{2A51771E-8644-96F5-EE7E-0B4EA2D0C931}"/>
                    </a:ext>
                  </a:extLst>
                </p:cNvPr>
                <p:cNvPicPr/>
                <p:nvPr/>
              </p:nvPicPr>
              <p:blipFill>
                <a:blip r:embed="rId227"/>
                <a:stretch>
                  <a:fillRect/>
                </a:stretch>
              </p:blipFill>
              <p:spPr>
                <a:xfrm>
                  <a:off x="2616714" y="4116525"/>
                  <a:ext cx="5616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202" name="Ink 201">
                  <a:extLst>
                    <a:ext uri="{FF2B5EF4-FFF2-40B4-BE49-F238E27FC236}">
                      <a16:creationId xmlns:a16="http://schemas.microsoft.com/office/drawing/2014/main" id="{0C1A4D5D-9FA4-03BE-403A-D69E976A0097}"/>
                    </a:ext>
                  </a:extLst>
                </p14:cNvPr>
                <p14:cNvContentPartPr/>
                <p14:nvPr/>
              </p14:nvContentPartPr>
              <p14:xfrm>
                <a:off x="2854674" y="3955245"/>
                <a:ext cx="1080" cy="2520"/>
              </p14:xfrm>
            </p:contentPart>
          </mc:Choice>
          <mc:Fallback>
            <p:pic>
              <p:nvPicPr>
                <p:cNvPr id="202" name="Ink 201">
                  <a:extLst>
                    <a:ext uri="{FF2B5EF4-FFF2-40B4-BE49-F238E27FC236}">
                      <a16:creationId xmlns:a16="http://schemas.microsoft.com/office/drawing/2014/main" id="{0C1A4D5D-9FA4-03BE-403A-D69E976A0097}"/>
                    </a:ext>
                  </a:extLst>
                </p:cNvPr>
                <p:cNvPicPr/>
                <p:nvPr/>
              </p:nvPicPr>
              <p:blipFill>
                <a:blip r:embed="rId229"/>
                <a:stretch>
                  <a:fillRect/>
                </a:stretch>
              </p:blipFill>
              <p:spPr>
                <a:xfrm>
                  <a:off x="2846034" y="3946245"/>
                  <a:ext cx="1872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203" name="Ink 202">
                  <a:extLst>
                    <a:ext uri="{FF2B5EF4-FFF2-40B4-BE49-F238E27FC236}">
                      <a16:creationId xmlns:a16="http://schemas.microsoft.com/office/drawing/2014/main" id="{470D00EC-4760-82DC-E9F9-71412D6A2164}"/>
                    </a:ext>
                  </a:extLst>
                </p14:cNvPr>
                <p14:cNvContentPartPr/>
                <p14:nvPr/>
              </p14:nvContentPartPr>
              <p14:xfrm>
                <a:off x="2764314" y="3813405"/>
                <a:ext cx="121320" cy="324720"/>
              </p14:xfrm>
            </p:contentPart>
          </mc:Choice>
          <mc:Fallback>
            <p:pic>
              <p:nvPicPr>
                <p:cNvPr id="203" name="Ink 202">
                  <a:extLst>
                    <a:ext uri="{FF2B5EF4-FFF2-40B4-BE49-F238E27FC236}">
                      <a16:creationId xmlns:a16="http://schemas.microsoft.com/office/drawing/2014/main" id="{470D00EC-4760-82DC-E9F9-71412D6A2164}"/>
                    </a:ext>
                  </a:extLst>
                </p:cNvPr>
                <p:cNvPicPr/>
                <p:nvPr/>
              </p:nvPicPr>
              <p:blipFill>
                <a:blip r:embed="rId231"/>
                <a:stretch>
                  <a:fillRect/>
                </a:stretch>
              </p:blipFill>
              <p:spPr>
                <a:xfrm>
                  <a:off x="2755314" y="3804405"/>
                  <a:ext cx="138960" cy="34236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204" name="Ink 203">
                  <a:extLst>
                    <a:ext uri="{FF2B5EF4-FFF2-40B4-BE49-F238E27FC236}">
                      <a16:creationId xmlns:a16="http://schemas.microsoft.com/office/drawing/2014/main" id="{C2419449-74B0-02DD-8362-91657C198B4E}"/>
                    </a:ext>
                  </a:extLst>
                </p14:cNvPr>
                <p14:cNvContentPartPr/>
                <p14:nvPr/>
              </p14:nvContentPartPr>
              <p14:xfrm>
                <a:off x="2971674" y="3774165"/>
                <a:ext cx="75240" cy="334080"/>
              </p14:xfrm>
            </p:contentPart>
          </mc:Choice>
          <mc:Fallback>
            <p:pic>
              <p:nvPicPr>
                <p:cNvPr id="204" name="Ink 203">
                  <a:extLst>
                    <a:ext uri="{FF2B5EF4-FFF2-40B4-BE49-F238E27FC236}">
                      <a16:creationId xmlns:a16="http://schemas.microsoft.com/office/drawing/2014/main" id="{C2419449-74B0-02DD-8362-91657C198B4E}"/>
                    </a:ext>
                  </a:extLst>
                </p:cNvPr>
                <p:cNvPicPr/>
                <p:nvPr/>
              </p:nvPicPr>
              <p:blipFill>
                <a:blip r:embed="rId233"/>
                <a:stretch>
                  <a:fillRect/>
                </a:stretch>
              </p:blipFill>
              <p:spPr>
                <a:xfrm>
                  <a:off x="2963034" y="3765525"/>
                  <a:ext cx="92880" cy="351720"/>
                </a:xfrm>
                <a:prstGeom prst="rect">
                  <a:avLst/>
                </a:prstGeom>
              </p:spPr>
            </p:pic>
          </mc:Fallback>
        </mc:AlternateContent>
      </p:grpSp>
      <p:grpSp>
        <p:nvGrpSpPr>
          <p:cNvPr id="217" name="Group 216">
            <a:extLst>
              <a:ext uri="{FF2B5EF4-FFF2-40B4-BE49-F238E27FC236}">
                <a16:creationId xmlns:a16="http://schemas.microsoft.com/office/drawing/2014/main" id="{B4045D23-B333-8C44-C85D-5FCEB690DBC0}"/>
              </a:ext>
            </a:extLst>
          </p:cNvPr>
          <p:cNvGrpSpPr/>
          <p:nvPr/>
        </p:nvGrpSpPr>
        <p:grpSpPr>
          <a:xfrm>
            <a:off x="5087394" y="2961268"/>
            <a:ext cx="2771280" cy="1747440"/>
            <a:chOff x="5087394" y="2961268"/>
            <a:chExt cx="2771280" cy="1747440"/>
          </a:xfrm>
        </p:grpSpPr>
        <mc:AlternateContent xmlns:mc="http://schemas.openxmlformats.org/markup-compatibility/2006">
          <mc:Choice xmlns:p14="http://schemas.microsoft.com/office/powerpoint/2010/main" Requires="p14">
            <p:contentPart p14:bwMode="auto" r:id="rId234">
              <p14:nvContentPartPr>
                <p14:cNvPr id="170" name="Ink 169">
                  <a:extLst>
                    <a:ext uri="{FF2B5EF4-FFF2-40B4-BE49-F238E27FC236}">
                      <a16:creationId xmlns:a16="http://schemas.microsoft.com/office/drawing/2014/main" id="{8242F274-EA26-660F-8CD5-3614765A3CAE}"/>
                    </a:ext>
                  </a:extLst>
                </p14:cNvPr>
                <p14:cNvContentPartPr/>
                <p14:nvPr/>
              </p14:nvContentPartPr>
              <p14:xfrm>
                <a:off x="5087394" y="4290028"/>
                <a:ext cx="1302480" cy="42840"/>
              </p14:xfrm>
            </p:contentPart>
          </mc:Choice>
          <mc:Fallback>
            <p:pic>
              <p:nvPicPr>
                <p:cNvPr id="170" name="Ink 169">
                  <a:extLst>
                    <a:ext uri="{FF2B5EF4-FFF2-40B4-BE49-F238E27FC236}">
                      <a16:creationId xmlns:a16="http://schemas.microsoft.com/office/drawing/2014/main" id="{8242F274-EA26-660F-8CD5-3614765A3CAE}"/>
                    </a:ext>
                  </a:extLst>
                </p:cNvPr>
                <p:cNvPicPr/>
                <p:nvPr/>
              </p:nvPicPr>
              <p:blipFill>
                <a:blip r:embed="rId235"/>
                <a:stretch>
                  <a:fillRect/>
                </a:stretch>
              </p:blipFill>
              <p:spPr>
                <a:xfrm>
                  <a:off x="5078754" y="4281388"/>
                  <a:ext cx="132012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71" name="Ink 170">
                  <a:extLst>
                    <a:ext uri="{FF2B5EF4-FFF2-40B4-BE49-F238E27FC236}">
                      <a16:creationId xmlns:a16="http://schemas.microsoft.com/office/drawing/2014/main" id="{1B32EA63-C0FE-C462-A354-23496E87CAD5}"/>
                    </a:ext>
                  </a:extLst>
                </p14:cNvPr>
                <p14:cNvContentPartPr/>
                <p14:nvPr/>
              </p14:nvContentPartPr>
              <p14:xfrm>
                <a:off x="6379434" y="3900148"/>
                <a:ext cx="396000" cy="400680"/>
              </p14:xfrm>
            </p:contentPart>
          </mc:Choice>
          <mc:Fallback>
            <p:pic>
              <p:nvPicPr>
                <p:cNvPr id="171" name="Ink 170">
                  <a:extLst>
                    <a:ext uri="{FF2B5EF4-FFF2-40B4-BE49-F238E27FC236}">
                      <a16:creationId xmlns:a16="http://schemas.microsoft.com/office/drawing/2014/main" id="{1B32EA63-C0FE-C462-A354-23496E87CAD5}"/>
                    </a:ext>
                  </a:extLst>
                </p:cNvPr>
                <p:cNvPicPr/>
                <p:nvPr/>
              </p:nvPicPr>
              <p:blipFill>
                <a:blip r:embed="rId237"/>
                <a:stretch>
                  <a:fillRect/>
                </a:stretch>
              </p:blipFill>
              <p:spPr>
                <a:xfrm>
                  <a:off x="6370434" y="3891508"/>
                  <a:ext cx="413640" cy="41832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72" name="Ink 171">
                  <a:extLst>
                    <a:ext uri="{FF2B5EF4-FFF2-40B4-BE49-F238E27FC236}">
                      <a16:creationId xmlns:a16="http://schemas.microsoft.com/office/drawing/2014/main" id="{E2A60CB4-FEC8-4132-5E41-5FA188DFA3AB}"/>
                    </a:ext>
                  </a:extLst>
                </p14:cNvPr>
                <p14:cNvContentPartPr/>
                <p14:nvPr/>
              </p14:nvContentPartPr>
              <p14:xfrm>
                <a:off x="6368634" y="3842908"/>
                <a:ext cx="716400" cy="865800"/>
              </p14:xfrm>
            </p:contentPart>
          </mc:Choice>
          <mc:Fallback>
            <p:pic>
              <p:nvPicPr>
                <p:cNvPr id="172" name="Ink 171">
                  <a:extLst>
                    <a:ext uri="{FF2B5EF4-FFF2-40B4-BE49-F238E27FC236}">
                      <a16:creationId xmlns:a16="http://schemas.microsoft.com/office/drawing/2014/main" id="{E2A60CB4-FEC8-4132-5E41-5FA188DFA3AB}"/>
                    </a:ext>
                  </a:extLst>
                </p:cNvPr>
                <p:cNvPicPr/>
                <p:nvPr/>
              </p:nvPicPr>
              <p:blipFill>
                <a:blip r:embed="rId239"/>
                <a:stretch>
                  <a:fillRect/>
                </a:stretch>
              </p:blipFill>
              <p:spPr>
                <a:xfrm>
                  <a:off x="6359994" y="3834268"/>
                  <a:ext cx="734040" cy="88344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73" name="Ink 172">
                  <a:extLst>
                    <a:ext uri="{FF2B5EF4-FFF2-40B4-BE49-F238E27FC236}">
                      <a16:creationId xmlns:a16="http://schemas.microsoft.com/office/drawing/2014/main" id="{6469B022-0458-F8BF-402F-5A1DEFC664FB}"/>
                    </a:ext>
                  </a:extLst>
                </p14:cNvPr>
                <p14:cNvContentPartPr/>
                <p14:nvPr/>
              </p14:nvContentPartPr>
              <p14:xfrm>
                <a:off x="6782994" y="2961268"/>
                <a:ext cx="106560" cy="925200"/>
              </p14:xfrm>
            </p:contentPart>
          </mc:Choice>
          <mc:Fallback>
            <p:pic>
              <p:nvPicPr>
                <p:cNvPr id="173" name="Ink 172">
                  <a:extLst>
                    <a:ext uri="{FF2B5EF4-FFF2-40B4-BE49-F238E27FC236}">
                      <a16:creationId xmlns:a16="http://schemas.microsoft.com/office/drawing/2014/main" id="{6469B022-0458-F8BF-402F-5A1DEFC664FB}"/>
                    </a:ext>
                  </a:extLst>
                </p:cNvPr>
                <p:cNvPicPr/>
                <p:nvPr/>
              </p:nvPicPr>
              <p:blipFill>
                <a:blip r:embed="rId241"/>
                <a:stretch>
                  <a:fillRect/>
                </a:stretch>
              </p:blipFill>
              <p:spPr>
                <a:xfrm>
                  <a:off x="6773994" y="2952268"/>
                  <a:ext cx="124200" cy="94284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207" name="Ink 206">
                  <a:extLst>
                    <a:ext uri="{FF2B5EF4-FFF2-40B4-BE49-F238E27FC236}">
                      <a16:creationId xmlns:a16="http://schemas.microsoft.com/office/drawing/2014/main" id="{D85A60E4-0A93-BA0B-8B24-990B093C57F9}"/>
                    </a:ext>
                  </a:extLst>
                </p14:cNvPr>
                <p14:cNvContentPartPr/>
                <p14:nvPr/>
              </p14:nvContentPartPr>
              <p14:xfrm>
                <a:off x="6963354" y="3131180"/>
                <a:ext cx="102240" cy="368280"/>
              </p14:xfrm>
            </p:contentPart>
          </mc:Choice>
          <mc:Fallback>
            <p:pic>
              <p:nvPicPr>
                <p:cNvPr id="207" name="Ink 206">
                  <a:extLst>
                    <a:ext uri="{FF2B5EF4-FFF2-40B4-BE49-F238E27FC236}">
                      <a16:creationId xmlns:a16="http://schemas.microsoft.com/office/drawing/2014/main" id="{D85A60E4-0A93-BA0B-8B24-990B093C57F9}"/>
                    </a:ext>
                  </a:extLst>
                </p:cNvPr>
                <p:cNvPicPr/>
                <p:nvPr/>
              </p:nvPicPr>
              <p:blipFill>
                <a:blip r:embed="rId243"/>
                <a:stretch>
                  <a:fillRect/>
                </a:stretch>
              </p:blipFill>
              <p:spPr>
                <a:xfrm>
                  <a:off x="6954354" y="3122180"/>
                  <a:ext cx="119880" cy="38592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208" name="Ink 207">
                  <a:extLst>
                    <a:ext uri="{FF2B5EF4-FFF2-40B4-BE49-F238E27FC236}">
                      <a16:creationId xmlns:a16="http://schemas.microsoft.com/office/drawing/2014/main" id="{DB862BF7-6CD5-E11D-2919-C988834541EB}"/>
                    </a:ext>
                  </a:extLst>
                </p14:cNvPr>
                <p14:cNvContentPartPr/>
                <p14:nvPr/>
              </p14:nvContentPartPr>
              <p14:xfrm>
                <a:off x="7203474" y="3196340"/>
                <a:ext cx="102960" cy="264240"/>
              </p14:xfrm>
            </p:contentPart>
          </mc:Choice>
          <mc:Fallback>
            <p:pic>
              <p:nvPicPr>
                <p:cNvPr id="208" name="Ink 207">
                  <a:extLst>
                    <a:ext uri="{FF2B5EF4-FFF2-40B4-BE49-F238E27FC236}">
                      <a16:creationId xmlns:a16="http://schemas.microsoft.com/office/drawing/2014/main" id="{DB862BF7-6CD5-E11D-2919-C988834541EB}"/>
                    </a:ext>
                  </a:extLst>
                </p:cNvPr>
                <p:cNvPicPr/>
                <p:nvPr/>
              </p:nvPicPr>
              <p:blipFill>
                <a:blip r:embed="rId245"/>
                <a:stretch>
                  <a:fillRect/>
                </a:stretch>
              </p:blipFill>
              <p:spPr>
                <a:xfrm>
                  <a:off x="7194474" y="3187340"/>
                  <a:ext cx="12060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209" name="Ink 208">
                  <a:extLst>
                    <a:ext uri="{FF2B5EF4-FFF2-40B4-BE49-F238E27FC236}">
                      <a16:creationId xmlns:a16="http://schemas.microsoft.com/office/drawing/2014/main" id="{839AB226-35BB-5AAD-38A2-2C10C6B8F1FB}"/>
                    </a:ext>
                  </a:extLst>
                </p14:cNvPr>
                <p14:cNvContentPartPr/>
                <p14:nvPr/>
              </p14:nvContentPartPr>
              <p14:xfrm>
                <a:off x="7481034" y="3503420"/>
                <a:ext cx="10080" cy="107280"/>
              </p14:xfrm>
            </p:contentPart>
          </mc:Choice>
          <mc:Fallback>
            <p:pic>
              <p:nvPicPr>
                <p:cNvPr id="209" name="Ink 208">
                  <a:extLst>
                    <a:ext uri="{FF2B5EF4-FFF2-40B4-BE49-F238E27FC236}">
                      <a16:creationId xmlns:a16="http://schemas.microsoft.com/office/drawing/2014/main" id="{839AB226-35BB-5AAD-38A2-2C10C6B8F1FB}"/>
                    </a:ext>
                  </a:extLst>
                </p:cNvPr>
                <p:cNvPicPr/>
                <p:nvPr/>
              </p:nvPicPr>
              <p:blipFill>
                <a:blip r:embed="rId247"/>
                <a:stretch>
                  <a:fillRect/>
                </a:stretch>
              </p:blipFill>
              <p:spPr>
                <a:xfrm>
                  <a:off x="7472394" y="3494420"/>
                  <a:ext cx="2772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210" name="Ink 209">
                  <a:extLst>
                    <a:ext uri="{FF2B5EF4-FFF2-40B4-BE49-F238E27FC236}">
                      <a16:creationId xmlns:a16="http://schemas.microsoft.com/office/drawing/2014/main" id="{FE2F42D6-2E2E-D448-9009-81D3F853F475}"/>
                    </a:ext>
                  </a:extLst>
                </p14:cNvPr>
                <p14:cNvContentPartPr/>
                <p14:nvPr/>
              </p14:nvContentPartPr>
              <p14:xfrm>
                <a:off x="7639434" y="3289220"/>
                <a:ext cx="88560" cy="256320"/>
              </p14:xfrm>
            </p:contentPart>
          </mc:Choice>
          <mc:Fallback>
            <p:pic>
              <p:nvPicPr>
                <p:cNvPr id="210" name="Ink 209">
                  <a:extLst>
                    <a:ext uri="{FF2B5EF4-FFF2-40B4-BE49-F238E27FC236}">
                      <a16:creationId xmlns:a16="http://schemas.microsoft.com/office/drawing/2014/main" id="{FE2F42D6-2E2E-D448-9009-81D3F853F475}"/>
                    </a:ext>
                  </a:extLst>
                </p:cNvPr>
                <p:cNvPicPr/>
                <p:nvPr/>
              </p:nvPicPr>
              <p:blipFill>
                <a:blip r:embed="rId249"/>
                <a:stretch>
                  <a:fillRect/>
                </a:stretch>
              </p:blipFill>
              <p:spPr>
                <a:xfrm>
                  <a:off x="7630434" y="3280220"/>
                  <a:ext cx="10620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211" name="Ink 210">
                  <a:extLst>
                    <a:ext uri="{FF2B5EF4-FFF2-40B4-BE49-F238E27FC236}">
                      <a16:creationId xmlns:a16="http://schemas.microsoft.com/office/drawing/2014/main" id="{6C5ABC97-E22A-214E-9D1C-0548DD242BAA}"/>
                    </a:ext>
                  </a:extLst>
                </p14:cNvPr>
                <p14:cNvContentPartPr/>
                <p14:nvPr/>
              </p14:nvContentPartPr>
              <p14:xfrm>
                <a:off x="7782714" y="3258620"/>
                <a:ext cx="75960" cy="403560"/>
              </p14:xfrm>
            </p:contentPart>
          </mc:Choice>
          <mc:Fallback>
            <p:pic>
              <p:nvPicPr>
                <p:cNvPr id="211" name="Ink 210">
                  <a:extLst>
                    <a:ext uri="{FF2B5EF4-FFF2-40B4-BE49-F238E27FC236}">
                      <a16:creationId xmlns:a16="http://schemas.microsoft.com/office/drawing/2014/main" id="{6C5ABC97-E22A-214E-9D1C-0548DD242BAA}"/>
                    </a:ext>
                  </a:extLst>
                </p:cNvPr>
                <p:cNvPicPr/>
                <p:nvPr/>
              </p:nvPicPr>
              <p:blipFill>
                <a:blip r:embed="rId251"/>
                <a:stretch>
                  <a:fillRect/>
                </a:stretch>
              </p:blipFill>
              <p:spPr>
                <a:xfrm>
                  <a:off x="7773714" y="3249980"/>
                  <a:ext cx="93600" cy="42120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212" name="Ink 211">
                  <a:extLst>
                    <a:ext uri="{FF2B5EF4-FFF2-40B4-BE49-F238E27FC236}">
                      <a16:creationId xmlns:a16="http://schemas.microsoft.com/office/drawing/2014/main" id="{545118F3-6E96-78BB-B0DC-328098D3835A}"/>
                    </a:ext>
                  </a:extLst>
                </p14:cNvPr>
                <p14:cNvContentPartPr/>
                <p14:nvPr/>
              </p14:nvContentPartPr>
              <p14:xfrm>
                <a:off x="5346234" y="3774500"/>
                <a:ext cx="44640" cy="284760"/>
              </p14:xfrm>
            </p:contentPart>
          </mc:Choice>
          <mc:Fallback>
            <p:pic>
              <p:nvPicPr>
                <p:cNvPr id="212" name="Ink 211">
                  <a:extLst>
                    <a:ext uri="{FF2B5EF4-FFF2-40B4-BE49-F238E27FC236}">
                      <a16:creationId xmlns:a16="http://schemas.microsoft.com/office/drawing/2014/main" id="{545118F3-6E96-78BB-B0DC-328098D3835A}"/>
                    </a:ext>
                  </a:extLst>
                </p:cNvPr>
                <p:cNvPicPr/>
                <p:nvPr/>
              </p:nvPicPr>
              <p:blipFill>
                <a:blip r:embed="rId253"/>
                <a:stretch>
                  <a:fillRect/>
                </a:stretch>
              </p:blipFill>
              <p:spPr>
                <a:xfrm>
                  <a:off x="5337594" y="3765500"/>
                  <a:ext cx="62280" cy="30240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213" name="Ink 212">
                  <a:extLst>
                    <a:ext uri="{FF2B5EF4-FFF2-40B4-BE49-F238E27FC236}">
                      <a16:creationId xmlns:a16="http://schemas.microsoft.com/office/drawing/2014/main" id="{5DDBF539-3F73-1B9D-F4F1-ACCB0B9F86E9}"/>
                    </a:ext>
                  </a:extLst>
                </p14:cNvPr>
                <p14:cNvContentPartPr/>
                <p14:nvPr/>
              </p14:nvContentPartPr>
              <p14:xfrm>
                <a:off x="5470434" y="3736700"/>
                <a:ext cx="297360" cy="335880"/>
              </p14:xfrm>
            </p:contentPart>
          </mc:Choice>
          <mc:Fallback>
            <p:pic>
              <p:nvPicPr>
                <p:cNvPr id="213" name="Ink 212">
                  <a:extLst>
                    <a:ext uri="{FF2B5EF4-FFF2-40B4-BE49-F238E27FC236}">
                      <a16:creationId xmlns:a16="http://schemas.microsoft.com/office/drawing/2014/main" id="{5DDBF539-3F73-1B9D-F4F1-ACCB0B9F86E9}"/>
                    </a:ext>
                  </a:extLst>
                </p:cNvPr>
                <p:cNvPicPr/>
                <p:nvPr/>
              </p:nvPicPr>
              <p:blipFill>
                <a:blip r:embed="rId255"/>
                <a:stretch>
                  <a:fillRect/>
                </a:stretch>
              </p:blipFill>
              <p:spPr>
                <a:xfrm>
                  <a:off x="5461434" y="3727700"/>
                  <a:ext cx="315000" cy="35352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214" name="Ink 213">
                  <a:extLst>
                    <a:ext uri="{FF2B5EF4-FFF2-40B4-BE49-F238E27FC236}">
                      <a16:creationId xmlns:a16="http://schemas.microsoft.com/office/drawing/2014/main" id="{1EEDD64A-8CD9-46AD-6A5D-DC7072DF24F1}"/>
                    </a:ext>
                  </a:extLst>
                </p14:cNvPr>
                <p14:cNvContentPartPr/>
                <p14:nvPr/>
              </p14:nvContentPartPr>
              <p14:xfrm>
                <a:off x="5727114" y="4029380"/>
                <a:ext cx="62640" cy="129240"/>
              </p14:xfrm>
            </p:contentPart>
          </mc:Choice>
          <mc:Fallback>
            <p:pic>
              <p:nvPicPr>
                <p:cNvPr id="214" name="Ink 213">
                  <a:extLst>
                    <a:ext uri="{FF2B5EF4-FFF2-40B4-BE49-F238E27FC236}">
                      <a16:creationId xmlns:a16="http://schemas.microsoft.com/office/drawing/2014/main" id="{1EEDD64A-8CD9-46AD-6A5D-DC7072DF24F1}"/>
                    </a:ext>
                  </a:extLst>
                </p:cNvPr>
                <p:cNvPicPr/>
                <p:nvPr/>
              </p:nvPicPr>
              <p:blipFill>
                <a:blip r:embed="rId257"/>
                <a:stretch>
                  <a:fillRect/>
                </a:stretch>
              </p:blipFill>
              <p:spPr>
                <a:xfrm>
                  <a:off x="5718474" y="4020740"/>
                  <a:ext cx="8028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215" name="Ink 214">
                  <a:extLst>
                    <a:ext uri="{FF2B5EF4-FFF2-40B4-BE49-F238E27FC236}">
                      <a16:creationId xmlns:a16="http://schemas.microsoft.com/office/drawing/2014/main" id="{413AB1AB-812E-5AC3-7A03-EE4D9F5D0711}"/>
                    </a:ext>
                  </a:extLst>
                </p14:cNvPr>
                <p14:cNvContentPartPr/>
                <p14:nvPr/>
              </p14:nvContentPartPr>
              <p14:xfrm>
                <a:off x="5916834" y="3704660"/>
                <a:ext cx="154800" cy="381960"/>
              </p14:xfrm>
            </p:contentPart>
          </mc:Choice>
          <mc:Fallback>
            <p:pic>
              <p:nvPicPr>
                <p:cNvPr id="215" name="Ink 214">
                  <a:extLst>
                    <a:ext uri="{FF2B5EF4-FFF2-40B4-BE49-F238E27FC236}">
                      <a16:creationId xmlns:a16="http://schemas.microsoft.com/office/drawing/2014/main" id="{413AB1AB-812E-5AC3-7A03-EE4D9F5D0711}"/>
                    </a:ext>
                  </a:extLst>
                </p:cNvPr>
                <p:cNvPicPr/>
                <p:nvPr/>
              </p:nvPicPr>
              <p:blipFill>
                <a:blip r:embed="rId259"/>
                <a:stretch>
                  <a:fillRect/>
                </a:stretch>
              </p:blipFill>
              <p:spPr>
                <a:xfrm>
                  <a:off x="5908194" y="3695660"/>
                  <a:ext cx="172440" cy="39960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216" name="Ink 215">
                  <a:extLst>
                    <a:ext uri="{FF2B5EF4-FFF2-40B4-BE49-F238E27FC236}">
                      <a16:creationId xmlns:a16="http://schemas.microsoft.com/office/drawing/2014/main" id="{7F50C716-7081-D297-0881-8ECB28B00623}"/>
                    </a:ext>
                  </a:extLst>
                </p14:cNvPr>
                <p14:cNvContentPartPr/>
                <p14:nvPr/>
              </p14:nvContentPartPr>
              <p14:xfrm>
                <a:off x="6156234" y="3662900"/>
                <a:ext cx="90720" cy="471240"/>
              </p14:xfrm>
            </p:contentPart>
          </mc:Choice>
          <mc:Fallback>
            <p:pic>
              <p:nvPicPr>
                <p:cNvPr id="216" name="Ink 215">
                  <a:extLst>
                    <a:ext uri="{FF2B5EF4-FFF2-40B4-BE49-F238E27FC236}">
                      <a16:creationId xmlns:a16="http://schemas.microsoft.com/office/drawing/2014/main" id="{7F50C716-7081-D297-0881-8ECB28B00623}"/>
                    </a:ext>
                  </a:extLst>
                </p:cNvPr>
                <p:cNvPicPr/>
                <p:nvPr/>
              </p:nvPicPr>
              <p:blipFill>
                <a:blip r:embed="rId261"/>
                <a:stretch>
                  <a:fillRect/>
                </a:stretch>
              </p:blipFill>
              <p:spPr>
                <a:xfrm>
                  <a:off x="6147234" y="3653900"/>
                  <a:ext cx="108360" cy="488880"/>
                </a:xfrm>
                <a:prstGeom prst="rect">
                  <a:avLst/>
                </a:prstGeom>
              </p:spPr>
            </p:pic>
          </mc:Fallback>
        </mc:AlternateContent>
      </p:grpSp>
    </p:spTree>
    <p:extLst>
      <p:ext uri="{BB962C8B-B14F-4D97-AF65-F5344CB8AC3E}">
        <p14:creationId xmlns:p14="http://schemas.microsoft.com/office/powerpoint/2010/main" val="25668342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Combining Relations</a:t>
            </a:r>
          </a:p>
        </p:txBody>
      </p:sp>
      <p:sp>
        <p:nvSpPr>
          <p:cNvPr id="42" name="TextBox 41"/>
          <p:cNvSpPr txBox="1"/>
          <p:nvPr/>
        </p:nvSpPr>
        <p:spPr>
          <a:xfrm>
            <a:off x="3886200" y="4167664"/>
            <a:ext cx="4847802" cy="369332"/>
          </a:xfrm>
          <a:prstGeom prst="rect">
            <a:avLst/>
          </a:prstGeom>
          <a:noFill/>
        </p:spPr>
        <p:txBody>
          <a:bodyPr wrap="none" rtlCol="0">
            <a:spAutoFit/>
          </a:bodyPr>
          <a:lstStyle/>
          <a:p>
            <a:r>
              <a:rPr lang="en-US" dirty="0"/>
              <a:t>Movies(</a:t>
            </a:r>
            <a:r>
              <a:rPr lang="en-US" dirty="0" err="1"/>
              <a:t>title,year,length,genre,</a:t>
            </a:r>
            <a:r>
              <a:rPr lang="en-US" b="1" dirty="0" err="1">
                <a:solidFill>
                  <a:srgbClr val="7030A0"/>
                </a:solidFill>
              </a:rPr>
              <a:t>studioName</a:t>
            </a:r>
            <a:r>
              <a:rPr lang="en-US" dirty="0"/>
              <a:t>)</a:t>
            </a:r>
          </a:p>
        </p:txBody>
      </p:sp>
      <p:grpSp>
        <p:nvGrpSpPr>
          <p:cNvPr id="48" name="Group 47"/>
          <p:cNvGrpSpPr/>
          <p:nvPr/>
        </p:nvGrpSpPr>
        <p:grpSpPr>
          <a:xfrm>
            <a:off x="1295400" y="1295400"/>
            <a:ext cx="6781800" cy="3329464"/>
            <a:chOff x="1295400" y="1295400"/>
            <a:chExt cx="6781800" cy="3329464"/>
          </a:xfrm>
        </p:grpSpPr>
        <p:grpSp>
          <p:nvGrpSpPr>
            <p:cNvPr id="43" name="Group 42"/>
            <p:cNvGrpSpPr/>
            <p:nvPr/>
          </p:nvGrpSpPr>
          <p:grpSpPr>
            <a:xfrm>
              <a:off x="1295400" y="1313260"/>
              <a:ext cx="6781800" cy="3311604"/>
              <a:chOff x="1295400" y="2133600"/>
              <a:chExt cx="6781800" cy="3886200"/>
            </a:xfrm>
          </p:grpSpPr>
          <p:sp>
            <p:nvSpPr>
              <p:cNvPr id="4" name="Rectangle 3"/>
              <p:cNvSpPr/>
              <p:nvPr/>
            </p:nvSpPr>
            <p:spPr>
              <a:xfrm>
                <a:off x="1676400" y="29718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Stars</a:t>
                </a:r>
              </a:p>
            </p:txBody>
          </p:sp>
          <p:sp>
            <p:nvSpPr>
              <p:cNvPr id="5" name="Rectangle 4"/>
              <p:cNvSpPr/>
              <p:nvPr/>
            </p:nvSpPr>
            <p:spPr>
              <a:xfrm>
                <a:off x="5943600" y="38100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Movies</a:t>
                </a:r>
              </a:p>
            </p:txBody>
          </p:sp>
          <p:sp>
            <p:nvSpPr>
              <p:cNvPr id="6" name="Rectangle 5"/>
              <p:cNvSpPr/>
              <p:nvPr/>
            </p:nvSpPr>
            <p:spPr>
              <a:xfrm>
                <a:off x="1676400" y="46482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Studios</a:t>
                </a:r>
              </a:p>
            </p:txBody>
          </p:sp>
          <p:grpSp>
            <p:nvGrpSpPr>
              <p:cNvPr id="7" name="Group 9"/>
              <p:cNvGrpSpPr/>
              <p:nvPr/>
            </p:nvGrpSpPr>
            <p:grpSpPr>
              <a:xfrm>
                <a:off x="3886200" y="3048000"/>
                <a:ext cx="1219200" cy="533400"/>
                <a:chOff x="4191000" y="3352800"/>
                <a:chExt cx="1219200" cy="533400"/>
              </a:xfrm>
            </p:grpSpPr>
            <p:sp>
              <p:nvSpPr>
                <p:cNvPr id="8" name="Diamond 6"/>
                <p:cNvSpPr/>
                <p:nvPr/>
              </p:nvSpPr>
              <p:spPr>
                <a:xfrm>
                  <a:off x="4191000" y="33528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4338215" y="3440668"/>
                  <a:ext cx="995785" cy="369332"/>
                </a:xfrm>
                <a:prstGeom prst="rect">
                  <a:avLst/>
                </a:prstGeom>
                <a:noFill/>
              </p:spPr>
              <p:txBody>
                <a:bodyPr wrap="none" rtlCol="0">
                  <a:spAutoFit/>
                </a:bodyPr>
                <a:lstStyle/>
                <a:p>
                  <a:r>
                    <a:rPr lang="en-US" dirty="0"/>
                    <a:t>Stars-in</a:t>
                  </a:r>
                </a:p>
              </p:txBody>
            </p:sp>
          </p:grpSp>
          <p:grpSp>
            <p:nvGrpSpPr>
              <p:cNvPr id="10" name="Group 13"/>
              <p:cNvGrpSpPr/>
              <p:nvPr/>
            </p:nvGrpSpPr>
            <p:grpSpPr>
              <a:xfrm>
                <a:off x="3886200" y="4724400"/>
                <a:ext cx="1219200" cy="533400"/>
                <a:chOff x="4191000" y="5029200"/>
                <a:chExt cx="1219200" cy="533400"/>
              </a:xfrm>
            </p:grpSpPr>
            <p:sp>
              <p:nvSpPr>
                <p:cNvPr id="11" name="Diamond 10"/>
                <p:cNvSpPr/>
                <p:nvPr/>
              </p:nvSpPr>
              <p:spPr>
                <a:xfrm>
                  <a:off x="4191000" y="50292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4419600" y="5117068"/>
                  <a:ext cx="761747" cy="369332"/>
                </a:xfrm>
                <a:prstGeom prst="rect">
                  <a:avLst/>
                </a:prstGeom>
                <a:noFill/>
              </p:spPr>
              <p:txBody>
                <a:bodyPr wrap="none" rtlCol="0">
                  <a:spAutoFit/>
                </a:bodyPr>
                <a:lstStyle/>
                <a:p>
                  <a:r>
                    <a:rPr lang="en-US" dirty="0"/>
                    <a:t>Owns</a:t>
                  </a:r>
                </a:p>
              </p:txBody>
            </p:sp>
          </p:grpSp>
          <p:sp>
            <p:nvSpPr>
              <p:cNvPr id="13" name="Oval 12"/>
              <p:cNvSpPr/>
              <p:nvPr/>
            </p:nvSpPr>
            <p:spPr>
              <a:xfrm>
                <a:off x="1295400" y="21336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295400" y="2133600"/>
                <a:ext cx="753732" cy="369332"/>
              </a:xfrm>
              <a:prstGeom prst="rect">
                <a:avLst/>
              </a:prstGeom>
              <a:noFill/>
            </p:spPr>
            <p:txBody>
              <a:bodyPr wrap="none" rtlCol="0">
                <a:spAutoFit/>
              </a:bodyPr>
              <a:lstStyle/>
              <a:p>
                <a:r>
                  <a:rPr lang="en-US" u="sng" dirty="0"/>
                  <a:t>name</a:t>
                </a:r>
              </a:p>
            </p:txBody>
          </p:sp>
          <p:sp>
            <p:nvSpPr>
              <p:cNvPr id="15" name="Oval 14"/>
              <p:cNvSpPr/>
              <p:nvPr/>
            </p:nvSpPr>
            <p:spPr>
              <a:xfrm>
                <a:off x="2514600" y="21336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2514600" y="2133600"/>
                <a:ext cx="973343" cy="369332"/>
              </a:xfrm>
              <a:prstGeom prst="rect">
                <a:avLst/>
              </a:prstGeom>
              <a:noFill/>
            </p:spPr>
            <p:txBody>
              <a:bodyPr wrap="none" rtlCol="0">
                <a:spAutoFit/>
              </a:bodyPr>
              <a:lstStyle/>
              <a:p>
                <a:r>
                  <a:rPr lang="en-US" dirty="0"/>
                  <a:t>address</a:t>
                </a:r>
              </a:p>
            </p:txBody>
          </p:sp>
          <p:sp>
            <p:nvSpPr>
              <p:cNvPr id="17" name="Oval 16"/>
              <p:cNvSpPr/>
              <p:nvPr/>
            </p:nvSpPr>
            <p:spPr>
              <a:xfrm>
                <a:off x="1828800" y="3962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1828800" y="3962400"/>
                <a:ext cx="753732" cy="369332"/>
              </a:xfrm>
              <a:prstGeom prst="rect">
                <a:avLst/>
              </a:prstGeom>
              <a:noFill/>
            </p:spPr>
            <p:txBody>
              <a:bodyPr wrap="none" rtlCol="0">
                <a:spAutoFit/>
              </a:bodyPr>
              <a:lstStyle/>
              <a:p>
                <a:r>
                  <a:rPr lang="en-US" u="sng" dirty="0"/>
                  <a:t>name</a:t>
                </a:r>
              </a:p>
            </p:txBody>
          </p:sp>
          <p:sp>
            <p:nvSpPr>
              <p:cNvPr id="19" name="Oval 18"/>
              <p:cNvSpPr/>
              <p:nvPr/>
            </p:nvSpPr>
            <p:spPr>
              <a:xfrm>
                <a:off x="1752600" y="56388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1752600" y="5638800"/>
                <a:ext cx="973343" cy="369332"/>
              </a:xfrm>
              <a:prstGeom prst="rect">
                <a:avLst/>
              </a:prstGeom>
              <a:noFill/>
            </p:spPr>
            <p:txBody>
              <a:bodyPr wrap="none" rtlCol="0">
                <a:spAutoFit/>
              </a:bodyPr>
              <a:lstStyle/>
              <a:p>
                <a:r>
                  <a:rPr lang="en-US" dirty="0"/>
                  <a:t>address</a:t>
                </a:r>
              </a:p>
            </p:txBody>
          </p:sp>
          <p:sp>
            <p:nvSpPr>
              <p:cNvPr id="21" name="Oval 20"/>
              <p:cNvSpPr/>
              <p:nvPr/>
            </p:nvSpPr>
            <p:spPr>
              <a:xfrm>
                <a:off x="6113257" y="2971800"/>
                <a:ext cx="5923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6113257" y="2971800"/>
                <a:ext cx="590226" cy="369332"/>
              </a:xfrm>
              <a:prstGeom prst="rect">
                <a:avLst/>
              </a:prstGeom>
              <a:noFill/>
            </p:spPr>
            <p:txBody>
              <a:bodyPr wrap="none" rtlCol="0">
                <a:spAutoFit/>
              </a:bodyPr>
              <a:lstStyle/>
              <a:p>
                <a:r>
                  <a:rPr lang="en-US" u="sng" dirty="0"/>
                  <a:t>title</a:t>
                </a:r>
              </a:p>
            </p:txBody>
          </p:sp>
          <p:sp>
            <p:nvSpPr>
              <p:cNvPr id="23" name="Oval 22"/>
              <p:cNvSpPr/>
              <p:nvPr/>
            </p:nvSpPr>
            <p:spPr>
              <a:xfrm>
                <a:off x="7332457" y="2971800"/>
                <a:ext cx="6685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7332457" y="2971800"/>
                <a:ext cx="622286" cy="369332"/>
              </a:xfrm>
              <a:prstGeom prst="rect">
                <a:avLst/>
              </a:prstGeom>
              <a:noFill/>
            </p:spPr>
            <p:txBody>
              <a:bodyPr wrap="none" rtlCol="0">
                <a:spAutoFit/>
              </a:bodyPr>
              <a:lstStyle/>
              <a:p>
                <a:r>
                  <a:rPr lang="en-US" u="sng" dirty="0"/>
                  <a:t>year</a:t>
                </a:r>
              </a:p>
            </p:txBody>
          </p:sp>
          <p:sp>
            <p:nvSpPr>
              <p:cNvPr id="25" name="Oval 24"/>
              <p:cNvSpPr/>
              <p:nvPr/>
            </p:nvSpPr>
            <p:spPr>
              <a:xfrm>
                <a:off x="6096000" y="4876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6096000" y="4876800"/>
                <a:ext cx="830677" cy="369332"/>
              </a:xfrm>
              <a:prstGeom prst="rect">
                <a:avLst/>
              </a:prstGeom>
              <a:noFill/>
            </p:spPr>
            <p:txBody>
              <a:bodyPr wrap="none" rtlCol="0">
                <a:spAutoFit/>
              </a:bodyPr>
              <a:lstStyle/>
              <a:p>
                <a:r>
                  <a:rPr lang="en-US" dirty="0"/>
                  <a:t>length</a:t>
                </a:r>
              </a:p>
            </p:txBody>
          </p:sp>
          <p:sp>
            <p:nvSpPr>
              <p:cNvPr id="27" name="Oval 26"/>
              <p:cNvSpPr/>
              <p:nvPr/>
            </p:nvSpPr>
            <p:spPr>
              <a:xfrm>
                <a:off x="7315200" y="4876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7315200" y="4876800"/>
                <a:ext cx="756938" cy="369332"/>
              </a:xfrm>
              <a:prstGeom prst="rect">
                <a:avLst/>
              </a:prstGeom>
              <a:noFill/>
            </p:spPr>
            <p:txBody>
              <a:bodyPr wrap="none" rtlCol="0">
                <a:spAutoFit/>
              </a:bodyPr>
              <a:lstStyle/>
              <a:p>
                <a:r>
                  <a:rPr lang="en-US" dirty="0"/>
                  <a:t>genre</a:t>
                </a:r>
              </a:p>
            </p:txBody>
          </p:sp>
          <p:cxnSp>
            <p:nvCxnSpPr>
              <p:cNvPr id="29" name="Straight Connector 28"/>
              <p:cNvCxnSpPr>
                <a:stCxn id="14" idx="2"/>
                <a:endCxn id="4" idx="0"/>
              </p:cNvCxnSpPr>
              <p:nvPr/>
            </p:nvCxnSpPr>
            <p:spPr>
              <a:xfrm rot="16200000" flipH="1">
                <a:off x="1706599" y="2468599"/>
                <a:ext cx="468868" cy="537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6" idx="2"/>
                <a:endCxn id="4" idx="0"/>
              </p:cNvCxnSpPr>
              <p:nvPr/>
            </p:nvCxnSpPr>
            <p:spPr>
              <a:xfrm rot="5400000">
                <a:off x="2371102" y="2341630"/>
                <a:ext cx="468868" cy="791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8" idx="2"/>
                <a:endCxn id="6" idx="0"/>
              </p:cNvCxnSpPr>
              <p:nvPr/>
            </p:nvCxnSpPr>
            <p:spPr>
              <a:xfrm rot="16200000" flipH="1">
                <a:off x="2049499" y="4487899"/>
                <a:ext cx="316468" cy="4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0" idx="0"/>
                <a:endCxn id="6" idx="2"/>
              </p:cNvCxnSpPr>
              <p:nvPr/>
            </p:nvCxnSpPr>
            <p:spPr>
              <a:xfrm rot="16200000" flipV="1">
                <a:off x="2072136" y="5471664"/>
                <a:ext cx="304800" cy="29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2" idx="2"/>
                <a:endCxn id="5" idx="0"/>
              </p:cNvCxnSpPr>
              <p:nvPr/>
            </p:nvCxnSpPr>
            <p:spPr>
              <a:xfrm rot="16200000" flipH="1">
                <a:off x="6208251" y="3541251"/>
                <a:ext cx="468868" cy="68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5" idx="0"/>
                <a:endCxn id="24" idx="1"/>
              </p:cNvCxnSpPr>
              <p:nvPr/>
            </p:nvCxnSpPr>
            <p:spPr>
              <a:xfrm rot="5400000" flipH="1" flipV="1">
                <a:off x="6577961" y="3055505"/>
                <a:ext cx="653534" cy="855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5" idx="2"/>
                <a:endCxn id="26" idx="0"/>
              </p:cNvCxnSpPr>
              <p:nvPr/>
            </p:nvCxnSpPr>
            <p:spPr>
              <a:xfrm rot="16200000" flipH="1">
                <a:off x="6303669" y="4669130"/>
                <a:ext cx="381000" cy="343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5" idx="3"/>
                <a:endCxn id="28" idx="0"/>
              </p:cNvCxnSpPr>
              <p:nvPr/>
            </p:nvCxnSpPr>
            <p:spPr>
              <a:xfrm>
                <a:off x="7010400" y="4152900"/>
                <a:ext cx="683269"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4" idx="3"/>
              </p:cNvCxnSpPr>
              <p:nvPr/>
            </p:nvCxnSpPr>
            <p:spPr>
              <a:xfrm>
                <a:off x="2743200" y="33147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5" idx="1"/>
              </p:cNvCxnSpPr>
              <p:nvPr/>
            </p:nvCxnSpPr>
            <p:spPr>
              <a:xfrm>
                <a:off x="5105400" y="3314700"/>
                <a:ext cx="838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1" idx="3"/>
                <a:endCxn id="5" idx="1"/>
              </p:cNvCxnSpPr>
              <p:nvPr/>
            </p:nvCxnSpPr>
            <p:spPr>
              <a:xfrm flipV="1">
                <a:off x="5105400" y="4152900"/>
                <a:ext cx="838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1" idx="1"/>
                <a:endCxn id="6" idx="3"/>
              </p:cNvCxnSpPr>
              <p:nvPr/>
            </p:nvCxnSpPr>
            <p:spPr>
              <a:xfrm rot="10800000">
                <a:off x="2743200" y="4991100"/>
                <a:ext cx="11430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4343400" y="1664732"/>
              <a:ext cx="2940613" cy="369332"/>
            </a:xfrm>
            <a:prstGeom prst="rect">
              <a:avLst/>
            </a:prstGeom>
            <a:noFill/>
          </p:spPr>
          <p:txBody>
            <a:bodyPr wrap="none" rtlCol="0">
              <a:spAutoFit/>
            </a:bodyPr>
            <a:lstStyle/>
            <a:p>
              <a:r>
                <a:rPr lang="en-US" dirty="0"/>
                <a:t>Owns(</a:t>
              </a:r>
              <a:r>
                <a:rPr lang="en-US" u="sng" dirty="0" err="1"/>
                <a:t>title,year</a:t>
              </a:r>
              <a:r>
                <a:rPr lang="en-US" dirty="0" err="1"/>
                <a:t>,studioName</a:t>
              </a:r>
              <a:r>
                <a:rPr lang="en-US" dirty="0"/>
                <a:t>)</a:t>
              </a:r>
            </a:p>
          </p:txBody>
        </p:sp>
        <p:sp>
          <p:nvSpPr>
            <p:cNvPr id="46" name="TextBox 45"/>
            <p:cNvSpPr txBox="1"/>
            <p:nvPr/>
          </p:nvSpPr>
          <p:spPr>
            <a:xfrm>
              <a:off x="4343400" y="1295400"/>
              <a:ext cx="3128164" cy="369332"/>
            </a:xfrm>
            <a:prstGeom prst="rect">
              <a:avLst/>
            </a:prstGeom>
            <a:noFill/>
          </p:spPr>
          <p:txBody>
            <a:bodyPr wrap="none" rtlCol="0">
              <a:spAutoFit/>
            </a:bodyPr>
            <a:lstStyle/>
            <a:p>
              <a:r>
                <a:rPr lang="en-US" dirty="0"/>
                <a:t>Movies(</a:t>
              </a:r>
              <a:r>
                <a:rPr lang="en-US" u="sng" dirty="0" err="1"/>
                <a:t>title,year</a:t>
              </a:r>
              <a:r>
                <a:rPr lang="en-US" dirty="0" err="1"/>
                <a:t>,length,genre</a:t>
              </a:r>
              <a:r>
                <a:rPr lang="en-US" dirty="0"/>
                <a:t>)</a:t>
              </a:r>
            </a:p>
          </p:txBody>
        </p:sp>
      </p:grpSp>
      <p:sp>
        <p:nvSpPr>
          <p:cNvPr id="47" name="Content Placeholder 2"/>
          <p:cNvSpPr>
            <a:spLocks noGrp="1"/>
          </p:cNvSpPr>
          <p:nvPr>
            <p:ph idx="1"/>
          </p:nvPr>
        </p:nvSpPr>
        <p:spPr>
          <a:xfrm>
            <a:off x="533400" y="4648200"/>
            <a:ext cx="8458200" cy="1981200"/>
          </a:xfrm>
        </p:spPr>
        <p:txBody>
          <a:bodyPr>
            <a:noAutofit/>
          </a:bodyPr>
          <a:lstStyle/>
          <a:p>
            <a:pPr marL="438912" lvl="1" indent="-320040">
              <a:spcBef>
                <a:spcPts val="0"/>
              </a:spcBef>
              <a:buClr>
                <a:schemeClr val="accent1"/>
              </a:buClr>
              <a:buSzPct val="80000"/>
              <a:buFont typeface="Wingdings 2"/>
              <a:buChar char=""/>
            </a:pPr>
            <a:r>
              <a:rPr lang="en-US" sz="2000" dirty="0"/>
              <a:t>Suppose an entity set E and a many-one relationship R from E to F. We can combine two relations E and R into one relation with a schema consisting of: </a:t>
            </a:r>
          </a:p>
          <a:p>
            <a:pPr marL="704088" lvl="2" indent="-320040">
              <a:spcBef>
                <a:spcPts val="0"/>
              </a:spcBef>
              <a:buClr>
                <a:schemeClr val="accent1"/>
              </a:buClr>
              <a:buSzPct val="80000"/>
              <a:buFont typeface="Wingdings 2"/>
              <a:buChar char=""/>
            </a:pPr>
            <a:r>
              <a:rPr lang="en-US" sz="2000" dirty="0"/>
              <a:t>All attributes of E, </a:t>
            </a:r>
          </a:p>
          <a:p>
            <a:pPr marL="704088" lvl="2" indent="-320040">
              <a:spcBef>
                <a:spcPts val="0"/>
              </a:spcBef>
              <a:buClr>
                <a:schemeClr val="accent1"/>
              </a:buClr>
              <a:buSzPct val="80000"/>
              <a:buFont typeface="Wingdings 2"/>
              <a:buChar char=""/>
            </a:pPr>
            <a:r>
              <a:rPr lang="en-US" sz="2000" dirty="0"/>
              <a:t>The key attributes of F,  and  all own attributes belonging to relationship R</a:t>
            </a:r>
          </a:p>
          <a:p>
            <a:endParaRPr lang="en-US" sz="2000" dirty="0"/>
          </a:p>
          <a:p>
            <a:pPr lvl="1"/>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linds(horizontal)">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endParaRPr lang="en-US" dirty="0"/>
          </a:p>
          <a:p>
            <a:endParaRPr lang="en-US" dirty="0"/>
          </a:p>
          <a:p>
            <a:endParaRPr lang="en-US" dirty="0"/>
          </a:p>
          <a:p>
            <a:endParaRPr lang="en-US" dirty="0"/>
          </a:p>
          <a:p>
            <a:endParaRPr lang="en-US" dirty="0"/>
          </a:p>
          <a:p>
            <a:endParaRPr lang="en-US" dirty="0"/>
          </a:p>
          <a:p>
            <a:r>
              <a:rPr lang="en-US" dirty="0"/>
              <a:t>If W is a weak entity set, construct for W a relation whose schema consists of:</a:t>
            </a:r>
          </a:p>
          <a:p>
            <a:pPr marL="612648" lvl="4">
              <a:buFont typeface="Arial" pitchFamily="34" charset="0"/>
              <a:buChar char="•"/>
            </a:pPr>
            <a:r>
              <a:rPr lang="en-US" sz="2600" dirty="0"/>
              <a:t>All attributes of W</a:t>
            </a:r>
          </a:p>
          <a:p>
            <a:pPr marL="612648" lvl="4">
              <a:buFont typeface="Arial" pitchFamily="34" charset="0"/>
              <a:buChar char="•"/>
            </a:pPr>
            <a:r>
              <a:rPr lang="en-US" sz="2600" dirty="0"/>
              <a:t>All own attributes of supporting relationships for W</a:t>
            </a:r>
          </a:p>
          <a:p>
            <a:pPr marL="612648" lvl="4">
              <a:buFont typeface="Arial" pitchFamily="34" charset="0"/>
              <a:buChar char="•"/>
            </a:pPr>
            <a:r>
              <a:rPr lang="en-US" sz="2600" dirty="0"/>
              <a:t>For each supporting relationship for W, say a many-one relationship from W to entity set E, all the key attributes of E</a:t>
            </a:r>
          </a:p>
          <a:p>
            <a:r>
              <a:rPr lang="en-US" dirty="0"/>
              <a:t>Rename attributes, if necessary, to avoid name conflicts</a:t>
            </a:r>
          </a:p>
          <a:p>
            <a:r>
              <a:rPr lang="en-US" dirty="0"/>
              <a:t>Do not construct a relation for any supporting relationship for W</a:t>
            </a:r>
          </a:p>
          <a:p>
            <a:pPr marL="182880" lvl="2">
              <a:buFont typeface="Arial" pitchFamily="34" charset="0"/>
              <a:buChar char="•"/>
            </a:pPr>
            <a:endParaRPr lang="en-US" dirty="0"/>
          </a:p>
          <a:p>
            <a:pPr lvl="1"/>
            <a:endParaRPr lang="en-US" dirty="0"/>
          </a:p>
        </p:txBody>
      </p:sp>
      <p:sp>
        <p:nvSpPr>
          <p:cNvPr id="2" name="Title 1"/>
          <p:cNvSpPr>
            <a:spLocks noGrp="1"/>
          </p:cNvSpPr>
          <p:nvPr>
            <p:ph type="title"/>
          </p:nvPr>
        </p:nvSpPr>
        <p:spPr/>
        <p:txBody>
          <a:bodyPr>
            <a:normAutofit/>
          </a:bodyPr>
          <a:lstStyle/>
          <a:p>
            <a:pPr algn="ctr"/>
            <a:r>
              <a:rPr lang="en-US" dirty="0"/>
              <a:t>Handling Weak Entity Sets</a:t>
            </a:r>
          </a:p>
        </p:txBody>
      </p:sp>
      <p:grpSp>
        <p:nvGrpSpPr>
          <p:cNvPr id="26" name="Group 25"/>
          <p:cNvGrpSpPr/>
          <p:nvPr/>
        </p:nvGrpSpPr>
        <p:grpSpPr>
          <a:xfrm>
            <a:off x="990600" y="1295400"/>
            <a:ext cx="7069343" cy="2057400"/>
            <a:chOff x="990600" y="1295400"/>
            <a:chExt cx="7069343" cy="2057400"/>
          </a:xfrm>
        </p:grpSpPr>
        <p:sp>
          <p:nvSpPr>
            <p:cNvPr id="5" name="Rectangle 4"/>
            <p:cNvSpPr/>
            <p:nvPr/>
          </p:nvSpPr>
          <p:spPr>
            <a:xfrm>
              <a:off x="1447800" y="2057400"/>
              <a:ext cx="1219200" cy="609600"/>
            </a:xfrm>
            <a:prstGeom prst="rect">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0" y="2132526"/>
              <a:ext cx="1059873" cy="47478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Crews</a:t>
              </a:r>
            </a:p>
          </p:txBody>
        </p:sp>
        <p:sp>
          <p:nvSpPr>
            <p:cNvPr id="7" name="Diamond 6"/>
            <p:cNvSpPr/>
            <p:nvPr/>
          </p:nvSpPr>
          <p:spPr>
            <a:xfrm>
              <a:off x="3276600" y="1905000"/>
              <a:ext cx="2362200" cy="838200"/>
            </a:xfrm>
            <a:prstGeom prst="diamond">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iamond 7"/>
            <p:cNvSpPr/>
            <p:nvPr/>
          </p:nvSpPr>
          <p:spPr>
            <a:xfrm>
              <a:off x="3505200" y="2057400"/>
              <a:ext cx="1905000" cy="533401"/>
            </a:xfrm>
            <a:prstGeom prst="diamond">
              <a:avLst/>
            </a:prstGeom>
            <a:noFill/>
            <a:ln cmpd="sng">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Unit-of</a:t>
              </a:r>
            </a:p>
          </p:txBody>
        </p:sp>
        <p:sp>
          <p:nvSpPr>
            <p:cNvPr id="10" name="Rectangle 9"/>
            <p:cNvSpPr/>
            <p:nvPr/>
          </p:nvSpPr>
          <p:spPr>
            <a:xfrm>
              <a:off x="6172200" y="2082084"/>
              <a:ext cx="1295400" cy="533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Studios</a:t>
              </a:r>
            </a:p>
          </p:txBody>
        </p:sp>
        <p:cxnSp>
          <p:nvCxnSpPr>
            <p:cNvPr id="11" name="Straight Arrow Connector 10"/>
            <p:cNvCxnSpPr>
              <a:stCxn id="7" idx="3"/>
              <a:endCxn id="10" idx="1"/>
            </p:cNvCxnSpPr>
            <p:nvPr/>
          </p:nvCxnSpPr>
          <p:spPr>
            <a:xfrm>
              <a:off x="5638800" y="2324100"/>
              <a:ext cx="533400" cy="24684"/>
            </a:xfrm>
            <a:prstGeom prst="straightConnector1">
              <a:avLst/>
            </a:prstGeom>
            <a:ln w="38100">
              <a:tailEnd type="arrow" w="lg"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3"/>
              <a:endCxn id="7" idx="1"/>
            </p:cNvCxnSpPr>
            <p:nvPr/>
          </p:nvCxnSpPr>
          <p:spPr>
            <a:xfrm flipV="1">
              <a:off x="2667000" y="2324100"/>
              <a:ext cx="6096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066800" y="1295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990600" y="1295400"/>
              <a:ext cx="990600" cy="369332"/>
            </a:xfrm>
            <a:prstGeom prst="rect">
              <a:avLst/>
            </a:prstGeom>
            <a:noFill/>
          </p:spPr>
          <p:txBody>
            <a:bodyPr wrap="square" rtlCol="0">
              <a:spAutoFit/>
            </a:bodyPr>
            <a:lstStyle/>
            <a:p>
              <a:r>
                <a:rPr lang="en-US" u="sng" dirty="0"/>
                <a:t>number</a:t>
              </a:r>
            </a:p>
          </p:txBody>
        </p:sp>
        <p:sp>
          <p:nvSpPr>
            <p:cNvPr id="15" name="Oval 14"/>
            <p:cNvSpPr/>
            <p:nvPr/>
          </p:nvSpPr>
          <p:spPr>
            <a:xfrm>
              <a:off x="2286000" y="12954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2286000" y="1295400"/>
              <a:ext cx="1202573" cy="369332"/>
            </a:xfrm>
            <a:prstGeom prst="rect">
              <a:avLst/>
            </a:prstGeom>
            <a:noFill/>
          </p:spPr>
          <p:txBody>
            <a:bodyPr wrap="none" rtlCol="0">
              <a:spAutoFit/>
            </a:bodyPr>
            <a:lstStyle/>
            <a:p>
              <a:r>
                <a:rPr lang="en-US" dirty="0" err="1"/>
                <a:t>crewChief</a:t>
              </a:r>
              <a:endParaRPr lang="en-US" dirty="0"/>
            </a:p>
          </p:txBody>
        </p:sp>
        <p:sp>
          <p:nvSpPr>
            <p:cNvPr id="17" name="Oval 16"/>
            <p:cNvSpPr/>
            <p:nvPr/>
          </p:nvSpPr>
          <p:spPr>
            <a:xfrm>
              <a:off x="5867400" y="1295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867400" y="1295400"/>
              <a:ext cx="753732" cy="369332"/>
            </a:xfrm>
            <a:prstGeom prst="rect">
              <a:avLst/>
            </a:prstGeom>
            <a:noFill/>
          </p:spPr>
          <p:txBody>
            <a:bodyPr wrap="none" rtlCol="0">
              <a:spAutoFit/>
            </a:bodyPr>
            <a:lstStyle/>
            <a:p>
              <a:r>
                <a:rPr lang="en-US" u="sng" dirty="0"/>
                <a:t>name</a:t>
              </a:r>
            </a:p>
          </p:txBody>
        </p:sp>
        <p:sp>
          <p:nvSpPr>
            <p:cNvPr id="19" name="Oval 18"/>
            <p:cNvSpPr/>
            <p:nvPr/>
          </p:nvSpPr>
          <p:spPr>
            <a:xfrm>
              <a:off x="7086600" y="12954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7086600" y="1295400"/>
              <a:ext cx="973343" cy="369332"/>
            </a:xfrm>
            <a:prstGeom prst="rect">
              <a:avLst/>
            </a:prstGeom>
            <a:noFill/>
          </p:spPr>
          <p:txBody>
            <a:bodyPr wrap="none" rtlCol="0">
              <a:spAutoFit/>
            </a:bodyPr>
            <a:lstStyle/>
            <a:p>
              <a:r>
                <a:rPr lang="en-US" dirty="0"/>
                <a:t>address</a:t>
              </a:r>
            </a:p>
          </p:txBody>
        </p:sp>
        <p:cxnSp>
          <p:nvCxnSpPr>
            <p:cNvPr id="21" name="Straight Connector 20"/>
            <p:cNvCxnSpPr>
              <a:stCxn id="14" idx="2"/>
              <a:endCxn id="5" idx="0"/>
            </p:cNvCxnSpPr>
            <p:nvPr/>
          </p:nvCxnSpPr>
          <p:spPr>
            <a:xfrm rot="16200000" flipH="1">
              <a:off x="1575316" y="1575316"/>
              <a:ext cx="392668"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6" idx="2"/>
              <a:endCxn id="5" idx="0"/>
            </p:cNvCxnSpPr>
            <p:nvPr/>
          </p:nvCxnSpPr>
          <p:spPr>
            <a:xfrm rot="5400000">
              <a:off x="2276010" y="1446123"/>
              <a:ext cx="392668" cy="829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8" idx="2"/>
              <a:endCxn id="10" idx="0"/>
            </p:cNvCxnSpPr>
            <p:nvPr/>
          </p:nvCxnSpPr>
          <p:spPr>
            <a:xfrm rot="16200000" flipH="1">
              <a:off x="6323407" y="1585591"/>
              <a:ext cx="417352" cy="5756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2"/>
              <a:endCxn id="10" idx="0"/>
            </p:cNvCxnSpPr>
            <p:nvPr/>
          </p:nvCxnSpPr>
          <p:spPr>
            <a:xfrm rot="5400000">
              <a:off x="6987910" y="1496722"/>
              <a:ext cx="417352" cy="753372"/>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209800" y="2706469"/>
              <a:ext cx="4609019" cy="646331"/>
            </a:xfrm>
            <a:prstGeom prst="rect">
              <a:avLst/>
            </a:prstGeom>
            <a:noFill/>
          </p:spPr>
          <p:txBody>
            <a:bodyPr wrap="none" rtlCol="0">
              <a:spAutoFit/>
            </a:bodyPr>
            <a:lstStyle/>
            <a:p>
              <a:pPr lvl="1"/>
              <a:r>
                <a:rPr lang="en-US" dirty="0">
                  <a:latin typeface="Arial" pitchFamily="34" charset="0"/>
                  <a:cs typeface="Arial" pitchFamily="34" charset="0"/>
                </a:rPr>
                <a:t>Studios(</a:t>
              </a:r>
              <a:r>
                <a:rPr lang="en-US" u="sng" dirty="0">
                  <a:latin typeface="Arial" pitchFamily="34" charset="0"/>
                  <a:cs typeface="Arial" pitchFamily="34" charset="0"/>
                </a:rPr>
                <a:t>name</a:t>
              </a:r>
              <a:r>
                <a:rPr lang="en-US" dirty="0">
                  <a:latin typeface="Arial" pitchFamily="34" charset="0"/>
                  <a:cs typeface="Arial" pitchFamily="34" charset="0"/>
                </a:rPr>
                <a:t>,address)</a:t>
              </a:r>
            </a:p>
            <a:p>
              <a:pPr lvl="1"/>
              <a:r>
                <a:rPr lang="en-US" dirty="0">
                  <a:latin typeface="Arial" pitchFamily="34" charset="0"/>
                  <a:cs typeface="Arial" pitchFamily="34" charset="0"/>
                </a:rPr>
                <a:t>Crews(</a:t>
              </a:r>
              <a:r>
                <a:rPr lang="en-US" u="sng" dirty="0">
                  <a:latin typeface="Arial" pitchFamily="34" charset="0"/>
                  <a:cs typeface="Arial" pitchFamily="34" charset="0"/>
                </a:rPr>
                <a:t>number,</a:t>
              </a:r>
              <a:r>
                <a:rPr lang="en-US" dirty="0">
                  <a:latin typeface="Arial" pitchFamily="34" charset="0"/>
                  <a:cs typeface="Arial" pitchFamily="34" charset="0"/>
                </a:rPr>
                <a:t>crewChief,</a:t>
              </a:r>
              <a:r>
                <a:rPr lang="en-US" u="sng" dirty="0">
                  <a:latin typeface="Arial" pitchFamily="34" charset="0"/>
                  <a:cs typeface="Arial" pitchFamily="34" charset="0"/>
                </a:rPr>
                <a:t>studioName</a:t>
              </a:r>
              <a:r>
                <a:rPr lang="en-US" dirty="0">
                  <a:latin typeface="Arial" pitchFamily="34" charset="0"/>
                  <a:cs typeface="Arial" pitchFamily="34" charset="0"/>
                </a:rPr>
                <a:t>)</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pPr algn="ctr"/>
            <a:r>
              <a:rPr lang="en-US" dirty="0"/>
              <a:t>SUBCLASS STRUCTURES TO RELATIONS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How we convert this structure to relations?</a:t>
            </a:r>
          </a:p>
        </p:txBody>
      </p:sp>
      <p:sp>
        <p:nvSpPr>
          <p:cNvPr id="2" name="Title 1"/>
          <p:cNvSpPr>
            <a:spLocks noGrp="1"/>
          </p:cNvSpPr>
          <p:nvPr>
            <p:ph type="title"/>
          </p:nvPr>
        </p:nvSpPr>
        <p:spPr/>
        <p:txBody>
          <a:bodyPr>
            <a:normAutofit fontScale="90000"/>
          </a:bodyPr>
          <a:lstStyle/>
          <a:p>
            <a:pPr algn="ctr"/>
            <a:r>
              <a:rPr lang="en-US" dirty="0"/>
              <a:t>Converting Subclass Structures to Relations</a:t>
            </a:r>
          </a:p>
        </p:txBody>
      </p:sp>
      <p:grpSp>
        <p:nvGrpSpPr>
          <p:cNvPr id="4" name="Group 3"/>
          <p:cNvGrpSpPr/>
          <p:nvPr/>
        </p:nvGrpSpPr>
        <p:grpSpPr>
          <a:xfrm>
            <a:off x="990600" y="2438400"/>
            <a:ext cx="7346893" cy="3200400"/>
            <a:chOff x="533400" y="2667000"/>
            <a:chExt cx="7346893"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Movies</a:t>
              </a: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Cartoons</a:t>
              </a: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Murder Mysteries</a:t>
              </a: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477644" y="4343400"/>
              <a:ext cx="468398" cy="369332"/>
            </a:xfrm>
            <a:prstGeom prst="rect">
              <a:avLst/>
            </a:prstGeom>
            <a:noFill/>
          </p:spPr>
          <p:txBody>
            <a:bodyPr wrap="none" rtlCol="0">
              <a:spAutoFit/>
            </a:bodyPr>
            <a:lstStyle/>
            <a:p>
              <a:r>
                <a:rPr lang="en-US" dirty="0" err="1"/>
                <a:t>isa</a:t>
              </a:r>
              <a:endParaRPr lang="en-US" dirty="0"/>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678044" y="4343400"/>
              <a:ext cx="468398" cy="369332"/>
            </a:xfrm>
            <a:prstGeom prst="rect">
              <a:avLst/>
            </a:prstGeom>
            <a:noFill/>
          </p:spPr>
          <p:txBody>
            <a:bodyPr wrap="none" rtlCol="0">
              <a:spAutoFit/>
            </a:bodyPr>
            <a:lstStyle/>
            <a:p>
              <a:r>
                <a:rPr lang="en-US" dirty="0" err="1"/>
                <a:t>isa</a:t>
              </a:r>
              <a:endParaRPr lang="en-US" dirty="0"/>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45438" y="4791395"/>
              <a:ext cx="545068" cy="387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26837" y="4798137"/>
              <a:ext cx="545068" cy="374257"/>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23"/>
            <p:cNvGrpSpPr/>
            <p:nvPr/>
          </p:nvGrpSpPr>
          <p:grpSpPr>
            <a:xfrm>
              <a:off x="2286000" y="2667000"/>
              <a:ext cx="838200" cy="381000"/>
              <a:chOff x="3886200" y="2743200"/>
              <a:chExt cx="838200" cy="381000"/>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886200" y="2743200"/>
                <a:ext cx="830677" cy="369332"/>
              </a:xfrm>
              <a:prstGeom prst="rect">
                <a:avLst/>
              </a:prstGeom>
              <a:noFill/>
            </p:spPr>
            <p:txBody>
              <a:bodyPr wrap="none" rtlCol="0">
                <a:spAutoFit/>
              </a:bodyPr>
              <a:lstStyle/>
              <a:p>
                <a:r>
                  <a:rPr lang="en-US" dirty="0"/>
                  <a:t>length</a:t>
                </a: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505200" y="2667000"/>
              <a:ext cx="590226" cy="369332"/>
            </a:xfrm>
            <a:prstGeom prst="rect">
              <a:avLst/>
            </a:prstGeom>
            <a:noFill/>
          </p:spPr>
          <p:txBody>
            <a:bodyPr wrap="none" rtlCol="0">
              <a:spAutoFit/>
            </a:bodyPr>
            <a:lstStyle/>
            <a:p>
              <a:r>
                <a:rPr lang="en-US" dirty="0"/>
                <a:t>title</a:t>
              </a: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572000" y="2667000"/>
              <a:ext cx="622286" cy="369332"/>
            </a:xfrm>
            <a:prstGeom prst="rect">
              <a:avLst/>
            </a:prstGeom>
            <a:noFill/>
          </p:spPr>
          <p:txBody>
            <a:bodyPr wrap="none" rtlCol="0">
              <a:spAutoFit/>
            </a:bodyPr>
            <a:lstStyle/>
            <a:p>
              <a:r>
                <a:rPr lang="en-US" dirty="0"/>
                <a:t>year</a:t>
              </a: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562600" y="2667000"/>
              <a:ext cx="756938" cy="369332"/>
            </a:xfrm>
            <a:prstGeom prst="rect">
              <a:avLst/>
            </a:prstGeom>
            <a:noFill/>
          </p:spPr>
          <p:txBody>
            <a:bodyPr wrap="none" rtlCol="0">
              <a:spAutoFit/>
            </a:bodyPr>
            <a:lstStyle/>
            <a:p>
              <a:r>
                <a:rPr lang="en-US" dirty="0"/>
                <a:t>genre</a:t>
              </a:r>
            </a:p>
          </p:txBody>
        </p:sp>
        <p:cxnSp>
          <p:nvCxnSpPr>
            <p:cNvPr id="23" name="Straight Connector 22"/>
            <p:cNvCxnSpPr>
              <a:stCxn id="36" idx="2"/>
              <a:endCxn id="5" idx="0"/>
            </p:cNvCxnSpPr>
            <p:nvPr/>
          </p:nvCxnSpPr>
          <p:spPr>
            <a:xfrm rot="16200000" flipH="1">
              <a:off x="3230785" y="2506885"/>
              <a:ext cx="545068" cy="1603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80272" y="3056372"/>
              <a:ext cx="545068" cy="504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21688" y="3019945"/>
              <a:ext cx="545068" cy="577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50651" y="2490982"/>
              <a:ext cx="545068" cy="1635769"/>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934200" y="4343400"/>
              <a:ext cx="946093" cy="369332"/>
            </a:xfrm>
            <a:prstGeom prst="rect">
              <a:avLst/>
            </a:prstGeom>
            <a:noFill/>
          </p:spPr>
          <p:txBody>
            <a:bodyPr wrap="none" rtlCol="0">
              <a:spAutoFit/>
            </a:bodyPr>
            <a:lstStyle/>
            <a:p>
              <a:r>
                <a:rPr lang="en-US" dirty="0"/>
                <a:t>weapon</a:t>
              </a:r>
            </a:p>
          </p:txBody>
        </p:sp>
        <p:cxnSp>
          <p:nvCxnSpPr>
            <p:cNvPr id="29" name="Straight Connector 28"/>
            <p:cNvCxnSpPr>
              <a:stCxn id="28" idx="2"/>
              <a:endCxn id="7" idx="3"/>
            </p:cNvCxnSpPr>
            <p:nvPr/>
          </p:nvCxnSpPr>
          <p:spPr>
            <a:xfrm rot="5400000">
              <a:off x="6745790" y="4901143"/>
              <a:ext cx="849868" cy="473047"/>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990600" y="3733800"/>
              <a:ext cx="846707" cy="369332"/>
            </a:xfrm>
            <a:prstGeom prst="rect">
              <a:avLst/>
            </a:prstGeom>
            <a:noFill/>
          </p:spPr>
          <p:txBody>
            <a:bodyPr wrap="none" rtlCol="0">
              <a:spAutoFit/>
            </a:bodyPr>
            <a:lstStyle/>
            <a:p>
              <a:r>
                <a:rPr lang="en-US" dirty="0"/>
                <a:t>Voices</a:t>
              </a:r>
            </a:p>
          </p:txBody>
        </p:sp>
        <p:cxnSp>
          <p:nvCxnSpPr>
            <p:cNvPr id="32" name="Straight Connector 31"/>
            <p:cNvCxnSpPr>
              <a:stCxn id="31" idx="2"/>
              <a:endCxn id="6" idx="1"/>
            </p:cNvCxnSpPr>
            <p:nvPr/>
          </p:nvCxnSpPr>
          <p:spPr>
            <a:xfrm rot="16200000" flipH="1">
              <a:off x="815443" y="4701643"/>
              <a:ext cx="1459468" cy="2624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66931" cy="369332"/>
            </a:xfrm>
            <a:prstGeom prst="rect">
              <a:avLst/>
            </a:prstGeom>
            <a:noFill/>
          </p:spPr>
          <p:txBody>
            <a:bodyPr wrap="none" rtlCol="0">
              <a:spAutoFit/>
            </a:bodyPr>
            <a:lstStyle/>
            <a:p>
              <a:r>
                <a:rPr lang="en-US" dirty="0"/>
                <a:t>to Stars</a:t>
              </a:r>
            </a:p>
          </p:txBody>
        </p:sp>
        <p:cxnSp>
          <p:nvCxnSpPr>
            <p:cNvPr id="34" name="Straight Connector 33"/>
            <p:cNvCxnSpPr>
              <a:stCxn id="30" idx="0"/>
              <a:endCxn id="33" idx="2"/>
            </p:cNvCxnSpPr>
            <p:nvPr/>
          </p:nvCxnSpPr>
          <p:spPr>
            <a:xfrm rot="16200000" flipV="1">
              <a:off x="921699" y="3131499"/>
              <a:ext cx="621268" cy="430934"/>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E4902-060C-4CC6-A0D4-8A6B265511DA}"/>
              </a:ext>
            </a:extLst>
          </p:cNvPr>
          <p:cNvSpPr>
            <a:spLocks noGrp="1"/>
          </p:cNvSpPr>
          <p:nvPr>
            <p:ph type="title"/>
          </p:nvPr>
        </p:nvSpPr>
        <p:spPr/>
        <p:txBody>
          <a:bodyPr/>
          <a:lstStyle/>
          <a:p>
            <a:pPr algn="ctr"/>
            <a:r>
              <a:rPr lang="en-US" dirty="0"/>
              <a:t>Data model - Overview</a:t>
            </a:r>
            <a:endParaRPr lang="vi-VN" dirty="0"/>
          </a:p>
        </p:txBody>
      </p:sp>
      <p:sp>
        <p:nvSpPr>
          <p:cNvPr id="4" name="Footer Placeholder 3">
            <a:extLst>
              <a:ext uri="{FF2B5EF4-FFF2-40B4-BE49-F238E27FC236}">
                <a16:creationId xmlns:a16="http://schemas.microsoft.com/office/drawing/2014/main" id="{07C08453-5A5D-423B-9266-65E56B5C25DD}"/>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FA40B1EB-7D0F-4BF6-A0F0-8DD982C50524}"/>
              </a:ext>
            </a:extLst>
          </p:cNvPr>
          <p:cNvSpPr>
            <a:spLocks noGrp="1"/>
          </p:cNvSpPr>
          <p:nvPr>
            <p:ph type="sldNum" sz="quarter" idx="12"/>
          </p:nvPr>
        </p:nvSpPr>
        <p:spPr/>
        <p:txBody>
          <a:bodyPr/>
          <a:lstStyle/>
          <a:p>
            <a:fld id="{CC2FDD2D-D1AD-4AA7-93C2-8410BB90945D}" type="slidenum">
              <a:rPr lang="vi-VN" smtClean="0"/>
              <a:t>4</a:t>
            </a:fld>
            <a:endParaRPr lang="vi-VN"/>
          </a:p>
        </p:txBody>
      </p:sp>
      <p:pic>
        <p:nvPicPr>
          <p:cNvPr id="6" name="Picture 5">
            <a:extLst>
              <a:ext uri="{FF2B5EF4-FFF2-40B4-BE49-F238E27FC236}">
                <a16:creationId xmlns:a16="http://schemas.microsoft.com/office/drawing/2014/main" id="{6B8F515E-59F8-4F7C-9877-BC7D3676E52C}"/>
              </a:ext>
            </a:extLst>
          </p:cNvPr>
          <p:cNvPicPr>
            <a:picLocks noChangeAspect="1"/>
          </p:cNvPicPr>
          <p:nvPr/>
        </p:nvPicPr>
        <p:blipFill>
          <a:blip r:embed="rId2"/>
          <a:stretch>
            <a:fillRect/>
          </a:stretch>
        </p:blipFill>
        <p:spPr>
          <a:xfrm>
            <a:off x="1393653" y="1312543"/>
            <a:ext cx="6031691" cy="4962163"/>
          </a:xfrm>
          <a:prstGeom prst="rect">
            <a:avLst/>
          </a:prstGeom>
        </p:spPr>
      </p:pic>
    </p:spTree>
    <p:extLst>
      <p:ext uri="{BB962C8B-B14F-4D97-AF65-F5344CB8AC3E}">
        <p14:creationId xmlns:p14="http://schemas.microsoft.com/office/powerpoint/2010/main" val="17844344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The principal conversion strategies</a:t>
            </a:r>
          </a:p>
          <a:p>
            <a:pPr lvl="1"/>
            <a:r>
              <a:rPr lang="en-US" dirty="0"/>
              <a:t>Follow E/R viewpoint</a:t>
            </a:r>
          </a:p>
          <a:p>
            <a:pPr lvl="2"/>
            <a:r>
              <a:rPr lang="en-US" dirty="0"/>
              <a:t>For each entity set E in the hierarchy, create a relation that includes the key attributes from the root and any attributes belong to E</a:t>
            </a:r>
          </a:p>
          <a:p>
            <a:pPr lvl="1"/>
            <a:r>
              <a:rPr lang="en-US" dirty="0"/>
              <a:t>Treat entities as object-oriented</a:t>
            </a:r>
          </a:p>
          <a:p>
            <a:pPr lvl="2"/>
            <a:r>
              <a:rPr lang="en-US" dirty="0"/>
              <a:t>For each possible </a:t>
            </a:r>
            <a:r>
              <a:rPr lang="en-US" dirty="0" err="1"/>
              <a:t>subtree</a:t>
            </a:r>
            <a:r>
              <a:rPr lang="en-US" dirty="0"/>
              <a:t> that includes the root, create one relation, whose schema includes all the attributes of all the entity sets in the </a:t>
            </a:r>
            <a:r>
              <a:rPr lang="en-US" dirty="0" err="1"/>
              <a:t>subtree</a:t>
            </a:r>
            <a:endParaRPr lang="en-US" dirty="0"/>
          </a:p>
          <a:p>
            <a:pPr lvl="1"/>
            <a:r>
              <a:rPr lang="en-US" dirty="0"/>
              <a:t>Use null values</a:t>
            </a:r>
          </a:p>
          <a:p>
            <a:pPr lvl="2"/>
            <a:r>
              <a:rPr lang="en-US" dirty="0"/>
              <a:t>Create only one relation with all attributes of all entity sets in the hierarchy. Each entity is represented by one </a:t>
            </a:r>
            <a:r>
              <a:rPr lang="en-US" dirty="0" err="1"/>
              <a:t>tuple</a:t>
            </a:r>
            <a:r>
              <a:rPr lang="en-US" dirty="0"/>
              <a:t>, and that </a:t>
            </a:r>
            <a:r>
              <a:rPr lang="en-US" dirty="0" err="1"/>
              <a:t>tuple</a:t>
            </a:r>
            <a:r>
              <a:rPr lang="en-US" dirty="0"/>
              <a:t> has a NULL value for whatever attributes  the entity does not have</a:t>
            </a:r>
          </a:p>
        </p:txBody>
      </p:sp>
      <p:sp>
        <p:nvSpPr>
          <p:cNvPr id="2" name="Title 1"/>
          <p:cNvSpPr>
            <a:spLocks noGrp="1"/>
          </p:cNvSpPr>
          <p:nvPr>
            <p:ph type="title"/>
          </p:nvPr>
        </p:nvSpPr>
        <p:spPr/>
        <p:txBody>
          <a:bodyPr>
            <a:normAutofit fontScale="90000"/>
          </a:bodyPr>
          <a:lstStyle/>
          <a:p>
            <a:pPr algn="ctr"/>
            <a:r>
              <a:rPr lang="en-US" dirty="0"/>
              <a:t>Converting Subclass Structures to Relations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E/R Style Conversion</a:t>
            </a:r>
          </a:p>
        </p:txBody>
      </p:sp>
      <p:grpSp>
        <p:nvGrpSpPr>
          <p:cNvPr id="4" name="Group 3"/>
          <p:cNvGrpSpPr/>
          <p:nvPr/>
        </p:nvGrpSpPr>
        <p:grpSpPr>
          <a:xfrm>
            <a:off x="990600" y="1905000"/>
            <a:ext cx="7670024" cy="2971800"/>
            <a:chOff x="533400" y="2667000"/>
            <a:chExt cx="7352257"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Cartoons</a:t>
              </a: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Murder Mysteries</a:t>
              </a: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9" name="TextBox 8"/>
            <p:cNvSpPr txBox="1"/>
            <p:nvPr/>
          </p:nvSpPr>
          <p:spPr>
            <a:xfrm>
              <a:off x="2477644" y="4343400"/>
              <a:ext cx="459748" cy="397742"/>
            </a:xfrm>
            <a:prstGeom prst="rect">
              <a:avLst/>
            </a:prstGeom>
            <a:noFill/>
          </p:spPr>
          <p:txBody>
            <a:bodyPr wrap="none" rtlCol="0">
              <a:spAutoFit/>
            </a:bodyPr>
            <a:lstStyle/>
            <a:p>
              <a:r>
                <a:rPr lang="en-US" dirty="0" err="1">
                  <a:latin typeface="Arial" pitchFamily="34" charset="0"/>
                  <a:cs typeface="Arial" pitchFamily="34" charset="0"/>
                </a:rPr>
                <a:t>isa</a:t>
              </a:r>
              <a:endParaRPr lang="en-US" dirty="0">
                <a:latin typeface="Arial" pitchFamily="34" charset="0"/>
                <a:cs typeface="Arial" pitchFamily="34" charset="0"/>
              </a:endParaRPr>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1" name="TextBox 10"/>
            <p:cNvSpPr txBox="1"/>
            <p:nvPr/>
          </p:nvSpPr>
          <p:spPr>
            <a:xfrm>
              <a:off x="5678044" y="4343400"/>
              <a:ext cx="459748" cy="397742"/>
            </a:xfrm>
            <a:prstGeom prst="rect">
              <a:avLst/>
            </a:prstGeom>
            <a:noFill/>
          </p:spPr>
          <p:txBody>
            <a:bodyPr wrap="none" rtlCol="0">
              <a:spAutoFit/>
            </a:bodyPr>
            <a:lstStyle/>
            <a:p>
              <a:r>
                <a:rPr lang="en-US" dirty="0" err="1">
                  <a:latin typeface="Arial" pitchFamily="34" charset="0"/>
                  <a:cs typeface="Arial" pitchFamily="34" charset="0"/>
                </a:rPr>
                <a:t>isa</a:t>
              </a:r>
              <a:endParaRPr lang="en-US" dirty="0">
                <a:latin typeface="Arial" pitchFamily="34" charset="0"/>
                <a:cs typeface="Arial" pitchFamily="34" charset="0"/>
              </a:endParaRPr>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57481" y="4807763"/>
              <a:ext cx="516658" cy="383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38880" y="4810179"/>
              <a:ext cx="516658" cy="378583"/>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23"/>
            <p:cNvGrpSpPr/>
            <p:nvPr/>
          </p:nvGrpSpPr>
          <p:grpSpPr>
            <a:xfrm>
              <a:off x="2286000" y="2667000"/>
              <a:ext cx="838200" cy="397742"/>
              <a:chOff x="3886200" y="2743200"/>
              <a:chExt cx="838200" cy="397742"/>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6" name="TextBox 35"/>
              <p:cNvSpPr txBox="1"/>
              <p:nvPr/>
            </p:nvSpPr>
            <p:spPr>
              <a:xfrm>
                <a:off x="3886200" y="2743200"/>
                <a:ext cx="779359" cy="397742"/>
              </a:xfrm>
              <a:prstGeom prst="rect">
                <a:avLst/>
              </a:prstGeom>
              <a:noFill/>
            </p:spPr>
            <p:txBody>
              <a:bodyPr wrap="none" rtlCol="0">
                <a:spAutoFit/>
              </a:bodyPr>
              <a:lstStyle/>
              <a:p>
                <a:r>
                  <a:rPr lang="en-US" dirty="0">
                    <a:latin typeface="Arial" pitchFamily="34" charset="0"/>
                    <a:cs typeface="Arial" pitchFamily="34" charset="0"/>
                  </a:rPr>
                  <a:t>length</a:t>
                </a: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8" name="TextBox 17"/>
            <p:cNvSpPr txBox="1"/>
            <p:nvPr/>
          </p:nvSpPr>
          <p:spPr>
            <a:xfrm>
              <a:off x="3505200" y="2667000"/>
              <a:ext cx="521212" cy="397742"/>
            </a:xfrm>
            <a:prstGeom prst="rect">
              <a:avLst/>
            </a:prstGeom>
            <a:noFill/>
          </p:spPr>
          <p:txBody>
            <a:bodyPr wrap="none" rtlCol="0">
              <a:spAutoFit/>
            </a:bodyPr>
            <a:lstStyle/>
            <a:p>
              <a:r>
                <a:rPr lang="en-US" dirty="0">
                  <a:latin typeface="Arial" pitchFamily="34" charset="0"/>
                  <a:cs typeface="Arial" pitchFamily="34" charset="0"/>
                </a:rPr>
                <a:t>title</a:t>
              </a: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0" name="TextBox 19"/>
            <p:cNvSpPr txBox="1"/>
            <p:nvPr/>
          </p:nvSpPr>
          <p:spPr>
            <a:xfrm>
              <a:off x="4572000" y="2667000"/>
              <a:ext cx="607261" cy="397742"/>
            </a:xfrm>
            <a:prstGeom prst="rect">
              <a:avLst/>
            </a:prstGeom>
            <a:noFill/>
          </p:spPr>
          <p:txBody>
            <a:bodyPr wrap="none" rtlCol="0">
              <a:spAutoFit/>
            </a:bodyPr>
            <a:lstStyle/>
            <a:p>
              <a:r>
                <a:rPr lang="en-US" dirty="0">
                  <a:latin typeface="Arial" pitchFamily="34" charset="0"/>
                  <a:cs typeface="Arial" pitchFamily="34" charset="0"/>
                </a:rPr>
                <a:t>year</a:t>
              </a: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2" name="TextBox 21"/>
            <p:cNvSpPr txBox="1"/>
            <p:nvPr/>
          </p:nvSpPr>
          <p:spPr>
            <a:xfrm>
              <a:off x="5562600" y="2667000"/>
              <a:ext cx="742481" cy="397742"/>
            </a:xfrm>
            <a:prstGeom prst="rect">
              <a:avLst/>
            </a:prstGeom>
            <a:noFill/>
          </p:spPr>
          <p:txBody>
            <a:bodyPr wrap="none" rtlCol="0">
              <a:spAutoFit/>
            </a:bodyPr>
            <a:lstStyle/>
            <a:p>
              <a:r>
                <a:rPr lang="en-US" dirty="0">
                  <a:latin typeface="Arial" pitchFamily="34" charset="0"/>
                  <a:cs typeface="Arial" pitchFamily="34" charset="0"/>
                </a:rPr>
                <a:t>genre</a:t>
              </a:r>
            </a:p>
          </p:txBody>
        </p:sp>
        <p:cxnSp>
          <p:nvCxnSpPr>
            <p:cNvPr id="23" name="Straight Connector 22"/>
            <p:cNvCxnSpPr>
              <a:stCxn id="36" idx="2"/>
              <a:endCxn id="5" idx="0"/>
            </p:cNvCxnSpPr>
            <p:nvPr/>
          </p:nvCxnSpPr>
          <p:spPr>
            <a:xfrm rot="16200000" flipH="1">
              <a:off x="3232161" y="2508261"/>
              <a:ext cx="516658" cy="1629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77224" y="3053324"/>
              <a:ext cx="516658" cy="5394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32136" y="3037906"/>
              <a:ext cx="516658" cy="570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61241" y="2508801"/>
              <a:ext cx="516658" cy="1628540"/>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8" name="TextBox 27"/>
            <p:cNvSpPr txBox="1"/>
            <p:nvPr/>
          </p:nvSpPr>
          <p:spPr>
            <a:xfrm>
              <a:off x="6934200" y="4343400"/>
              <a:ext cx="951457" cy="397742"/>
            </a:xfrm>
            <a:prstGeom prst="rect">
              <a:avLst/>
            </a:prstGeom>
            <a:noFill/>
          </p:spPr>
          <p:txBody>
            <a:bodyPr wrap="none" rtlCol="0">
              <a:spAutoFit/>
            </a:bodyPr>
            <a:lstStyle/>
            <a:p>
              <a:r>
                <a:rPr lang="en-US" dirty="0">
                  <a:latin typeface="Arial" pitchFamily="34" charset="0"/>
                  <a:cs typeface="Arial" pitchFamily="34" charset="0"/>
                </a:rPr>
                <a:t>weapon</a:t>
              </a:r>
            </a:p>
          </p:txBody>
        </p:sp>
        <p:cxnSp>
          <p:nvCxnSpPr>
            <p:cNvPr id="29" name="Straight Connector 28"/>
            <p:cNvCxnSpPr>
              <a:stCxn id="28" idx="2"/>
              <a:endCxn id="7" idx="3"/>
            </p:cNvCxnSpPr>
            <p:nvPr/>
          </p:nvCxnSpPr>
          <p:spPr>
            <a:xfrm rot="5400000">
              <a:off x="6761336" y="4914007"/>
              <a:ext cx="821459" cy="475728"/>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31" name="TextBox 30"/>
            <p:cNvSpPr txBox="1"/>
            <p:nvPr/>
          </p:nvSpPr>
          <p:spPr>
            <a:xfrm>
              <a:off x="990600" y="3733800"/>
              <a:ext cx="828592" cy="397742"/>
            </a:xfrm>
            <a:prstGeom prst="rect">
              <a:avLst/>
            </a:prstGeom>
            <a:noFill/>
          </p:spPr>
          <p:txBody>
            <a:bodyPr wrap="none" rtlCol="0">
              <a:spAutoFit/>
            </a:bodyPr>
            <a:lstStyle/>
            <a:p>
              <a:r>
                <a:rPr lang="en-US" dirty="0">
                  <a:latin typeface="Arial" pitchFamily="34" charset="0"/>
                  <a:cs typeface="Arial" pitchFamily="34" charset="0"/>
                </a:rPr>
                <a:t>Voices</a:t>
              </a:r>
            </a:p>
          </p:txBody>
        </p:sp>
        <p:cxnSp>
          <p:nvCxnSpPr>
            <p:cNvPr id="32" name="Straight Connector 31"/>
            <p:cNvCxnSpPr>
              <a:stCxn id="31" idx="2"/>
              <a:endCxn id="6" idx="1"/>
            </p:cNvCxnSpPr>
            <p:nvPr/>
          </p:nvCxnSpPr>
          <p:spPr>
            <a:xfrm rot="16200000" flipH="1">
              <a:off x="825118" y="4711319"/>
              <a:ext cx="1431058" cy="271504"/>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39164" cy="397742"/>
            </a:xfrm>
            <a:prstGeom prst="rect">
              <a:avLst/>
            </a:prstGeom>
            <a:noFill/>
          </p:spPr>
          <p:txBody>
            <a:bodyPr wrap="none" rtlCol="0">
              <a:spAutoFit/>
            </a:bodyPr>
            <a:lstStyle/>
            <a:p>
              <a:r>
                <a:rPr lang="en-US" dirty="0">
                  <a:latin typeface="Arial" pitchFamily="34" charset="0"/>
                  <a:cs typeface="Arial" pitchFamily="34" charset="0"/>
                </a:rPr>
                <a:t>to Stars</a:t>
              </a:r>
            </a:p>
          </p:txBody>
        </p:sp>
        <p:cxnSp>
          <p:nvCxnSpPr>
            <p:cNvPr id="34" name="Straight Connector 33"/>
            <p:cNvCxnSpPr>
              <a:stCxn id="30" idx="0"/>
              <a:endCxn id="33" idx="2"/>
            </p:cNvCxnSpPr>
            <p:nvPr/>
          </p:nvCxnSpPr>
          <p:spPr>
            <a:xfrm rot="16200000" flipV="1">
              <a:off x="928963" y="3138762"/>
              <a:ext cx="592858" cy="44481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1981200" y="5029200"/>
            <a:ext cx="5486400" cy="1446550"/>
          </a:xfrm>
          <a:prstGeom prst="rect">
            <a:avLst/>
          </a:prstGeom>
          <a:noFill/>
        </p:spPr>
        <p:txBody>
          <a:bodyPr wrap="square" rtlCol="0">
            <a:spAutoFit/>
          </a:bodyPr>
          <a:lstStyle/>
          <a:p>
            <a:pPr lvl="1"/>
            <a:r>
              <a:rPr lang="en-US" sz="2200" dirty="0">
                <a:latin typeface="Arial" pitchFamily="34" charset="0"/>
                <a:cs typeface="Arial" pitchFamily="34" charset="0"/>
              </a:rPr>
              <a:t>Movies(</a:t>
            </a:r>
            <a:r>
              <a:rPr lang="en-US" sz="2200" u="sng" dirty="0">
                <a:solidFill>
                  <a:srgbClr val="FF0000"/>
                </a:solidFill>
                <a:latin typeface="Arial" pitchFamily="34" charset="0"/>
                <a:cs typeface="Arial" pitchFamily="34" charset="0"/>
              </a:rPr>
              <a:t>title,year</a:t>
            </a:r>
            <a:r>
              <a:rPr lang="en-US" sz="2200" dirty="0">
                <a:solidFill>
                  <a:srgbClr val="FF0000"/>
                </a:solidFill>
                <a:latin typeface="Arial" pitchFamily="34" charset="0"/>
                <a:cs typeface="Arial" pitchFamily="34" charset="0"/>
              </a:rPr>
              <a:t>,</a:t>
            </a:r>
            <a:r>
              <a:rPr lang="en-US" sz="2200" dirty="0">
                <a:latin typeface="Arial" pitchFamily="34" charset="0"/>
                <a:cs typeface="Arial" pitchFamily="34" charset="0"/>
              </a:rPr>
              <a:t>length,genre)</a:t>
            </a:r>
          </a:p>
          <a:p>
            <a:pPr lvl="1"/>
            <a:r>
              <a:rPr lang="en-US" sz="2200" dirty="0">
                <a:latin typeface="Arial" pitchFamily="34" charset="0"/>
                <a:cs typeface="Arial" pitchFamily="34" charset="0"/>
              </a:rPr>
              <a:t>MurderMysteries(</a:t>
            </a:r>
            <a:r>
              <a:rPr lang="en-US" sz="2200" u="sng" dirty="0">
                <a:solidFill>
                  <a:srgbClr val="FF0000"/>
                </a:solidFill>
                <a:latin typeface="Arial" pitchFamily="34" charset="0"/>
                <a:cs typeface="Arial" pitchFamily="34" charset="0"/>
              </a:rPr>
              <a:t>title,year</a:t>
            </a:r>
            <a:r>
              <a:rPr lang="en-US" sz="2200" dirty="0">
                <a:solidFill>
                  <a:srgbClr val="FF0000"/>
                </a:solidFill>
                <a:latin typeface="Arial" pitchFamily="34" charset="0"/>
                <a:cs typeface="Arial" pitchFamily="34" charset="0"/>
              </a:rPr>
              <a:t>,</a:t>
            </a:r>
            <a:r>
              <a:rPr lang="en-US" sz="2200" dirty="0">
                <a:latin typeface="Arial" pitchFamily="34" charset="0"/>
                <a:cs typeface="Arial" pitchFamily="34" charset="0"/>
              </a:rPr>
              <a:t>weapon)</a:t>
            </a:r>
          </a:p>
          <a:p>
            <a:pPr lvl="1"/>
            <a:r>
              <a:rPr lang="en-US" sz="2200" strike="sngStrike" dirty="0">
                <a:latin typeface="Arial" pitchFamily="34" charset="0"/>
                <a:cs typeface="Arial" pitchFamily="34" charset="0"/>
              </a:rPr>
              <a:t>Cartoons(</a:t>
            </a:r>
            <a:r>
              <a:rPr lang="en-US" sz="2200" u="sng" strike="sngStrike" dirty="0" err="1">
                <a:solidFill>
                  <a:srgbClr val="FF0000"/>
                </a:solidFill>
                <a:latin typeface="Arial" pitchFamily="34" charset="0"/>
                <a:cs typeface="Arial" pitchFamily="34" charset="0"/>
              </a:rPr>
              <a:t>title,year</a:t>
            </a:r>
            <a:r>
              <a:rPr lang="en-US" sz="2200" strike="sngStrike" dirty="0">
                <a:latin typeface="Arial" pitchFamily="34" charset="0"/>
                <a:cs typeface="Arial" pitchFamily="34" charset="0"/>
              </a:rPr>
              <a:t>) </a:t>
            </a:r>
            <a:r>
              <a:rPr lang="en-US" sz="2200" dirty="0">
                <a:latin typeface="Arial" pitchFamily="34" charset="0"/>
                <a:cs typeface="Arial" pitchFamily="34" charset="0"/>
                <a:sym typeface="Wingdings" pitchFamily="2" charset="2"/>
              </a:rPr>
              <a:t> remove</a:t>
            </a:r>
          </a:p>
          <a:p>
            <a:pPr lvl="1"/>
            <a:r>
              <a:rPr lang="en-US" sz="2200" dirty="0">
                <a:latin typeface="Arial" pitchFamily="34" charset="0"/>
                <a:cs typeface="Arial" pitchFamily="34" charset="0"/>
              </a:rPr>
              <a:t>Voices(</a:t>
            </a:r>
            <a:r>
              <a:rPr lang="en-US" sz="2200" u="sng" dirty="0" err="1">
                <a:solidFill>
                  <a:srgbClr val="FF0000"/>
                </a:solidFill>
                <a:latin typeface="Arial" pitchFamily="34" charset="0"/>
                <a:cs typeface="Arial" pitchFamily="34" charset="0"/>
              </a:rPr>
              <a:t>title,year</a:t>
            </a:r>
            <a:r>
              <a:rPr lang="en-US" sz="2200" dirty="0" err="1">
                <a:solidFill>
                  <a:srgbClr val="FF0000"/>
                </a:solidFill>
                <a:latin typeface="Arial" pitchFamily="34" charset="0"/>
                <a:cs typeface="Arial" pitchFamily="34" charset="0"/>
              </a:rPr>
              <a:t>,</a:t>
            </a:r>
            <a:r>
              <a:rPr lang="en-US" sz="2200" dirty="0" err="1">
                <a:latin typeface="Arial" pitchFamily="34" charset="0"/>
                <a:cs typeface="Arial" pitchFamily="34" charset="0"/>
              </a:rPr>
              <a:t>starName</a:t>
            </a:r>
            <a:r>
              <a:rPr lang="en-US" sz="2200" dirty="0">
                <a:latin typeface="Arial" pitchFamily="34" charset="0"/>
                <a:cs typeface="Arial"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blinds(horizontal)">
                                      <p:cBhvr>
                                        <p:cTn id="7" dur="500"/>
                                        <p:tgtEl>
                                          <p:spTgt spid="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
                                            <p:txEl>
                                              <p:pRg st="1" end="1"/>
                                            </p:txEl>
                                          </p:spTgt>
                                        </p:tgtEl>
                                        <p:attrNameLst>
                                          <p:attrName>style.visibility</p:attrName>
                                        </p:attrNameLst>
                                      </p:cBhvr>
                                      <p:to>
                                        <p:strVal val="visible"/>
                                      </p:to>
                                    </p:set>
                                    <p:animEffect transition="in" filter="blinds(horizontal)">
                                      <p:cBhvr>
                                        <p:cTn id="12" dur="500"/>
                                        <p:tgtEl>
                                          <p:spTgt spid="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
                                            <p:txEl>
                                              <p:pRg st="2" end="2"/>
                                            </p:txEl>
                                          </p:spTgt>
                                        </p:tgtEl>
                                        <p:attrNameLst>
                                          <p:attrName>style.visibility</p:attrName>
                                        </p:attrNameLst>
                                      </p:cBhvr>
                                      <p:to>
                                        <p:strVal val="visible"/>
                                      </p:to>
                                    </p:set>
                                    <p:animEffect transition="in" filter="blinds(horizontal)">
                                      <p:cBhvr>
                                        <p:cTn id="17" dur="500"/>
                                        <p:tgtEl>
                                          <p:spTgt spid="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
                                            <p:txEl>
                                              <p:pRg st="3" end="3"/>
                                            </p:txEl>
                                          </p:spTgt>
                                        </p:tgtEl>
                                        <p:attrNameLst>
                                          <p:attrName>style.visibility</p:attrName>
                                        </p:attrNameLst>
                                      </p:cBhvr>
                                      <p:to>
                                        <p:strVal val="visible"/>
                                      </p:to>
                                    </p:set>
                                    <p:animEffect transition="in" filter="blinds(horizontal)">
                                      <p:cBhvr>
                                        <p:cTn id="22" dur="500"/>
                                        <p:tgtEl>
                                          <p:spTgt spid="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An Object-Oriented Approach</a:t>
            </a:r>
          </a:p>
        </p:txBody>
      </p:sp>
      <p:grpSp>
        <p:nvGrpSpPr>
          <p:cNvPr id="4" name="Group 3"/>
          <p:cNvGrpSpPr/>
          <p:nvPr/>
        </p:nvGrpSpPr>
        <p:grpSpPr>
          <a:xfrm>
            <a:off x="990600" y="1828800"/>
            <a:ext cx="7696200" cy="2971800"/>
            <a:chOff x="533400" y="2667000"/>
            <a:chExt cx="7377349"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Cartoons</a:t>
              </a: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Murder Mysteries</a:t>
              </a: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477644" y="4343400"/>
              <a:ext cx="468398" cy="369332"/>
            </a:xfrm>
            <a:prstGeom prst="rect">
              <a:avLst/>
            </a:prstGeom>
            <a:noFill/>
          </p:spPr>
          <p:txBody>
            <a:bodyPr wrap="none" rtlCol="0">
              <a:spAutoFit/>
            </a:bodyPr>
            <a:lstStyle/>
            <a:p>
              <a:r>
                <a:rPr lang="en-US" dirty="0" err="1"/>
                <a:t>isa</a:t>
              </a:r>
              <a:endParaRPr lang="en-US" dirty="0"/>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678044" y="4343400"/>
              <a:ext cx="468398" cy="369332"/>
            </a:xfrm>
            <a:prstGeom prst="rect">
              <a:avLst/>
            </a:prstGeom>
            <a:noFill/>
          </p:spPr>
          <p:txBody>
            <a:bodyPr wrap="none" rtlCol="0">
              <a:spAutoFit/>
            </a:bodyPr>
            <a:lstStyle/>
            <a:p>
              <a:r>
                <a:rPr lang="en-US" dirty="0" err="1"/>
                <a:t>isa</a:t>
              </a:r>
              <a:endParaRPr lang="en-US" dirty="0"/>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45438" y="4791395"/>
              <a:ext cx="545068" cy="387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26837" y="4798137"/>
              <a:ext cx="545068" cy="374257"/>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23"/>
            <p:cNvGrpSpPr/>
            <p:nvPr/>
          </p:nvGrpSpPr>
          <p:grpSpPr>
            <a:xfrm>
              <a:off x="2286000" y="2667000"/>
              <a:ext cx="838200" cy="381000"/>
              <a:chOff x="3886200" y="2743200"/>
              <a:chExt cx="838200" cy="381000"/>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886200" y="2743200"/>
                <a:ext cx="830677" cy="369332"/>
              </a:xfrm>
              <a:prstGeom prst="rect">
                <a:avLst/>
              </a:prstGeom>
              <a:noFill/>
            </p:spPr>
            <p:txBody>
              <a:bodyPr wrap="none" rtlCol="0">
                <a:spAutoFit/>
              </a:bodyPr>
              <a:lstStyle/>
              <a:p>
                <a:r>
                  <a:rPr lang="en-US" dirty="0"/>
                  <a:t>length</a:t>
                </a: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505200" y="2667000"/>
              <a:ext cx="590226" cy="369332"/>
            </a:xfrm>
            <a:prstGeom prst="rect">
              <a:avLst/>
            </a:prstGeom>
            <a:noFill/>
          </p:spPr>
          <p:txBody>
            <a:bodyPr wrap="none" rtlCol="0">
              <a:spAutoFit/>
            </a:bodyPr>
            <a:lstStyle/>
            <a:p>
              <a:r>
                <a:rPr lang="en-US" dirty="0"/>
                <a:t>title</a:t>
              </a: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572000" y="2667000"/>
              <a:ext cx="622286" cy="369332"/>
            </a:xfrm>
            <a:prstGeom prst="rect">
              <a:avLst/>
            </a:prstGeom>
            <a:noFill/>
          </p:spPr>
          <p:txBody>
            <a:bodyPr wrap="none" rtlCol="0">
              <a:spAutoFit/>
            </a:bodyPr>
            <a:lstStyle/>
            <a:p>
              <a:r>
                <a:rPr lang="en-US" dirty="0"/>
                <a:t>year</a:t>
              </a: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562600" y="2667000"/>
              <a:ext cx="756938" cy="369332"/>
            </a:xfrm>
            <a:prstGeom prst="rect">
              <a:avLst/>
            </a:prstGeom>
            <a:noFill/>
          </p:spPr>
          <p:txBody>
            <a:bodyPr wrap="none" rtlCol="0">
              <a:spAutoFit/>
            </a:bodyPr>
            <a:lstStyle/>
            <a:p>
              <a:r>
                <a:rPr lang="en-US" dirty="0"/>
                <a:t>genre</a:t>
              </a:r>
            </a:p>
          </p:txBody>
        </p:sp>
        <p:cxnSp>
          <p:nvCxnSpPr>
            <p:cNvPr id="23" name="Straight Connector 22"/>
            <p:cNvCxnSpPr>
              <a:stCxn id="36" idx="2"/>
              <a:endCxn id="5" idx="0"/>
            </p:cNvCxnSpPr>
            <p:nvPr/>
          </p:nvCxnSpPr>
          <p:spPr>
            <a:xfrm rot="16200000" flipH="1">
              <a:off x="3230785" y="2506885"/>
              <a:ext cx="545068" cy="1603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80272" y="3056372"/>
              <a:ext cx="545068" cy="504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21688" y="3019945"/>
              <a:ext cx="545068" cy="577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50651" y="2490982"/>
              <a:ext cx="545068" cy="1635769"/>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934200" y="4343400"/>
              <a:ext cx="976549" cy="369332"/>
            </a:xfrm>
            <a:prstGeom prst="rect">
              <a:avLst/>
            </a:prstGeom>
            <a:noFill/>
          </p:spPr>
          <p:txBody>
            <a:bodyPr wrap="none" rtlCol="0">
              <a:spAutoFit/>
            </a:bodyPr>
            <a:lstStyle/>
            <a:p>
              <a:r>
                <a:rPr lang="en-US" dirty="0"/>
                <a:t>weapon</a:t>
              </a:r>
            </a:p>
          </p:txBody>
        </p:sp>
        <p:cxnSp>
          <p:nvCxnSpPr>
            <p:cNvPr id="29" name="Straight Connector 28"/>
            <p:cNvCxnSpPr>
              <a:stCxn id="28" idx="2"/>
              <a:endCxn id="7" idx="3"/>
            </p:cNvCxnSpPr>
            <p:nvPr/>
          </p:nvCxnSpPr>
          <p:spPr>
            <a:xfrm rot="5400000">
              <a:off x="6753404" y="4893529"/>
              <a:ext cx="849868" cy="488275"/>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990600" y="3733800"/>
              <a:ext cx="846707" cy="369332"/>
            </a:xfrm>
            <a:prstGeom prst="rect">
              <a:avLst/>
            </a:prstGeom>
            <a:noFill/>
          </p:spPr>
          <p:txBody>
            <a:bodyPr wrap="none" rtlCol="0">
              <a:spAutoFit/>
            </a:bodyPr>
            <a:lstStyle/>
            <a:p>
              <a:r>
                <a:rPr lang="en-US" dirty="0"/>
                <a:t>Voices</a:t>
              </a:r>
            </a:p>
          </p:txBody>
        </p:sp>
        <p:cxnSp>
          <p:nvCxnSpPr>
            <p:cNvPr id="32" name="Straight Connector 31"/>
            <p:cNvCxnSpPr>
              <a:stCxn id="31" idx="2"/>
              <a:endCxn id="6" idx="1"/>
            </p:cNvCxnSpPr>
            <p:nvPr/>
          </p:nvCxnSpPr>
          <p:spPr>
            <a:xfrm rot="16200000" flipH="1">
              <a:off x="815443" y="4701643"/>
              <a:ext cx="1459468" cy="2624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66931" cy="369332"/>
            </a:xfrm>
            <a:prstGeom prst="rect">
              <a:avLst/>
            </a:prstGeom>
            <a:noFill/>
          </p:spPr>
          <p:txBody>
            <a:bodyPr wrap="none" rtlCol="0">
              <a:spAutoFit/>
            </a:bodyPr>
            <a:lstStyle/>
            <a:p>
              <a:r>
                <a:rPr lang="en-US" dirty="0"/>
                <a:t>to Stars</a:t>
              </a:r>
            </a:p>
          </p:txBody>
        </p:sp>
        <p:cxnSp>
          <p:nvCxnSpPr>
            <p:cNvPr id="34" name="Straight Connector 33"/>
            <p:cNvCxnSpPr>
              <a:stCxn id="30" idx="0"/>
              <a:endCxn id="33" idx="2"/>
            </p:cNvCxnSpPr>
            <p:nvPr/>
          </p:nvCxnSpPr>
          <p:spPr>
            <a:xfrm rot="16200000" flipV="1">
              <a:off x="921699" y="3131499"/>
              <a:ext cx="621268" cy="43093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1981200" y="4953000"/>
            <a:ext cx="6173934" cy="1785104"/>
          </a:xfrm>
          <a:prstGeom prst="rect">
            <a:avLst/>
          </a:prstGeom>
          <a:noFill/>
        </p:spPr>
        <p:txBody>
          <a:bodyPr wrap="square" rtlCol="0">
            <a:spAutoFit/>
          </a:bodyPr>
          <a:lstStyle/>
          <a:p>
            <a:pPr lvl="1"/>
            <a:r>
              <a:rPr lang="en-US" sz="2200" dirty="0">
                <a:latin typeface="Arial" pitchFamily="34" charset="0"/>
                <a:cs typeface="Arial" pitchFamily="34" charset="0"/>
              </a:rPr>
              <a:t>Movies(title,year,length,genre)</a:t>
            </a:r>
          </a:p>
          <a:p>
            <a:pPr lvl="1"/>
            <a:r>
              <a:rPr lang="en-US" sz="2200" dirty="0">
                <a:latin typeface="Arial" pitchFamily="34" charset="0"/>
                <a:cs typeface="Arial" pitchFamily="34" charset="0"/>
              </a:rPr>
              <a:t>MoviesC(title,year,length,genre)</a:t>
            </a:r>
          </a:p>
          <a:p>
            <a:pPr lvl="1"/>
            <a:r>
              <a:rPr lang="en-US" sz="2200" dirty="0">
                <a:latin typeface="Arial" pitchFamily="34" charset="0"/>
                <a:cs typeface="Arial" pitchFamily="34" charset="0"/>
              </a:rPr>
              <a:t>MoviesMM(title,year,length,genre,weapon)</a:t>
            </a:r>
          </a:p>
          <a:p>
            <a:pPr lvl="1"/>
            <a:r>
              <a:rPr lang="en-US" sz="2200" dirty="0">
                <a:latin typeface="Arial" pitchFamily="34" charset="0"/>
                <a:cs typeface="Arial" pitchFamily="34" charset="0"/>
              </a:rPr>
              <a:t>MoviesCMM(title,year,length,genre,weapon)</a:t>
            </a:r>
          </a:p>
          <a:p>
            <a:endParaRPr lang="en-US" sz="22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blinds(horizontal)">
                                      <p:cBhvr>
                                        <p:cTn id="7" dur="5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
                                            <p:txEl>
                                              <p:pRg st="1" end="1"/>
                                            </p:txEl>
                                          </p:spTgt>
                                        </p:tgtEl>
                                        <p:attrNameLst>
                                          <p:attrName>style.visibility</p:attrName>
                                        </p:attrNameLst>
                                      </p:cBhvr>
                                      <p:to>
                                        <p:strVal val="visible"/>
                                      </p:to>
                                    </p:set>
                                    <p:animEffect transition="in" filter="blinds(horizontal)">
                                      <p:cBhvr>
                                        <p:cTn id="12" dur="500"/>
                                        <p:tgtEl>
                                          <p:spTgt spid="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
                                            <p:txEl>
                                              <p:pRg st="2" end="2"/>
                                            </p:txEl>
                                          </p:spTgt>
                                        </p:tgtEl>
                                        <p:attrNameLst>
                                          <p:attrName>style.visibility</p:attrName>
                                        </p:attrNameLst>
                                      </p:cBhvr>
                                      <p:to>
                                        <p:strVal val="visible"/>
                                      </p:to>
                                    </p:set>
                                    <p:animEffect transition="in" filter="blinds(horizontal)">
                                      <p:cBhvr>
                                        <p:cTn id="17" dur="500"/>
                                        <p:tgtEl>
                                          <p:spTgt spid="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7">
                                            <p:txEl>
                                              <p:pRg st="3" end="3"/>
                                            </p:txEl>
                                          </p:spTgt>
                                        </p:tgtEl>
                                        <p:attrNameLst>
                                          <p:attrName>style.visibility</p:attrName>
                                        </p:attrNameLst>
                                      </p:cBhvr>
                                      <p:to>
                                        <p:strVal val="visible"/>
                                      </p:to>
                                    </p:set>
                                    <p:animEffect transition="in" filter="blinds(horizontal)">
                                      <p:cBhvr>
                                        <p:cTn id="22" dur="500"/>
                                        <p:tgtEl>
                                          <p:spTgt spid="3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Using Null Values</a:t>
            </a:r>
          </a:p>
        </p:txBody>
      </p:sp>
      <p:grpSp>
        <p:nvGrpSpPr>
          <p:cNvPr id="3" name="Group 3"/>
          <p:cNvGrpSpPr/>
          <p:nvPr/>
        </p:nvGrpSpPr>
        <p:grpSpPr>
          <a:xfrm>
            <a:off x="914400" y="1828800"/>
            <a:ext cx="7696200" cy="2971800"/>
            <a:chOff x="533400" y="2667000"/>
            <a:chExt cx="7377349"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Cartoons</a:t>
              </a: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Murder Mysteries</a:t>
              </a: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477644" y="4343400"/>
              <a:ext cx="468398" cy="369332"/>
            </a:xfrm>
            <a:prstGeom prst="rect">
              <a:avLst/>
            </a:prstGeom>
            <a:noFill/>
          </p:spPr>
          <p:txBody>
            <a:bodyPr wrap="none" rtlCol="0">
              <a:spAutoFit/>
            </a:bodyPr>
            <a:lstStyle/>
            <a:p>
              <a:r>
                <a:rPr lang="en-US" dirty="0" err="1"/>
                <a:t>isa</a:t>
              </a:r>
              <a:endParaRPr lang="en-US" dirty="0"/>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678044" y="4343400"/>
              <a:ext cx="468398" cy="369332"/>
            </a:xfrm>
            <a:prstGeom prst="rect">
              <a:avLst/>
            </a:prstGeom>
            <a:noFill/>
          </p:spPr>
          <p:txBody>
            <a:bodyPr wrap="none" rtlCol="0">
              <a:spAutoFit/>
            </a:bodyPr>
            <a:lstStyle/>
            <a:p>
              <a:r>
                <a:rPr lang="en-US" dirty="0" err="1"/>
                <a:t>isa</a:t>
              </a:r>
              <a:endParaRPr lang="en-US" dirty="0"/>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45438" y="4791395"/>
              <a:ext cx="545068" cy="387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26837" y="4798137"/>
              <a:ext cx="545068" cy="374257"/>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23"/>
            <p:cNvGrpSpPr/>
            <p:nvPr/>
          </p:nvGrpSpPr>
          <p:grpSpPr>
            <a:xfrm>
              <a:off x="2286000" y="2667000"/>
              <a:ext cx="838200" cy="381000"/>
              <a:chOff x="3886200" y="2743200"/>
              <a:chExt cx="838200" cy="381000"/>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886200" y="2743200"/>
                <a:ext cx="830677" cy="369332"/>
              </a:xfrm>
              <a:prstGeom prst="rect">
                <a:avLst/>
              </a:prstGeom>
              <a:noFill/>
            </p:spPr>
            <p:txBody>
              <a:bodyPr wrap="none" rtlCol="0">
                <a:spAutoFit/>
              </a:bodyPr>
              <a:lstStyle/>
              <a:p>
                <a:r>
                  <a:rPr lang="en-US" dirty="0"/>
                  <a:t>length</a:t>
                </a: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505200" y="2667000"/>
              <a:ext cx="590226" cy="369332"/>
            </a:xfrm>
            <a:prstGeom prst="rect">
              <a:avLst/>
            </a:prstGeom>
            <a:noFill/>
          </p:spPr>
          <p:txBody>
            <a:bodyPr wrap="none" rtlCol="0">
              <a:spAutoFit/>
            </a:bodyPr>
            <a:lstStyle/>
            <a:p>
              <a:r>
                <a:rPr lang="en-US" dirty="0"/>
                <a:t>title</a:t>
              </a: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572000" y="2667000"/>
              <a:ext cx="622286" cy="369332"/>
            </a:xfrm>
            <a:prstGeom prst="rect">
              <a:avLst/>
            </a:prstGeom>
            <a:noFill/>
          </p:spPr>
          <p:txBody>
            <a:bodyPr wrap="none" rtlCol="0">
              <a:spAutoFit/>
            </a:bodyPr>
            <a:lstStyle/>
            <a:p>
              <a:r>
                <a:rPr lang="en-US" dirty="0"/>
                <a:t>year</a:t>
              </a: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562600" y="2667000"/>
              <a:ext cx="756938" cy="369332"/>
            </a:xfrm>
            <a:prstGeom prst="rect">
              <a:avLst/>
            </a:prstGeom>
            <a:noFill/>
          </p:spPr>
          <p:txBody>
            <a:bodyPr wrap="none" rtlCol="0">
              <a:spAutoFit/>
            </a:bodyPr>
            <a:lstStyle/>
            <a:p>
              <a:r>
                <a:rPr lang="en-US" dirty="0"/>
                <a:t>genre</a:t>
              </a:r>
            </a:p>
          </p:txBody>
        </p:sp>
        <p:cxnSp>
          <p:nvCxnSpPr>
            <p:cNvPr id="23" name="Straight Connector 22"/>
            <p:cNvCxnSpPr>
              <a:stCxn id="36" idx="2"/>
              <a:endCxn id="5" idx="0"/>
            </p:cNvCxnSpPr>
            <p:nvPr/>
          </p:nvCxnSpPr>
          <p:spPr>
            <a:xfrm rot="16200000" flipH="1">
              <a:off x="3230785" y="2506885"/>
              <a:ext cx="545068" cy="1603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80272" y="3056372"/>
              <a:ext cx="545068" cy="504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21688" y="3019945"/>
              <a:ext cx="545068" cy="577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50651" y="2490982"/>
              <a:ext cx="545068" cy="1635769"/>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934200" y="4343400"/>
              <a:ext cx="976549" cy="369332"/>
            </a:xfrm>
            <a:prstGeom prst="rect">
              <a:avLst/>
            </a:prstGeom>
            <a:noFill/>
          </p:spPr>
          <p:txBody>
            <a:bodyPr wrap="none" rtlCol="0">
              <a:spAutoFit/>
            </a:bodyPr>
            <a:lstStyle/>
            <a:p>
              <a:r>
                <a:rPr lang="en-US" dirty="0"/>
                <a:t>weapon</a:t>
              </a:r>
            </a:p>
          </p:txBody>
        </p:sp>
        <p:cxnSp>
          <p:nvCxnSpPr>
            <p:cNvPr id="29" name="Straight Connector 28"/>
            <p:cNvCxnSpPr>
              <a:stCxn id="28" idx="2"/>
              <a:endCxn id="7" idx="3"/>
            </p:cNvCxnSpPr>
            <p:nvPr/>
          </p:nvCxnSpPr>
          <p:spPr>
            <a:xfrm rot="5400000">
              <a:off x="6753404" y="4893529"/>
              <a:ext cx="849868" cy="488275"/>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990600" y="3733800"/>
              <a:ext cx="846707" cy="369332"/>
            </a:xfrm>
            <a:prstGeom prst="rect">
              <a:avLst/>
            </a:prstGeom>
            <a:noFill/>
          </p:spPr>
          <p:txBody>
            <a:bodyPr wrap="none" rtlCol="0">
              <a:spAutoFit/>
            </a:bodyPr>
            <a:lstStyle/>
            <a:p>
              <a:r>
                <a:rPr lang="en-US" dirty="0"/>
                <a:t>Voices</a:t>
              </a:r>
            </a:p>
          </p:txBody>
        </p:sp>
        <p:cxnSp>
          <p:nvCxnSpPr>
            <p:cNvPr id="32" name="Straight Connector 31"/>
            <p:cNvCxnSpPr>
              <a:stCxn id="31" idx="2"/>
              <a:endCxn id="6" idx="1"/>
            </p:cNvCxnSpPr>
            <p:nvPr/>
          </p:nvCxnSpPr>
          <p:spPr>
            <a:xfrm rot="16200000" flipH="1">
              <a:off x="815443" y="4701643"/>
              <a:ext cx="1459468" cy="2624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66931" cy="369332"/>
            </a:xfrm>
            <a:prstGeom prst="rect">
              <a:avLst/>
            </a:prstGeom>
            <a:noFill/>
          </p:spPr>
          <p:txBody>
            <a:bodyPr wrap="none" rtlCol="0">
              <a:spAutoFit/>
            </a:bodyPr>
            <a:lstStyle/>
            <a:p>
              <a:r>
                <a:rPr lang="en-US" dirty="0"/>
                <a:t>to Stars</a:t>
              </a:r>
            </a:p>
          </p:txBody>
        </p:sp>
        <p:cxnSp>
          <p:nvCxnSpPr>
            <p:cNvPr id="34" name="Straight Connector 33"/>
            <p:cNvCxnSpPr>
              <a:stCxn id="30" idx="0"/>
              <a:endCxn id="33" idx="2"/>
            </p:cNvCxnSpPr>
            <p:nvPr/>
          </p:nvCxnSpPr>
          <p:spPr>
            <a:xfrm rot="16200000" flipV="1">
              <a:off x="921699" y="3131499"/>
              <a:ext cx="621268" cy="43093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1905000" y="5105400"/>
            <a:ext cx="5358005" cy="430887"/>
          </a:xfrm>
          <a:prstGeom prst="rect">
            <a:avLst/>
          </a:prstGeom>
          <a:noFill/>
        </p:spPr>
        <p:txBody>
          <a:bodyPr wrap="none" rtlCol="0">
            <a:spAutoFit/>
          </a:bodyPr>
          <a:lstStyle/>
          <a:p>
            <a:pPr lvl="1"/>
            <a:r>
              <a:rPr lang="en-US" sz="2200" dirty="0">
                <a:latin typeface="Arial" pitchFamily="34" charset="0"/>
                <a:cs typeface="Arial" pitchFamily="34" charset="0"/>
              </a:rPr>
              <a:t>Movie(title,year,length,genre,weapon)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Introduction</a:t>
            </a:r>
          </a:p>
          <a:p>
            <a:pPr lvl="1"/>
            <a:r>
              <a:rPr lang="en-US" dirty="0"/>
              <a:t>UML is designed to model software in an object-oriented style, but has been adapted as a database modeling language</a:t>
            </a:r>
          </a:p>
          <a:p>
            <a:pPr lvl="1"/>
            <a:r>
              <a:rPr lang="en-US" dirty="0"/>
              <a:t>UML offers much the same capabilities as the E/R model, with the exception of multi-way relationships, only binary relationships in UML.</a:t>
            </a:r>
          </a:p>
          <a:p>
            <a:pPr lvl="1"/>
            <a:endParaRPr lang="en-US" dirty="0"/>
          </a:p>
        </p:txBody>
      </p:sp>
      <p:sp>
        <p:nvSpPr>
          <p:cNvPr id="2" name="Title 1"/>
          <p:cNvSpPr>
            <a:spLocks noGrp="1"/>
          </p:cNvSpPr>
          <p:nvPr>
            <p:ph type="title"/>
          </p:nvPr>
        </p:nvSpPr>
        <p:spPr>
          <a:xfrm>
            <a:off x="621439" y="465715"/>
            <a:ext cx="8228137" cy="840859"/>
          </a:xfrm>
        </p:spPr>
        <p:txBody>
          <a:bodyPr>
            <a:normAutofit fontScale="90000"/>
          </a:bodyPr>
          <a:lstStyle/>
          <a:p>
            <a:pPr algn="ctr"/>
            <a:r>
              <a:rPr lang="en-US" dirty="0"/>
              <a:t>Unified Modeling Language –self studying</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676400" y="1676400"/>
          <a:ext cx="5882323" cy="3200399"/>
        </p:xfrm>
        <a:graphic>
          <a:graphicData uri="http://schemas.openxmlformats.org/drawingml/2006/table">
            <a:tbl>
              <a:tblPr firstRow="1" bandRow="1">
                <a:tableStyleId>{5C22544A-7EE6-4342-B048-85BDC9FD1C3A}</a:tableStyleId>
              </a:tblPr>
              <a:tblGrid>
                <a:gridCol w="2262660">
                  <a:extLst>
                    <a:ext uri="{9D8B030D-6E8A-4147-A177-3AD203B41FA5}">
                      <a16:colId xmlns:a16="http://schemas.microsoft.com/office/drawing/2014/main" val="20000"/>
                    </a:ext>
                  </a:extLst>
                </a:gridCol>
                <a:gridCol w="3619663">
                  <a:extLst>
                    <a:ext uri="{9D8B030D-6E8A-4147-A177-3AD203B41FA5}">
                      <a16:colId xmlns:a16="http://schemas.microsoft.com/office/drawing/2014/main" val="20001"/>
                    </a:ext>
                  </a:extLst>
                </a:gridCol>
              </a:tblGrid>
              <a:tr h="414236">
                <a:tc>
                  <a:txBody>
                    <a:bodyPr/>
                    <a:lstStyle/>
                    <a:p>
                      <a:r>
                        <a:rPr lang="en-US" dirty="0">
                          <a:latin typeface="Arial" pitchFamily="34" charset="0"/>
                          <a:cs typeface="Arial" pitchFamily="34" charset="0"/>
                        </a:rPr>
                        <a:t>UML</a:t>
                      </a:r>
                    </a:p>
                  </a:txBody>
                  <a:tcPr/>
                </a:tc>
                <a:tc>
                  <a:txBody>
                    <a:bodyPr/>
                    <a:lstStyle/>
                    <a:p>
                      <a:r>
                        <a:rPr lang="en-US" dirty="0">
                          <a:latin typeface="Arial" pitchFamily="34" charset="0"/>
                          <a:cs typeface="Arial" pitchFamily="34" charset="0"/>
                        </a:rPr>
                        <a:t>E/R Model</a:t>
                      </a:r>
                    </a:p>
                  </a:txBody>
                  <a:tcPr/>
                </a:tc>
                <a:extLst>
                  <a:ext uri="{0D108BD9-81ED-4DB2-BD59-A6C34878D82A}">
                    <a16:rowId xmlns:a16="http://schemas.microsoft.com/office/drawing/2014/main" val="10000"/>
                  </a:ext>
                </a:extLst>
              </a:tr>
              <a:tr h="414236">
                <a:tc>
                  <a:txBody>
                    <a:bodyPr/>
                    <a:lstStyle/>
                    <a:p>
                      <a:r>
                        <a:rPr lang="en-US" dirty="0">
                          <a:latin typeface="Arial" pitchFamily="34" charset="0"/>
                          <a:cs typeface="Arial" pitchFamily="34" charset="0"/>
                        </a:rPr>
                        <a:t>Class</a:t>
                      </a:r>
                    </a:p>
                  </a:txBody>
                  <a:tcPr/>
                </a:tc>
                <a:tc>
                  <a:txBody>
                    <a:bodyPr/>
                    <a:lstStyle/>
                    <a:p>
                      <a:r>
                        <a:rPr lang="en-US" dirty="0">
                          <a:latin typeface="Arial" pitchFamily="34" charset="0"/>
                          <a:cs typeface="Arial" pitchFamily="34" charset="0"/>
                        </a:rPr>
                        <a:t>Entity Set</a:t>
                      </a:r>
                    </a:p>
                  </a:txBody>
                  <a:tcPr/>
                </a:tc>
                <a:extLst>
                  <a:ext uri="{0D108BD9-81ED-4DB2-BD59-A6C34878D82A}">
                    <a16:rowId xmlns:a16="http://schemas.microsoft.com/office/drawing/2014/main" val="10001"/>
                  </a:ext>
                </a:extLst>
              </a:tr>
              <a:tr h="414236">
                <a:tc>
                  <a:txBody>
                    <a:bodyPr/>
                    <a:lstStyle/>
                    <a:p>
                      <a:r>
                        <a:rPr lang="en-US" dirty="0">
                          <a:latin typeface="Arial" pitchFamily="34" charset="0"/>
                          <a:cs typeface="Arial" pitchFamily="34" charset="0"/>
                        </a:rPr>
                        <a:t>Association</a:t>
                      </a:r>
                    </a:p>
                  </a:txBody>
                  <a:tcPr/>
                </a:tc>
                <a:tc>
                  <a:txBody>
                    <a:bodyPr/>
                    <a:lstStyle/>
                    <a:p>
                      <a:r>
                        <a:rPr lang="en-US" dirty="0">
                          <a:latin typeface="Arial" pitchFamily="34" charset="0"/>
                          <a:cs typeface="Arial" pitchFamily="34" charset="0"/>
                        </a:rPr>
                        <a:t>Binary relationship</a:t>
                      </a:r>
                    </a:p>
                  </a:txBody>
                  <a:tcPr/>
                </a:tc>
                <a:extLst>
                  <a:ext uri="{0D108BD9-81ED-4DB2-BD59-A6C34878D82A}">
                    <a16:rowId xmlns:a16="http://schemas.microsoft.com/office/drawing/2014/main" val="10002"/>
                  </a:ext>
                </a:extLst>
              </a:tr>
              <a:tr h="414236">
                <a:tc>
                  <a:txBody>
                    <a:bodyPr/>
                    <a:lstStyle/>
                    <a:p>
                      <a:r>
                        <a:rPr lang="en-US" dirty="0">
                          <a:latin typeface="Arial" pitchFamily="34" charset="0"/>
                          <a:cs typeface="Arial" pitchFamily="34" charset="0"/>
                        </a:rPr>
                        <a:t>Association</a:t>
                      </a:r>
                      <a:r>
                        <a:rPr lang="en-US" baseline="0" dirty="0">
                          <a:latin typeface="Arial" pitchFamily="34" charset="0"/>
                          <a:cs typeface="Arial" pitchFamily="34" charset="0"/>
                        </a:rPr>
                        <a:t> class</a:t>
                      </a:r>
                      <a:endParaRPr lang="en-US" dirty="0">
                        <a:latin typeface="Arial" pitchFamily="34" charset="0"/>
                        <a:cs typeface="Arial" pitchFamily="34" charset="0"/>
                      </a:endParaRPr>
                    </a:p>
                  </a:txBody>
                  <a:tcPr/>
                </a:tc>
                <a:tc>
                  <a:txBody>
                    <a:bodyPr/>
                    <a:lstStyle/>
                    <a:p>
                      <a:r>
                        <a:rPr lang="en-US" dirty="0">
                          <a:latin typeface="Arial" pitchFamily="34" charset="0"/>
                          <a:cs typeface="Arial" pitchFamily="34" charset="0"/>
                        </a:rPr>
                        <a:t>Attributes on a relationship</a:t>
                      </a:r>
                    </a:p>
                  </a:txBody>
                  <a:tcPr/>
                </a:tc>
                <a:extLst>
                  <a:ext uri="{0D108BD9-81ED-4DB2-BD59-A6C34878D82A}">
                    <a16:rowId xmlns:a16="http://schemas.microsoft.com/office/drawing/2014/main" val="10003"/>
                  </a:ext>
                </a:extLst>
              </a:tr>
              <a:tr h="414236">
                <a:tc>
                  <a:txBody>
                    <a:bodyPr/>
                    <a:lstStyle/>
                    <a:p>
                      <a:r>
                        <a:rPr lang="en-US" dirty="0">
                          <a:latin typeface="Arial" pitchFamily="34" charset="0"/>
                          <a:cs typeface="Arial" pitchFamily="34" charset="0"/>
                        </a:rPr>
                        <a:t>Subclass</a:t>
                      </a:r>
                    </a:p>
                  </a:txBody>
                  <a:tcPr/>
                </a:tc>
                <a:tc>
                  <a:txBody>
                    <a:bodyPr/>
                    <a:lstStyle/>
                    <a:p>
                      <a:r>
                        <a:rPr lang="en-US" dirty="0">
                          <a:latin typeface="Arial" pitchFamily="34" charset="0"/>
                          <a:cs typeface="Arial" pitchFamily="34" charset="0"/>
                        </a:rPr>
                        <a:t>is-a hierarchy</a:t>
                      </a:r>
                    </a:p>
                  </a:txBody>
                  <a:tcPr/>
                </a:tc>
                <a:extLst>
                  <a:ext uri="{0D108BD9-81ED-4DB2-BD59-A6C34878D82A}">
                    <a16:rowId xmlns:a16="http://schemas.microsoft.com/office/drawing/2014/main" val="10004"/>
                  </a:ext>
                </a:extLst>
              </a:tr>
              <a:tr h="414236">
                <a:tc>
                  <a:txBody>
                    <a:bodyPr/>
                    <a:lstStyle/>
                    <a:p>
                      <a:r>
                        <a:rPr lang="en-US" dirty="0">
                          <a:latin typeface="Arial" pitchFamily="34" charset="0"/>
                          <a:cs typeface="Arial" pitchFamily="34" charset="0"/>
                        </a:rPr>
                        <a:t>Aggregation</a:t>
                      </a:r>
                    </a:p>
                  </a:txBody>
                  <a:tcPr/>
                </a:tc>
                <a:tc>
                  <a:txBody>
                    <a:bodyPr/>
                    <a:lstStyle/>
                    <a:p>
                      <a:r>
                        <a:rPr lang="en-US" dirty="0">
                          <a:latin typeface="Arial" pitchFamily="34" charset="0"/>
                          <a:cs typeface="Arial" pitchFamily="34" charset="0"/>
                        </a:rPr>
                        <a:t>Many-one relationship</a:t>
                      </a:r>
                    </a:p>
                  </a:txBody>
                  <a:tcPr/>
                </a:tc>
                <a:extLst>
                  <a:ext uri="{0D108BD9-81ED-4DB2-BD59-A6C34878D82A}">
                    <a16:rowId xmlns:a16="http://schemas.microsoft.com/office/drawing/2014/main" val="10005"/>
                  </a:ext>
                </a:extLst>
              </a:tr>
              <a:tr h="714983">
                <a:tc>
                  <a:txBody>
                    <a:bodyPr/>
                    <a:lstStyle/>
                    <a:p>
                      <a:r>
                        <a:rPr lang="en-US" dirty="0">
                          <a:latin typeface="Arial" pitchFamily="34" charset="0"/>
                          <a:cs typeface="Arial" pitchFamily="34" charset="0"/>
                        </a:rPr>
                        <a:t>Composition</a:t>
                      </a:r>
                    </a:p>
                  </a:txBody>
                  <a:tcPr/>
                </a:tc>
                <a:tc>
                  <a:txBody>
                    <a:bodyPr/>
                    <a:lstStyle/>
                    <a:p>
                      <a:r>
                        <a:rPr lang="en-US" dirty="0">
                          <a:latin typeface="Arial" pitchFamily="34" charset="0"/>
                          <a:cs typeface="Arial" pitchFamily="34" charset="0"/>
                        </a:rPr>
                        <a:t>Many-one relationship with </a:t>
                      </a:r>
                    </a:p>
                    <a:p>
                      <a:r>
                        <a:rPr lang="en-US" dirty="0">
                          <a:latin typeface="Arial" pitchFamily="34" charset="0"/>
                          <a:cs typeface="Arial" pitchFamily="34" charset="0"/>
                        </a:rPr>
                        <a:t>referential integrity</a:t>
                      </a:r>
                    </a:p>
                  </a:txBody>
                  <a:tcPr/>
                </a:tc>
                <a:extLst>
                  <a:ext uri="{0D108BD9-81ED-4DB2-BD59-A6C34878D82A}">
                    <a16:rowId xmlns:a16="http://schemas.microsoft.com/office/drawing/2014/main" val="10006"/>
                  </a:ext>
                </a:extLst>
              </a:tr>
            </a:tbl>
          </a:graphicData>
        </a:graphic>
      </p:graphicFrame>
      <p:sp>
        <p:nvSpPr>
          <p:cNvPr id="2" name="Title 1"/>
          <p:cNvSpPr>
            <a:spLocks noGrp="1"/>
          </p:cNvSpPr>
          <p:nvPr>
            <p:ph type="title"/>
          </p:nvPr>
        </p:nvSpPr>
        <p:spPr/>
        <p:txBody>
          <a:bodyPr>
            <a:normAutofit fontScale="90000"/>
          </a:bodyPr>
          <a:lstStyle/>
          <a:p>
            <a:pPr algn="ctr"/>
            <a:r>
              <a:rPr lang="en-US" dirty="0"/>
              <a:t>UML vs. E/R Model</a:t>
            </a:r>
            <a:br>
              <a:rPr lang="en-US" dirty="0"/>
            </a:br>
            <a:endParaRPr lang="en-US" dirty="0"/>
          </a:p>
        </p:txBody>
      </p:sp>
      <p:sp>
        <p:nvSpPr>
          <p:cNvPr id="5" name="TextBox 4"/>
          <p:cNvSpPr txBox="1"/>
          <p:nvPr/>
        </p:nvSpPr>
        <p:spPr>
          <a:xfrm>
            <a:off x="1371600" y="5105400"/>
            <a:ext cx="6495689" cy="369332"/>
          </a:xfrm>
          <a:prstGeom prst="rect">
            <a:avLst/>
          </a:prstGeom>
          <a:noFill/>
        </p:spPr>
        <p:txBody>
          <a:bodyPr wrap="none" rtlCol="0">
            <a:spAutoFit/>
          </a:bodyPr>
          <a:lstStyle/>
          <a:p>
            <a:pPr algn="ctr"/>
            <a:r>
              <a:rPr lang="en-US" dirty="0">
                <a:latin typeface="Arial" pitchFamily="34" charset="0"/>
                <a:cs typeface="Arial" pitchFamily="34" charset="0"/>
              </a:rPr>
              <a:t>Figure 4.34: Comparison between UML and E/R terminology</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UML Classes</a:t>
            </a:r>
          </a:p>
        </p:txBody>
      </p:sp>
      <p:graphicFrame>
        <p:nvGraphicFramePr>
          <p:cNvPr id="5" name="Table 4"/>
          <p:cNvGraphicFramePr>
            <a:graphicFrameLocks noGrp="1"/>
          </p:cNvGraphicFramePr>
          <p:nvPr/>
        </p:nvGraphicFramePr>
        <p:xfrm>
          <a:off x="3581400" y="2057400"/>
          <a:ext cx="2133600" cy="2573376"/>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tblGrid>
              <a:tr h="561696">
                <a:tc>
                  <a:txBody>
                    <a:bodyPr/>
                    <a:lstStyle/>
                    <a:p>
                      <a:r>
                        <a:rPr lang="en-US" dirty="0"/>
                        <a:t>Movies</a:t>
                      </a:r>
                    </a:p>
                  </a:txBody>
                  <a:tcPr anchor="ctr"/>
                </a:tc>
                <a:extLst>
                  <a:ext uri="{0D108BD9-81ED-4DB2-BD59-A6C34878D82A}">
                    <a16:rowId xmlns:a16="http://schemas.microsoft.com/office/drawing/2014/main" val="10000"/>
                  </a:ext>
                </a:extLst>
              </a:tr>
              <a:tr h="1800504">
                <a:tc>
                  <a:txBody>
                    <a:bodyPr/>
                    <a:lstStyle/>
                    <a:p>
                      <a:r>
                        <a:rPr lang="en-US" dirty="0"/>
                        <a:t>title         PK</a:t>
                      </a:r>
                      <a:endParaRPr lang="en-US" baseline="0" dirty="0"/>
                    </a:p>
                    <a:p>
                      <a:r>
                        <a:rPr lang="en-US" baseline="0" dirty="0"/>
                        <a:t>year         PK</a:t>
                      </a:r>
                    </a:p>
                    <a:p>
                      <a:r>
                        <a:rPr lang="en-US" baseline="0" dirty="0"/>
                        <a:t>length</a:t>
                      </a:r>
                    </a:p>
                    <a:p>
                      <a:r>
                        <a:rPr lang="en-US" baseline="0" dirty="0"/>
                        <a:t>genre </a:t>
                      </a:r>
                    </a:p>
                    <a:p>
                      <a:endParaRPr lang="en-US" baseline="0" dirty="0"/>
                    </a:p>
                    <a:p>
                      <a:r>
                        <a:rPr lang="en-US" baseline="0" dirty="0"/>
                        <a:t>init()</a:t>
                      </a:r>
                    </a:p>
                    <a:p>
                      <a:r>
                        <a:rPr lang="en-US" dirty="0"/>
                        <a:t>modify()</a:t>
                      </a:r>
                    </a:p>
                  </a:txBody>
                  <a:tcPr/>
                </a:tc>
                <a:extLst>
                  <a:ext uri="{0D108BD9-81ED-4DB2-BD59-A6C34878D82A}">
                    <a16:rowId xmlns:a16="http://schemas.microsoft.com/office/drawing/2014/main" val="10001"/>
                  </a:ext>
                </a:extLst>
              </a:tr>
            </a:tbl>
          </a:graphicData>
        </a:graphic>
      </p:graphicFrame>
      <p:sp>
        <p:nvSpPr>
          <p:cNvPr id="6" name="TextBox 5"/>
          <p:cNvSpPr txBox="1"/>
          <p:nvPr/>
        </p:nvSpPr>
        <p:spPr>
          <a:xfrm>
            <a:off x="6629400" y="2133600"/>
            <a:ext cx="1445652" cy="369332"/>
          </a:xfrm>
          <a:prstGeom prst="rect">
            <a:avLst/>
          </a:prstGeom>
          <a:noFill/>
        </p:spPr>
        <p:txBody>
          <a:bodyPr wrap="none" rtlCol="0">
            <a:spAutoFit/>
          </a:bodyPr>
          <a:lstStyle/>
          <a:p>
            <a:r>
              <a:rPr lang="en-US" dirty="0">
                <a:latin typeface="Arial" pitchFamily="34" charset="0"/>
                <a:cs typeface="Arial" pitchFamily="34" charset="0"/>
              </a:rPr>
              <a:t>Class’ name</a:t>
            </a:r>
          </a:p>
        </p:txBody>
      </p:sp>
      <p:cxnSp>
        <p:nvCxnSpPr>
          <p:cNvPr id="8" name="Straight Arrow Connector 7"/>
          <p:cNvCxnSpPr>
            <a:stCxn id="6" idx="1"/>
          </p:cNvCxnSpPr>
          <p:nvPr/>
        </p:nvCxnSpPr>
        <p:spPr>
          <a:xfrm rot="10800000" flipV="1">
            <a:off x="5715000" y="2318266"/>
            <a:ext cx="914400" cy="43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32767" y="2743200"/>
            <a:ext cx="723275" cy="369332"/>
          </a:xfrm>
          <a:prstGeom prst="rect">
            <a:avLst/>
          </a:prstGeom>
          <a:noFill/>
        </p:spPr>
        <p:txBody>
          <a:bodyPr wrap="none" rtlCol="0">
            <a:spAutoFit/>
          </a:bodyPr>
          <a:lstStyle/>
          <a:p>
            <a:r>
              <a:rPr lang="en-US" dirty="0">
                <a:latin typeface="Arial" pitchFamily="34" charset="0"/>
                <a:cs typeface="Arial" pitchFamily="34" charset="0"/>
              </a:rPr>
              <a:t>State</a:t>
            </a:r>
          </a:p>
        </p:txBody>
      </p:sp>
      <p:cxnSp>
        <p:nvCxnSpPr>
          <p:cNvPr id="11" name="Straight Arrow Connector 10"/>
          <p:cNvCxnSpPr>
            <a:stCxn id="9" idx="3"/>
          </p:cNvCxnSpPr>
          <p:nvPr/>
        </p:nvCxnSpPr>
        <p:spPr>
          <a:xfrm>
            <a:off x="2156042" y="2927866"/>
            <a:ext cx="1425358" cy="120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581400" y="3884612"/>
            <a:ext cx="2133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295400" y="4114800"/>
            <a:ext cx="1095172" cy="369332"/>
          </a:xfrm>
          <a:prstGeom prst="rect">
            <a:avLst/>
          </a:prstGeom>
          <a:noFill/>
        </p:spPr>
        <p:txBody>
          <a:bodyPr wrap="none" rtlCol="0">
            <a:spAutoFit/>
          </a:bodyPr>
          <a:lstStyle/>
          <a:p>
            <a:r>
              <a:rPr lang="en-US" dirty="0">
                <a:latin typeface="Arial" pitchFamily="34" charset="0"/>
                <a:cs typeface="Arial" pitchFamily="34" charset="0"/>
              </a:rPr>
              <a:t>Behavior</a:t>
            </a:r>
          </a:p>
        </p:txBody>
      </p:sp>
      <p:cxnSp>
        <p:nvCxnSpPr>
          <p:cNvPr id="16" name="Straight Arrow Connector 15"/>
          <p:cNvCxnSpPr>
            <a:stCxn id="14" idx="3"/>
          </p:cNvCxnSpPr>
          <p:nvPr/>
        </p:nvCxnSpPr>
        <p:spPr>
          <a:xfrm flipV="1">
            <a:off x="2390572" y="4267200"/>
            <a:ext cx="1190828" cy="32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Consider an associations between Movies, Stars, and Studios in UML</a:t>
            </a:r>
          </a:p>
        </p:txBody>
      </p:sp>
      <p:sp>
        <p:nvSpPr>
          <p:cNvPr id="2" name="Title 1"/>
          <p:cNvSpPr>
            <a:spLocks noGrp="1"/>
          </p:cNvSpPr>
          <p:nvPr>
            <p:ph type="title"/>
          </p:nvPr>
        </p:nvSpPr>
        <p:spPr/>
        <p:txBody>
          <a:bodyPr/>
          <a:lstStyle/>
          <a:p>
            <a:pPr algn="ctr"/>
            <a:r>
              <a:rPr lang="en-US" dirty="0"/>
              <a:t>Associations</a:t>
            </a:r>
          </a:p>
        </p:txBody>
      </p:sp>
      <p:graphicFrame>
        <p:nvGraphicFramePr>
          <p:cNvPr id="4" name="Table 3"/>
          <p:cNvGraphicFramePr>
            <a:graphicFrameLocks noGrp="1"/>
          </p:cNvGraphicFramePr>
          <p:nvPr/>
        </p:nvGraphicFramePr>
        <p:xfrm>
          <a:off x="2425382" y="304800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2425382" y="483108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Stars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6692582" y="37338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pSp>
        <p:nvGrpSpPr>
          <p:cNvPr id="18" name="Group 17"/>
          <p:cNvGrpSpPr/>
          <p:nvPr/>
        </p:nvGrpSpPr>
        <p:grpSpPr>
          <a:xfrm>
            <a:off x="3568382" y="3200400"/>
            <a:ext cx="3124200" cy="2286000"/>
            <a:chOff x="3568382" y="3200400"/>
            <a:chExt cx="3124200" cy="2286000"/>
          </a:xfrm>
        </p:grpSpPr>
        <p:cxnSp>
          <p:nvCxnSpPr>
            <p:cNvPr id="8" name="Straight Connector 7"/>
            <p:cNvCxnSpPr/>
            <p:nvPr/>
          </p:nvCxnSpPr>
          <p:spPr>
            <a:xfrm>
              <a:off x="3568382" y="3429000"/>
              <a:ext cx="312420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63782" y="3657600"/>
              <a:ext cx="774571" cy="369332"/>
            </a:xfrm>
            <a:prstGeom prst="rect">
              <a:avLst/>
            </a:prstGeom>
            <a:noFill/>
          </p:spPr>
          <p:txBody>
            <a:bodyPr wrap="none" rtlCol="0">
              <a:spAutoFit/>
            </a:bodyPr>
            <a:lstStyle/>
            <a:p>
              <a:r>
                <a:rPr lang="en-US" dirty="0">
                  <a:latin typeface="Arial" pitchFamily="34" charset="0"/>
                  <a:cs typeface="Arial" pitchFamily="34" charset="0"/>
                </a:rPr>
                <a:t>Owns</a:t>
              </a:r>
            </a:p>
          </p:txBody>
        </p:sp>
        <p:sp>
          <p:nvSpPr>
            <p:cNvPr id="11" name="TextBox 10"/>
            <p:cNvSpPr txBox="1"/>
            <p:nvPr/>
          </p:nvSpPr>
          <p:spPr>
            <a:xfrm>
              <a:off x="3568382" y="3200400"/>
              <a:ext cx="569387" cy="369332"/>
            </a:xfrm>
            <a:prstGeom prst="rect">
              <a:avLst/>
            </a:prstGeom>
            <a:noFill/>
          </p:spPr>
          <p:txBody>
            <a:bodyPr wrap="none" rtlCol="0">
              <a:spAutoFit/>
            </a:bodyPr>
            <a:lstStyle/>
            <a:p>
              <a:r>
                <a:rPr lang="en-US" dirty="0">
                  <a:latin typeface="Arial" pitchFamily="34" charset="0"/>
                  <a:cs typeface="Arial" pitchFamily="34" charset="0"/>
                </a:rPr>
                <a:t>0..1</a:t>
              </a:r>
            </a:p>
          </p:txBody>
        </p:sp>
        <p:sp>
          <p:nvSpPr>
            <p:cNvPr id="12" name="TextBox 11"/>
            <p:cNvSpPr txBox="1"/>
            <p:nvPr/>
          </p:nvSpPr>
          <p:spPr>
            <a:xfrm>
              <a:off x="6159182" y="41264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cxnSp>
          <p:nvCxnSpPr>
            <p:cNvPr id="14" name="Straight Connector 13"/>
            <p:cNvCxnSpPr/>
            <p:nvPr/>
          </p:nvCxnSpPr>
          <p:spPr>
            <a:xfrm flipV="1">
              <a:off x="3568382" y="4800600"/>
              <a:ext cx="31242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68382" y="51170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6" name="TextBox 15"/>
            <p:cNvSpPr txBox="1"/>
            <p:nvPr/>
          </p:nvSpPr>
          <p:spPr>
            <a:xfrm>
              <a:off x="6159182" y="48122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7" name="TextBox 16"/>
            <p:cNvSpPr txBox="1"/>
            <p:nvPr/>
          </p:nvSpPr>
          <p:spPr>
            <a:xfrm>
              <a:off x="4863782" y="5105400"/>
              <a:ext cx="995785" cy="369332"/>
            </a:xfrm>
            <a:prstGeom prst="rect">
              <a:avLst/>
            </a:prstGeom>
            <a:noFill/>
          </p:spPr>
          <p:txBody>
            <a:bodyPr wrap="none" rtlCol="0">
              <a:spAutoFit/>
            </a:bodyPr>
            <a:lstStyle/>
            <a:p>
              <a:r>
                <a:rPr lang="en-US" dirty="0">
                  <a:latin typeface="Arial" pitchFamily="34" charset="0"/>
                  <a:cs typeface="Arial" pitchFamily="34" charset="0"/>
                </a:rPr>
                <a:t>Stars-in</a:t>
              </a: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Comparison with E/R Multiplicities</a:t>
            </a:r>
          </a:p>
        </p:txBody>
      </p:sp>
      <p:sp>
        <p:nvSpPr>
          <p:cNvPr id="2" name="Title 1"/>
          <p:cNvSpPr>
            <a:spLocks noGrp="1"/>
          </p:cNvSpPr>
          <p:nvPr>
            <p:ph type="title"/>
          </p:nvPr>
        </p:nvSpPr>
        <p:spPr/>
        <p:txBody>
          <a:bodyPr/>
          <a:lstStyle/>
          <a:p>
            <a:pPr algn="ctr"/>
            <a:r>
              <a:rPr lang="en-US" dirty="0"/>
              <a:t>Associations</a:t>
            </a:r>
          </a:p>
        </p:txBody>
      </p:sp>
      <p:sp>
        <p:nvSpPr>
          <p:cNvPr id="4" name="Text Box 3"/>
          <p:cNvSpPr txBox="1">
            <a:spLocks noChangeArrowheads="1"/>
          </p:cNvSpPr>
          <p:nvPr/>
        </p:nvSpPr>
        <p:spPr bwMode="auto">
          <a:xfrm>
            <a:off x="2041525" y="2217738"/>
            <a:ext cx="4903788" cy="579437"/>
          </a:xfrm>
          <a:prstGeom prst="rect">
            <a:avLst/>
          </a:prstGeom>
          <a:noFill/>
          <a:ln w="9525">
            <a:noFill/>
            <a:miter lim="800000"/>
            <a:headEnd/>
            <a:tailEnd/>
          </a:ln>
          <a:effectLst/>
        </p:spPr>
        <p:txBody>
          <a:bodyPr wrap="none">
            <a:spAutoFit/>
          </a:bodyPr>
          <a:lstStyle/>
          <a:p>
            <a:r>
              <a:rPr lang="en-US" sz="3200"/>
              <a:t>E/R                          UML</a:t>
            </a:r>
          </a:p>
        </p:txBody>
      </p:sp>
      <p:grpSp>
        <p:nvGrpSpPr>
          <p:cNvPr id="5" name="Group 4"/>
          <p:cNvGrpSpPr>
            <a:grpSpLocks/>
          </p:cNvGrpSpPr>
          <p:nvPr/>
        </p:nvGrpSpPr>
        <p:grpSpPr bwMode="auto">
          <a:xfrm>
            <a:off x="1295400" y="2895600"/>
            <a:ext cx="6400800" cy="685800"/>
            <a:chOff x="480" y="1488"/>
            <a:chExt cx="4032" cy="432"/>
          </a:xfrm>
        </p:grpSpPr>
        <p:sp>
          <p:nvSpPr>
            <p:cNvPr id="6" name="Rectangle 5"/>
            <p:cNvSpPr>
              <a:spLocks noChangeArrowheads="1"/>
            </p:cNvSpPr>
            <p:nvPr/>
          </p:nvSpPr>
          <p:spPr bwMode="auto">
            <a:xfrm>
              <a:off x="480"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7" name="Rectangle 6"/>
            <p:cNvSpPr>
              <a:spLocks noChangeArrowheads="1"/>
            </p:cNvSpPr>
            <p:nvPr/>
          </p:nvSpPr>
          <p:spPr bwMode="auto">
            <a:xfrm>
              <a:off x="1632"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8" name="AutoShape 7"/>
            <p:cNvSpPr>
              <a:spLocks noChangeArrowheads="1"/>
            </p:cNvSpPr>
            <p:nvPr/>
          </p:nvSpPr>
          <p:spPr bwMode="auto">
            <a:xfrm>
              <a:off x="1056" y="1632"/>
              <a:ext cx="288" cy="288"/>
            </a:xfrm>
            <a:prstGeom prst="diamond">
              <a:avLst/>
            </a:prstGeom>
            <a:noFill/>
            <a:ln w="9525">
              <a:solidFill>
                <a:schemeClr val="tx1"/>
              </a:solidFill>
              <a:miter lim="800000"/>
              <a:headEnd/>
              <a:tailEnd/>
            </a:ln>
            <a:effectLst/>
          </p:spPr>
          <p:txBody>
            <a:bodyPr wrap="none" anchor="ctr"/>
            <a:lstStyle/>
            <a:p>
              <a:endParaRPr lang="en-US"/>
            </a:p>
          </p:txBody>
        </p:sp>
        <p:sp>
          <p:nvSpPr>
            <p:cNvPr id="9" name="Line 8"/>
            <p:cNvSpPr>
              <a:spLocks noChangeShapeType="1"/>
            </p:cNvSpPr>
            <p:nvPr/>
          </p:nvSpPr>
          <p:spPr bwMode="auto">
            <a:xfrm flipH="1">
              <a:off x="768" y="1776"/>
              <a:ext cx="288" cy="0"/>
            </a:xfrm>
            <a:prstGeom prst="line">
              <a:avLst/>
            </a:prstGeom>
            <a:noFill/>
            <a:ln w="9525">
              <a:solidFill>
                <a:schemeClr val="tx1"/>
              </a:solidFill>
              <a:round/>
              <a:headEnd/>
              <a:tailEnd/>
            </a:ln>
            <a:effectLst/>
          </p:spPr>
          <p:txBody>
            <a:bodyPr/>
            <a:lstStyle/>
            <a:p>
              <a:endParaRPr lang="en-US"/>
            </a:p>
          </p:txBody>
        </p:sp>
        <p:sp>
          <p:nvSpPr>
            <p:cNvPr id="10" name="Line 9"/>
            <p:cNvSpPr>
              <a:spLocks noChangeShapeType="1"/>
            </p:cNvSpPr>
            <p:nvPr/>
          </p:nvSpPr>
          <p:spPr bwMode="auto">
            <a:xfrm>
              <a:off x="1344" y="1776"/>
              <a:ext cx="288" cy="0"/>
            </a:xfrm>
            <a:prstGeom prst="line">
              <a:avLst/>
            </a:prstGeom>
            <a:noFill/>
            <a:ln w="9525">
              <a:solidFill>
                <a:schemeClr val="tx1"/>
              </a:solidFill>
              <a:round/>
              <a:headEnd/>
              <a:tailEnd/>
            </a:ln>
            <a:effectLst/>
          </p:spPr>
          <p:txBody>
            <a:bodyPr/>
            <a:lstStyle/>
            <a:p>
              <a:endParaRPr lang="en-US"/>
            </a:p>
          </p:txBody>
        </p:sp>
        <p:sp>
          <p:nvSpPr>
            <p:cNvPr id="11" name="Rectangle 10"/>
            <p:cNvSpPr>
              <a:spLocks noChangeArrowheads="1"/>
            </p:cNvSpPr>
            <p:nvPr/>
          </p:nvSpPr>
          <p:spPr bwMode="auto">
            <a:xfrm>
              <a:off x="30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12" name="Rectangle 11"/>
            <p:cNvSpPr>
              <a:spLocks noChangeArrowheads="1"/>
            </p:cNvSpPr>
            <p:nvPr/>
          </p:nvSpPr>
          <p:spPr bwMode="auto">
            <a:xfrm>
              <a:off x="42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13" name="Line 12"/>
            <p:cNvSpPr>
              <a:spLocks noChangeShapeType="1"/>
            </p:cNvSpPr>
            <p:nvPr/>
          </p:nvSpPr>
          <p:spPr bwMode="auto">
            <a:xfrm>
              <a:off x="3312" y="1776"/>
              <a:ext cx="912" cy="0"/>
            </a:xfrm>
            <a:prstGeom prst="line">
              <a:avLst/>
            </a:prstGeom>
            <a:noFill/>
            <a:ln w="9525">
              <a:solidFill>
                <a:schemeClr val="tx1"/>
              </a:solidFill>
              <a:round/>
              <a:headEnd/>
              <a:tailEnd/>
            </a:ln>
            <a:effectLst/>
          </p:spPr>
          <p:txBody>
            <a:bodyPr/>
            <a:lstStyle/>
            <a:p>
              <a:endParaRPr lang="en-US"/>
            </a:p>
          </p:txBody>
        </p:sp>
        <p:sp>
          <p:nvSpPr>
            <p:cNvPr id="14" name="Text Box 13"/>
            <p:cNvSpPr txBox="1">
              <a:spLocks noChangeArrowheads="1"/>
            </p:cNvSpPr>
            <p:nvPr/>
          </p:nvSpPr>
          <p:spPr bwMode="auto">
            <a:xfrm>
              <a:off x="3312" y="1488"/>
              <a:ext cx="985" cy="233"/>
            </a:xfrm>
            <a:prstGeom prst="rect">
              <a:avLst/>
            </a:prstGeom>
            <a:noFill/>
            <a:ln w="9525">
              <a:noFill/>
              <a:miter lim="800000"/>
              <a:headEnd/>
              <a:tailEnd/>
            </a:ln>
            <a:effectLst/>
          </p:spPr>
          <p:txBody>
            <a:bodyPr wrap="none">
              <a:spAutoFit/>
            </a:bodyPr>
            <a:lstStyle/>
            <a:p>
              <a:r>
                <a:rPr lang="en-US" dirty="0"/>
                <a:t>0..*              0..*</a:t>
              </a:r>
            </a:p>
          </p:txBody>
        </p:sp>
      </p:grpSp>
      <p:grpSp>
        <p:nvGrpSpPr>
          <p:cNvPr id="15" name="Group 14"/>
          <p:cNvGrpSpPr>
            <a:grpSpLocks/>
          </p:cNvGrpSpPr>
          <p:nvPr/>
        </p:nvGrpSpPr>
        <p:grpSpPr bwMode="auto">
          <a:xfrm>
            <a:off x="1295400" y="3733800"/>
            <a:ext cx="6400800" cy="685800"/>
            <a:chOff x="480" y="1488"/>
            <a:chExt cx="4032" cy="432"/>
          </a:xfrm>
        </p:grpSpPr>
        <p:sp>
          <p:nvSpPr>
            <p:cNvPr id="16" name="Rectangle 15"/>
            <p:cNvSpPr>
              <a:spLocks noChangeArrowheads="1"/>
            </p:cNvSpPr>
            <p:nvPr/>
          </p:nvSpPr>
          <p:spPr bwMode="auto">
            <a:xfrm>
              <a:off x="480"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17" name="Rectangle 16"/>
            <p:cNvSpPr>
              <a:spLocks noChangeArrowheads="1"/>
            </p:cNvSpPr>
            <p:nvPr/>
          </p:nvSpPr>
          <p:spPr bwMode="auto">
            <a:xfrm>
              <a:off x="1632"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18" name="AutoShape 17"/>
            <p:cNvSpPr>
              <a:spLocks noChangeArrowheads="1"/>
            </p:cNvSpPr>
            <p:nvPr/>
          </p:nvSpPr>
          <p:spPr bwMode="auto">
            <a:xfrm>
              <a:off x="1056" y="1632"/>
              <a:ext cx="288" cy="288"/>
            </a:xfrm>
            <a:prstGeom prst="diamond">
              <a:avLst/>
            </a:prstGeom>
            <a:noFill/>
            <a:ln w="9525">
              <a:solidFill>
                <a:schemeClr val="tx1"/>
              </a:solidFill>
              <a:miter lim="800000"/>
              <a:headEnd/>
              <a:tailEnd/>
            </a:ln>
            <a:effectLst/>
          </p:spPr>
          <p:txBody>
            <a:bodyPr wrap="none" anchor="ctr"/>
            <a:lstStyle/>
            <a:p>
              <a:endParaRPr lang="en-US"/>
            </a:p>
          </p:txBody>
        </p:sp>
        <p:sp>
          <p:nvSpPr>
            <p:cNvPr id="19" name="Line 18"/>
            <p:cNvSpPr>
              <a:spLocks noChangeShapeType="1"/>
            </p:cNvSpPr>
            <p:nvPr/>
          </p:nvSpPr>
          <p:spPr bwMode="auto">
            <a:xfrm flipH="1">
              <a:off x="768" y="1776"/>
              <a:ext cx="288" cy="0"/>
            </a:xfrm>
            <a:prstGeom prst="line">
              <a:avLst/>
            </a:prstGeom>
            <a:noFill/>
            <a:ln w="9525">
              <a:solidFill>
                <a:schemeClr val="tx1"/>
              </a:solidFill>
              <a:round/>
              <a:headEnd/>
              <a:tailEnd/>
            </a:ln>
            <a:effectLst/>
          </p:spPr>
          <p:txBody>
            <a:bodyPr/>
            <a:lstStyle/>
            <a:p>
              <a:endParaRPr lang="en-US"/>
            </a:p>
          </p:txBody>
        </p:sp>
        <p:sp>
          <p:nvSpPr>
            <p:cNvPr id="20" name="Line 19"/>
            <p:cNvSpPr>
              <a:spLocks noChangeShapeType="1"/>
            </p:cNvSpPr>
            <p:nvPr/>
          </p:nvSpPr>
          <p:spPr bwMode="auto">
            <a:xfrm>
              <a:off x="1344" y="1776"/>
              <a:ext cx="288" cy="0"/>
            </a:xfrm>
            <a:prstGeom prst="line">
              <a:avLst/>
            </a:prstGeom>
            <a:noFill/>
            <a:ln w="9525">
              <a:solidFill>
                <a:schemeClr val="tx1"/>
              </a:solidFill>
              <a:round/>
              <a:headEnd/>
              <a:tailEnd/>
            </a:ln>
            <a:effectLst/>
          </p:spPr>
          <p:txBody>
            <a:bodyPr/>
            <a:lstStyle/>
            <a:p>
              <a:endParaRPr lang="en-US"/>
            </a:p>
          </p:txBody>
        </p:sp>
        <p:sp>
          <p:nvSpPr>
            <p:cNvPr id="21" name="Rectangle 20"/>
            <p:cNvSpPr>
              <a:spLocks noChangeArrowheads="1"/>
            </p:cNvSpPr>
            <p:nvPr/>
          </p:nvSpPr>
          <p:spPr bwMode="auto">
            <a:xfrm>
              <a:off x="30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22" name="Rectangle 21"/>
            <p:cNvSpPr>
              <a:spLocks noChangeArrowheads="1"/>
            </p:cNvSpPr>
            <p:nvPr/>
          </p:nvSpPr>
          <p:spPr bwMode="auto">
            <a:xfrm>
              <a:off x="42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23" name="Line 22"/>
            <p:cNvSpPr>
              <a:spLocks noChangeShapeType="1"/>
            </p:cNvSpPr>
            <p:nvPr/>
          </p:nvSpPr>
          <p:spPr bwMode="auto">
            <a:xfrm>
              <a:off x="3312" y="1776"/>
              <a:ext cx="912" cy="0"/>
            </a:xfrm>
            <a:prstGeom prst="line">
              <a:avLst/>
            </a:prstGeom>
            <a:noFill/>
            <a:ln w="9525">
              <a:solidFill>
                <a:schemeClr val="tx1"/>
              </a:solidFill>
              <a:round/>
              <a:headEnd/>
              <a:tailEnd/>
            </a:ln>
            <a:effectLst/>
          </p:spPr>
          <p:txBody>
            <a:bodyPr/>
            <a:lstStyle/>
            <a:p>
              <a:endParaRPr lang="en-US"/>
            </a:p>
          </p:txBody>
        </p:sp>
        <p:sp>
          <p:nvSpPr>
            <p:cNvPr id="24" name="Text Box 23"/>
            <p:cNvSpPr txBox="1">
              <a:spLocks noChangeArrowheads="1"/>
            </p:cNvSpPr>
            <p:nvPr/>
          </p:nvSpPr>
          <p:spPr bwMode="auto">
            <a:xfrm>
              <a:off x="3312" y="1488"/>
              <a:ext cx="973" cy="233"/>
            </a:xfrm>
            <a:prstGeom prst="rect">
              <a:avLst/>
            </a:prstGeom>
            <a:noFill/>
            <a:ln w="9525">
              <a:noFill/>
              <a:miter lim="800000"/>
              <a:headEnd/>
              <a:tailEnd/>
            </a:ln>
            <a:effectLst/>
          </p:spPr>
          <p:txBody>
            <a:bodyPr wrap="none">
              <a:spAutoFit/>
            </a:bodyPr>
            <a:lstStyle/>
            <a:p>
              <a:r>
                <a:rPr lang="en-US" dirty="0"/>
                <a:t>0..*              0..1</a:t>
              </a:r>
            </a:p>
          </p:txBody>
        </p:sp>
      </p:grpSp>
      <p:sp>
        <p:nvSpPr>
          <p:cNvPr id="25" name="Line 24"/>
          <p:cNvSpPr>
            <a:spLocks noChangeShapeType="1"/>
          </p:cNvSpPr>
          <p:nvPr/>
        </p:nvSpPr>
        <p:spPr bwMode="auto">
          <a:xfrm>
            <a:off x="2667000" y="4191000"/>
            <a:ext cx="457200" cy="0"/>
          </a:xfrm>
          <a:prstGeom prst="line">
            <a:avLst/>
          </a:prstGeom>
          <a:noFill/>
          <a:ln w="9525">
            <a:solidFill>
              <a:schemeClr val="tx1"/>
            </a:solidFill>
            <a:round/>
            <a:headEnd/>
            <a:tailEnd type="triangle" w="med" len="med"/>
          </a:ln>
          <a:effectLst/>
        </p:spPr>
        <p:txBody>
          <a:bodyPr/>
          <a:lstStyle/>
          <a:p>
            <a:endParaRPr lang="en-US"/>
          </a:p>
        </p:txBody>
      </p:sp>
      <p:grpSp>
        <p:nvGrpSpPr>
          <p:cNvPr id="26" name="Group 25"/>
          <p:cNvGrpSpPr>
            <a:grpSpLocks/>
          </p:cNvGrpSpPr>
          <p:nvPr/>
        </p:nvGrpSpPr>
        <p:grpSpPr bwMode="auto">
          <a:xfrm>
            <a:off x="1295400" y="4572000"/>
            <a:ext cx="6400800" cy="685800"/>
            <a:chOff x="480" y="1488"/>
            <a:chExt cx="4032" cy="432"/>
          </a:xfrm>
        </p:grpSpPr>
        <p:sp>
          <p:nvSpPr>
            <p:cNvPr id="27" name="Rectangle 26"/>
            <p:cNvSpPr>
              <a:spLocks noChangeArrowheads="1"/>
            </p:cNvSpPr>
            <p:nvPr/>
          </p:nvSpPr>
          <p:spPr bwMode="auto">
            <a:xfrm>
              <a:off x="480"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28" name="Rectangle 27"/>
            <p:cNvSpPr>
              <a:spLocks noChangeArrowheads="1"/>
            </p:cNvSpPr>
            <p:nvPr/>
          </p:nvSpPr>
          <p:spPr bwMode="auto">
            <a:xfrm>
              <a:off x="1632"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29" name="AutoShape 28"/>
            <p:cNvSpPr>
              <a:spLocks noChangeArrowheads="1"/>
            </p:cNvSpPr>
            <p:nvPr/>
          </p:nvSpPr>
          <p:spPr bwMode="auto">
            <a:xfrm>
              <a:off x="1056" y="1632"/>
              <a:ext cx="288" cy="288"/>
            </a:xfrm>
            <a:prstGeom prst="diamond">
              <a:avLst/>
            </a:prstGeom>
            <a:noFill/>
            <a:ln w="9525">
              <a:solidFill>
                <a:schemeClr val="tx1"/>
              </a:solidFill>
              <a:miter lim="800000"/>
              <a:headEnd/>
              <a:tailEnd/>
            </a:ln>
            <a:effectLst/>
          </p:spPr>
          <p:txBody>
            <a:bodyPr wrap="none" anchor="ctr"/>
            <a:lstStyle/>
            <a:p>
              <a:endParaRPr lang="en-US"/>
            </a:p>
          </p:txBody>
        </p:sp>
        <p:sp>
          <p:nvSpPr>
            <p:cNvPr id="30" name="Line 29"/>
            <p:cNvSpPr>
              <a:spLocks noChangeShapeType="1"/>
            </p:cNvSpPr>
            <p:nvPr/>
          </p:nvSpPr>
          <p:spPr bwMode="auto">
            <a:xfrm flipH="1">
              <a:off x="768" y="1776"/>
              <a:ext cx="288" cy="0"/>
            </a:xfrm>
            <a:prstGeom prst="line">
              <a:avLst/>
            </a:prstGeom>
            <a:noFill/>
            <a:ln w="9525">
              <a:solidFill>
                <a:schemeClr val="tx1"/>
              </a:solidFill>
              <a:round/>
              <a:headEnd/>
              <a:tailEnd/>
            </a:ln>
            <a:effectLst/>
          </p:spPr>
          <p:txBody>
            <a:bodyPr/>
            <a:lstStyle/>
            <a:p>
              <a:endParaRPr lang="en-US"/>
            </a:p>
          </p:txBody>
        </p:sp>
        <p:sp>
          <p:nvSpPr>
            <p:cNvPr id="31" name="Line 30"/>
            <p:cNvSpPr>
              <a:spLocks noChangeShapeType="1"/>
            </p:cNvSpPr>
            <p:nvPr/>
          </p:nvSpPr>
          <p:spPr bwMode="auto">
            <a:xfrm>
              <a:off x="1344" y="1776"/>
              <a:ext cx="288" cy="0"/>
            </a:xfrm>
            <a:prstGeom prst="line">
              <a:avLst/>
            </a:prstGeom>
            <a:noFill/>
            <a:ln w="9525">
              <a:solidFill>
                <a:schemeClr val="tx1"/>
              </a:solidFill>
              <a:round/>
              <a:headEnd/>
              <a:tailEnd/>
            </a:ln>
            <a:effectLst/>
          </p:spPr>
          <p:txBody>
            <a:bodyPr/>
            <a:lstStyle/>
            <a:p>
              <a:endParaRPr lang="en-US"/>
            </a:p>
          </p:txBody>
        </p:sp>
        <p:sp>
          <p:nvSpPr>
            <p:cNvPr id="32" name="Rectangle 31"/>
            <p:cNvSpPr>
              <a:spLocks noChangeArrowheads="1"/>
            </p:cNvSpPr>
            <p:nvPr/>
          </p:nvSpPr>
          <p:spPr bwMode="auto">
            <a:xfrm>
              <a:off x="30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33" name="Rectangle 32"/>
            <p:cNvSpPr>
              <a:spLocks noChangeArrowheads="1"/>
            </p:cNvSpPr>
            <p:nvPr/>
          </p:nvSpPr>
          <p:spPr bwMode="auto">
            <a:xfrm>
              <a:off x="42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34" name="Line 33"/>
            <p:cNvSpPr>
              <a:spLocks noChangeShapeType="1"/>
            </p:cNvSpPr>
            <p:nvPr/>
          </p:nvSpPr>
          <p:spPr bwMode="auto">
            <a:xfrm>
              <a:off x="3312" y="1776"/>
              <a:ext cx="912" cy="0"/>
            </a:xfrm>
            <a:prstGeom prst="line">
              <a:avLst/>
            </a:prstGeom>
            <a:noFill/>
            <a:ln w="9525">
              <a:solidFill>
                <a:schemeClr val="tx1"/>
              </a:solidFill>
              <a:round/>
              <a:headEnd/>
              <a:tailEnd/>
            </a:ln>
            <a:effectLst/>
          </p:spPr>
          <p:txBody>
            <a:bodyPr/>
            <a:lstStyle/>
            <a:p>
              <a:endParaRPr lang="en-US"/>
            </a:p>
          </p:txBody>
        </p:sp>
        <p:sp>
          <p:nvSpPr>
            <p:cNvPr id="35" name="Text Box 34"/>
            <p:cNvSpPr txBox="1">
              <a:spLocks noChangeArrowheads="1"/>
            </p:cNvSpPr>
            <p:nvPr/>
          </p:nvSpPr>
          <p:spPr bwMode="auto">
            <a:xfrm>
              <a:off x="3312" y="1488"/>
              <a:ext cx="993" cy="233"/>
            </a:xfrm>
            <a:prstGeom prst="rect">
              <a:avLst/>
            </a:prstGeom>
            <a:noFill/>
            <a:ln w="9525">
              <a:noFill/>
              <a:miter lim="800000"/>
              <a:headEnd/>
              <a:tailEnd/>
            </a:ln>
            <a:effectLst/>
          </p:spPr>
          <p:txBody>
            <a:bodyPr wrap="none">
              <a:spAutoFit/>
            </a:bodyPr>
            <a:lstStyle/>
            <a:p>
              <a:r>
                <a:rPr lang="en-US" dirty="0"/>
                <a:t>0..*               1..1</a:t>
              </a:r>
            </a:p>
          </p:txBody>
        </p:sp>
      </p:grpSp>
      <p:sp>
        <p:nvSpPr>
          <p:cNvPr id="36" name="Freeform 35"/>
          <p:cNvSpPr>
            <a:spLocks/>
          </p:cNvSpPr>
          <p:nvPr/>
        </p:nvSpPr>
        <p:spPr bwMode="auto">
          <a:xfrm>
            <a:off x="3048000" y="4953000"/>
            <a:ext cx="76200" cy="152400"/>
          </a:xfrm>
          <a:custGeom>
            <a:avLst/>
            <a:gdLst/>
            <a:ahLst/>
            <a:cxnLst>
              <a:cxn ang="0">
                <a:pos x="0" y="0"/>
              </a:cxn>
              <a:cxn ang="0">
                <a:pos x="48" y="48"/>
              </a:cxn>
              <a:cxn ang="0">
                <a:pos x="0" y="96"/>
              </a:cxn>
            </a:cxnLst>
            <a:rect l="0" t="0" r="r" b="b"/>
            <a:pathLst>
              <a:path w="48" h="96">
                <a:moveTo>
                  <a:pt x="0" y="0"/>
                </a:moveTo>
                <a:cubicBezTo>
                  <a:pt x="24" y="16"/>
                  <a:pt x="48" y="32"/>
                  <a:pt x="48" y="48"/>
                </a:cubicBezTo>
                <a:cubicBezTo>
                  <a:pt x="48" y="64"/>
                  <a:pt x="24" y="80"/>
                  <a:pt x="0" y="96"/>
                </a:cubicBezTo>
              </a:path>
            </a:pathLst>
          </a:custGeom>
          <a:noFill/>
          <a:ln w="9525">
            <a:solidFill>
              <a:schemeClr val="tx1"/>
            </a:solidFill>
            <a:round/>
            <a:headEnd/>
            <a:tailEnd/>
          </a:ln>
          <a:effectLst/>
        </p:spPr>
        <p:txBody>
          <a:bodyP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An association can have both ends at the same class; such an association is called a </a:t>
            </a:r>
            <a:r>
              <a:rPr lang="en-US" dirty="0">
                <a:solidFill>
                  <a:srgbClr val="FF0000"/>
                </a:solidFill>
              </a:rPr>
              <a:t>self-association</a:t>
            </a:r>
          </a:p>
          <a:p>
            <a:r>
              <a:rPr lang="en-US" dirty="0"/>
              <a:t>Example</a:t>
            </a:r>
          </a:p>
        </p:txBody>
      </p:sp>
      <p:sp>
        <p:nvSpPr>
          <p:cNvPr id="2" name="Title 1"/>
          <p:cNvSpPr>
            <a:spLocks noGrp="1"/>
          </p:cNvSpPr>
          <p:nvPr>
            <p:ph type="title"/>
          </p:nvPr>
        </p:nvSpPr>
        <p:spPr/>
        <p:txBody>
          <a:bodyPr/>
          <a:lstStyle/>
          <a:p>
            <a:pPr algn="ctr"/>
            <a:r>
              <a:rPr lang="en-US" dirty="0"/>
              <a:t>Self-Associations</a:t>
            </a:r>
          </a:p>
        </p:txBody>
      </p:sp>
      <p:graphicFrame>
        <p:nvGraphicFramePr>
          <p:cNvPr id="4" name="Table 3"/>
          <p:cNvGraphicFramePr>
            <a:graphicFrameLocks noGrp="1"/>
          </p:cNvGraphicFramePr>
          <p:nvPr/>
        </p:nvGraphicFramePr>
        <p:xfrm>
          <a:off x="2766354" y="4089400"/>
          <a:ext cx="1447800" cy="185420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 PK</a:t>
                      </a:r>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pSp>
        <p:nvGrpSpPr>
          <p:cNvPr id="12" name="Group 11"/>
          <p:cNvGrpSpPr/>
          <p:nvPr/>
        </p:nvGrpSpPr>
        <p:grpSpPr>
          <a:xfrm>
            <a:off x="4214154" y="4165600"/>
            <a:ext cx="2339046" cy="1752600"/>
            <a:chOff x="4214154" y="4165600"/>
            <a:chExt cx="2339046" cy="1752600"/>
          </a:xfrm>
        </p:grpSpPr>
        <p:cxnSp>
          <p:nvCxnSpPr>
            <p:cNvPr id="14" name="Straight Connector 13"/>
            <p:cNvCxnSpPr/>
            <p:nvPr/>
          </p:nvCxnSpPr>
          <p:spPr>
            <a:xfrm>
              <a:off x="4214154" y="4470400"/>
              <a:ext cx="2286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5928654" y="50419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214154" y="5613400"/>
              <a:ext cx="2286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290354" y="4165600"/>
              <a:ext cx="550151" cy="369332"/>
            </a:xfrm>
            <a:prstGeom prst="rect">
              <a:avLst/>
            </a:prstGeom>
            <a:noFill/>
          </p:spPr>
          <p:txBody>
            <a:bodyPr wrap="none" rtlCol="0">
              <a:spAutoFit/>
            </a:bodyPr>
            <a:lstStyle/>
            <a:p>
              <a:r>
                <a:rPr lang="en-US" dirty="0"/>
                <a:t>0..1</a:t>
              </a:r>
            </a:p>
          </p:txBody>
        </p:sp>
        <p:sp>
          <p:nvSpPr>
            <p:cNvPr id="20" name="TextBox 19"/>
            <p:cNvSpPr txBox="1"/>
            <p:nvPr/>
          </p:nvSpPr>
          <p:spPr>
            <a:xfrm>
              <a:off x="4290354" y="5548868"/>
              <a:ext cx="559769" cy="369332"/>
            </a:xfrm>
            <a:prstGeom prst="rect">
              <a:avLst/>
            </a:prstGeom>
            <a:noFill/>
          </p:spPr>
          <p:txBody>
            <a:bodyPr wrap="none" rtlCol="0">
              <a:spAutoFit/>
            </a:bodyPr>
            <a:lstStyle/>
            <a:p>
              <a:r>
                <a:rPr lang="en-US" dirty="0"/>
                <a:t>0..*</a:t>
              </a:r>
            </a:p>
          </p:txBody>
        </p:sp>
        <p:sp>
          <p:nvSpPr>
            <p:cNvPr id="21" name="TextBox 20"/>
            <p:cNvSpPr txBox="1"/>
            <p:nvPr/>
          </p:nvSpPr>
          <p:spPr>
            <a:xfrm>
              <a:off x="5204754" y="4165600"/>
              <a:ext cx="1348446" cy="369332"/>
            </a:xfrm>
            <a:prstGeom prst="rect">
              <a:avLst/>
            </a:prstGeom>
            <a:noFill/>
          </p:spPr>
          <p:txBody>
            <a:bodyPr wrap="none" rtlCol="0">
              <a:spAutoFit/>
            </a:bodyPr>
            <a:lstStyle/>
            <a:p>
              <a:r>
                <a:rPr lang="en-US" dirty="0" err="1"/>
                <a:t>theOriginal</a:t>
              </a:r>
              <a:endParaRPr lang="en-US" dirty="0"/>
            </a:p>
          </p:txBody>
        </p:sp>
        <p:sp>
          <p:nvSpPr>
            <p:cNvPr id="22" name="TextBox 21"/>
            <p:cNvSpPr txBox="1"/>
            <p:nvPr/>
          </p:nvSpPr>
          <p:spPr>
            <a:xfrm>
              <a:off x="5204754" y="5537200"/>
              <a:ext cx="1194558" cy="369332"/>
            </a:xfrm>
            <a:prstGeom prst="rect">
              <a:avLst/>
            </a:prstGeom>
            <a:noFill/>
          </p:spPr>
          <p:txBody>
            <a:bodyPr wrap="none" rtlCol="0">
              <a:spAutoFit/>
            </a:bodyPr>
            <a:lstStyle/>
            <a:p>
              <a:r>
                <a:rPr lang="en-US" dirty="0" err="1"/>
                <a:t>theSequel</a:t>
              </a:r>
              <a:endParaRPr lang="en-US"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679C7-C4A6-4FA9-8BAD-7D390F30C0B3}"/>
              </a:ext>
            </a:extLst>
          </p:cNvPr>
          <p:cNvSpPr>
            <a:spLocks noGrp="1"/>
          </p:cNvSpPr>
          <p:nvPr>
            <p:ph type="title"/>
          </p:nvPr>
        </p:nvSpPr>
        <p:spPr/>
        <p:txBody>
          <a:bodyPr>
            <a:normAutofit fontScale="90000"/>
          </a:bodyPr>
          <a:lstStyle/>
          <a:p>
            <a:pPr algn="ctr"/>
            <a:r>
              <a:rPr lang="en-US" dirty="0"/>
              <a:t>Database modeling and implementation process</a:t>
            </a:r>
            <a:endParaRPr lang="vi-VN" dirty="0"/>
          </a:p>
        </p:txBody>
      </p:sp>
      <p:sp>
        <p:nvSpPr>
          <p:cNvPr id="4" name="Footer Placeholder 3">
            <a:extLst>
              <a:ext uri="{FF2B5EF4-FFF2-40B4-BE49-F238E27FC236}">
                <a16:creationId xmlns:a16="http://schemas.microsoft.com/office/drawing/2014/main" id="{ED3FFC36-BC59-4327-9B65-5360A99BA606}"/>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C0E229C5-C7FD-4B32-8625-04BCF05C14CD}"/>
              </a:ext>
            </a:extLst>
          </p:cNvPr>
          <p:cNvSpPr>
            <a:spLocks noGrp="1"/>
          </p:cNvSpPr>
          <p:nvPr>
            <p:ph type="sldNum" sz="quarter" idx="12"/>
          </p:nvPr>
        </p:nvSpPr>
        <p:spPr/>
        <p:txBody>
          <a:bodyPr/>
          <a:lstStyle/>
          <a:p>
            <a:fld id="{CC2FDD2D-D1AD-4AA7-93C2-8410BB90945D}" type="slidenum">
              <a:rPr lang="vi-VN" smtClean="0"/>
              <a:t>5</a:t>
            </a:fld>
            <a:endParaRPr lang="vi-VN"/>
          </a:p>
        </p:txBody>
      </p:sp>
      <p:sp>
        <p:nvSpPr>
          <p:cNvPr id="7" name="AutoShape 4">
            <a:extLst>
              <a:ext uri="{FF2B5EF4-FFF2-40B4-BE49-F238E27FC236}">
                <a16:creationId xmlns:a16="http://schemas.microsoft.com/office/drawing/2014/main" id="{BA124BA2-E9E8-4D66-9674-F76F22BA4DFA}"/>
              </a:ext>
            </a:extLst>
          </p:cNvPr>
          <p:cNvSpPr>
            <a:spLocks noChangeArrowheads="1"/>
          </p:cNvSpPr>
          <p:nvPr/>
        </p:nvSpPr>
        <p:spPr bwMode="auto">
          <a:xfrm>
            <a:off x="532426" y="1840552"/>
            <a:ext cx="1557867" cy="1143000"/>
          </a:xfrm>
          <a:prstGeom prst="homePlate">
            <a:avLst>
              <a:gd name="adj" fmla="val 19356"/>
            </a:avLst>
          </a:prstGeom>
          <a:solidFill>
            <a:srgbClr val="0000FF"/>
          </a:solidFill>
          <a:ln w="12700" cap="sq">
            <a:solidFill>
              <a:schemeClr val="tx1"/>
            </a:solidFill>
            <a:miter lim="800000"/>
            <a:headEnd type="none" w="sm" len="sm"/>
            <a:tailEnd type="none" w="sm" len="sm"/>
          </a:ln>
          <a:effectLst/>
        </p:spPr>
        <p:txBody>
          <a:bodyPr wrap="none" anchor="ctr"/>
          <a:lstStyle/>
          <a:p>
            <a:pPr algn="ctr" eaLnBrk="1" hangingPunct="1"/>
            <a:r>
              <a:rPr lang="en-US" dirty="0">
                <a:solidFill>
                  <a:srgbClr val="FFFF00"/>
                </a:solidFill>
                <a:latin typeface="Arial" pitchFamily="34" charset="0"/>
                <a:cs typeface="Arial" pitchFamily="34" charset="0"/>
              </a:rPr>
              <a:t>Getting </a:t>
            </a:r>
          </a:p>
          <a:p>
            <a:pPr algn="ctr" eaLnBrk="1" hangingPunct="1"/>
            <a:r>
              <a:rPr lang="en-US" dirty="0">
                <a:solidFill>
                  <a:srgbClr val="FFFF00"/>
                </a:solidFill>
                <a:latin typeface="Arial" pitchFamily="34" charset="0"/>
                <a:cs typeface="Arial" pitchFamily="34" charset="0"/>
              </a:rPr>
              <a:t>User </a:t>
            </a:r>
          </a:p>
          <a:p>
            <a:pPr algn="ctr" eaLnBrk="1" hangingPunct="1"/>
            <a:r>
              <a:rPr lang="en-US" dirty="0">
                <a:solidFill>
                  <a:srgbClr val="FFFF00"/>
                </a:solidFill>
                <a:latin typeface="Arial" pitchFamily="34" charset="0"/>
                <a:cs typeface="Arial" pitchFamily="34" charset="0"/>
              </a:rPr>
              <a:t>Requirement</a:t>
            </a:r>
          </a:p>
        </p:txBody>
      </p:sp>
      <p:sp>
        <p:nvSpPr>
          <p:cNvPr id="8" name="AutoShape 5">
            <a:extLst>
              <a:ext uri="{FF2B5EF4-FFF2-40B4-BE49-F238E27FC236}">
                <a16:creationId xmlns:a16="http://schemas.microsoft.com/office/drawing/2014/main" id="{08B2085E-93E6-4466-B62D-CAC4F27C7354}"/>
              </a:ext>
            </a:extLst>
          </p:cNvPr>
          <p:cNvSpPr>
            <a:spLocks noChangeArrowheads="1"/>
          </p:cNvSpPr>
          <p:nvPr/>
        </p:nvSpPr>
        <p:spPr bwMode="auto">
          <a:xfrm>
            <a:off x="2401820" y="1840552"/>
            <a:ext cx="1817511" cy="1143000"/>
          </a:xfrm>
          <a:prstGeom prst="chevron">
            <a:avLst>
              <a:gd name="adj" fmla="val 15824"/>
            </a:avLst>
          </a:prstGeom>
          <a:solidFill>
            <a:srgbClr val="CCFFFF"/>
          </a:solidFill>
          <a:ln w="12700" cap="sq">
            <a:solidFill>
              <a:schemeClr val="tx1"/>
            </a:solidFill>
            <a:miter lim="800000"/>
            <a:headEnd type="none" w="sm" len="sm"/>
            <a:tailEnd type="none" w="sm" len="sm"/>
          </a:ln>
          <a:effectLst/>
        </p:spPr>
        <p:txBody>
          <a:bodyPr wrap="none" anchor="ctr"/>
          <a:lstStyle/>
          <a:p>
            <a:pPr algn="ctr" eaLnBrk="1" hangingPunct="1"/>
            <a:r>
              <a:rPr lang="en-US">
                <a:solidFill>
                  <a:srgbClr val="3366CC"/>
                </a:solidFill>
                <a:latin typeface="Arial" pitchFamily="34" charset="0"/>
                <a:cs typeface="Arial" pitchFamily="34" charset="0"/>
              </a:rPr>
              <a:t>High-Level</a:t>
            </a:r>
          </a:p>
          <a:p>
            <a:pPr algn="ctr" eaLnBrk="1" hangingPunct="1"/>
            <a:r>
              <a:rPr lang="en-US">
                <a:solidFill>
                  <a:srgbClr val="3366CC"/>
                </a:solidFill>
                <a:latin typeface="Arial" pitchFamily="34" charset="0"/>
                <a:cs typeface="Arial" pitchFamily="34" charset="0"/>
              </a:rPr>
              <a:t>Design</a:t>
            </a:r>
          </a:p>
        </p:txBody>
      </p:sp>
      <p:sp>
        <p:nvSpPr>
          <p:cNvPr id="9" name="AutoShape 6">
            <a:extLst>
              <a:ext uri="{FF2B5EF4-FFF2-40B4-BE49-F238E27FC236}">
                <a16:creationId xmlns:a16="http://schemas.microsoft.com/office/drawing/2014/main" id="{274BB4A8-A305-495E-AAAF-A363D373EEE5}"/>
              </a:ext>
            </a:extLst>
          </p:cNvPr>
          <p:cNvSpPr>
            <a:spLocks noChangeArrowheads="1"/>
          </p:cNvSpPr>
          <p:nvPr/>
        </p:nvSpPr>
        <p:spPr bwMode="auto">
          <a:xfrm>
            <a:off x="4459220" y="1840552"/>
            <a:ext cx="1817511" cy="1143000"/>
          </a:xfrm>
          <a:prstGeom prst="chevron">
            <a:avLst>
              <a:gd name="adj" fmla="val 15824"/>
            </a:avLst>
          </a:prstGeom>
          <a:solidFill>
            <a:srgbClr val="0000FF"/>
          </a:solidFill>
          <a:ln w="12700" cap="sq">
            <a:solidFill>
              <a:schemeClr val="tx1"/>
            </a:solidFill>
            <a:miter lim="800000"/>
            <a:headEnd type="none" w="sm" len="sm"/>
            <a:tailEnd type="none" w="sm" len="sm"/>
          </a:ln>
          <a:effectLst/>
        </p:spPr>
        <p:txBody>
          <a:bodyPr wrap="none" anchor="ctr"/>
          <a:lstStyle/>
          <a:p>
            <a:pPr algn="ctr" eaLnBrk="1" hangingPunct="1"/>
            <a:r>
              <a:rPr lang="en-US" dirty="0">
                <a:solidFill>
                  <a:srgbClr val="FFFF00"/>
                </a:solidFill>
                <a:latin typeface="Arial" pitchFamily="34" charset="0"/>
                <a:cs typeface="Arial" pitchFamily="34" charset="0"/>
              </a:rPr>
              <a:t>Relational </a:t>
            </a:r>
          </a:p>
          <a:p>
            <a:pPr algn="ctr" eaLnBrk="1" hangingPunct="1"/>
            <a:r>
              <a:rPr lang="en-US" dirty="0">
                <a:solidFill>
                  <a:srgbClr val="FFFF00"/>
                </a:solidFill>
                <a:latin typeface="Arial" pitchFamily="34" charset="0"/>
                <a:cs typeface="Arial" pitchFamily="34" charset="0"/>
              </a:rPr>
              <a:t>Database </a:t>
            </a:r>
          </a:p>
          <a:p>
            <a:pPr algn="ctr" eaLnBrk="1" hangingPunct="1"/>
            <a:r>
              <a:rPr lang="en-US" dirty="0">
                <a:solidFill>
                  <a:srgbClr val="FFFF00"/>
                </a:solidFill>
                <a:latin typeface="Arial" pitchFamily="34" charset="0"/>
                <a:cs typeface="Arial" pitchFamily="34" charset="0"/>
              </a:rPr>
              <a:t>Schema</a:t>
            </a:r>
          </a:p>
          <a:p>
            <a:pPr algn="ctr" eaLnBrk="1" hangingPunct="1"/>
            <a:r>
              <a:rPr lang="en-US" dirty="0">
                <a:solidFill>
                  <a:srgbClr val="FFFF00"/>
                </a:solidFill>
                <a:latin typeface="Arial" pitchFamily="34" charset="0"/>
                <a:cs typeface="Arial" pitchFamily="34" charset="0"/>
              </a:rPr>
              <a:t>Design</a:t>
            </a:r>
          </a:p>
        </p:txBody>
      </p:sp>
      <p:sp>
        <p:nvSpPr>
          <p:cNvPr id="10" name="AutoShape 8">
            <a:extLst>
              <a:ext uri="{FF2B5EF4-FFF2-40B4-BE49-F238E27FC236}">
                <a16:creationId xmlns:a16="http://schemas.microsoft.com/office/drawing/2014/main" id="{F8C8563E-DA14-4CB0-BE0E-FA150FB2349C}"/>
              </a:ext>
            </a:extLst>
          </p:cNvPr>
          <p:cNvSpPr>
            <a:spLocks noChangeArrowheads="1"/>
          </p:cNvSpPr>
          <p:nvPr/>
        </p:nvSpPr>
        <p:spPr bwMode="auto">
          <a:xfrm>
            <a:off x="1563620" y="3440752"/>
            <a:ext cx="1947333" cy="381000"/>
          </a:xfrm>
          <a:prstGeom prst="wedgeRoundRectCallout">
            <a:avLst>
              <a:gd name="adj1" fmla="val 25903"/>
              <a:gd name="adj2" fmla="val -159722"/>
              <a:gd name="adj3" fmla="val 16667"/>
            </a:avLst>
          </a:prstGeom>
          <a:solidFill>
            <a:srgbClr val="0000FF"/>
          </a:solidFill>
          <a:ln w="12700" cap="sq">
            <a:solidFill>
              <a:schemeClr val="tx1"/>
            </a:solidFill>
            <a:miter lim="800000"/>
            <a:headEnd type="none" w="sm" len="sm"/>
            <a:tailEnd type="none" w="sm" len="sm"/>
          </a:ln>
          <a:effectLst/>
        </p:spPr>
        <p:txBody>
          <a:bodyPr/>
          <a:lstStyle/>
          <a:p>
            <a:pPr algn="ctr" eaLnBrk="1" hangingPunct="1"/>
            <a:r>
              <a:rPr lang="en-US">
                <a:solidFill>
                  <a:srgbClr val="FFFF00"/>
                </a:solidFill>
                <a:latin typeface="Arial" pitchFamily="34" charset="0"/>
                <a:cs typeface="Arial" pitchFamily="34" charset="0"/>
              </a:rPr>
              <a:t>ER diagram</a:t>
            </a:r>
          </a:p>
        </p:txBody>
      </p:sp>
      <p:sp>
        <p:nvSpPr>
          <p:cNvPr id="11" name="AutoShape 10">
            <a:extLst>
              <a:ext uri="{FF2B5EF4-FFF2-40B4-BE49-F238E27FC236}">
                <a16:creationId xmlns:a16="http://schemas.microsoft.com/office/drawing/2014/main" id="{BA45A576-0D8D-4F9D-9C8E-3B2DFEE9FD2D}"/>
              </a:ext>
            </a:extLst>
          </p:cNvPr>
          <p:cNvSpPr>
            <a:spLocks noChangeArrowheads="1"/>
          </p:cNvSpPr>
          <p:nvPr/>
        </p:nvSpPr>
        <p:spPr bwMode="auto">
          <a:xfrm>
            <a:off x="4795396" y="3440752"/>
            <a:ext cx="3505200" cy="381000"/>
          </a:xfrm>
          <a:prstGeom prst="wedgeRoundRectCallout">
            <a:avLst>
              <a:gd name="adj1" fmla="val -35148"/>
              <a:gd name="adj2" fmla="val -159954"/>
              <a:gd name="adj3" fmla="val 16667"/>
            </a:avLst>
          </a:prstGeom>
          <a:solidFill>
            <a:srgbClr val="0000FF"/>
          </a:solidFill>
          <a:ln w="12700" cap="sq">
            <a:solidFill>
              <a:schemeClr val="tx1"/>
            </a:solidFill>
            <a:miter lim="800000"/>
            <a:headEnd type="none" w="sm" len="sm"/>
            <a:tailEnd type="none" w="sm" len="sm"/>
          </a:ln>
          <a:effectLst/>
        </p:spPr>
        <p:txBody>
          <a:bodyPr/>
          <a:lstStyle/>
          <a:p>
            <a:pPr algn="ctr" eaLnBrk="1" hangingPunct="1"/>
            <a:r>
              <a:rPr lang="en-US" dirty="0">
                <a:solidFill>
                  <a:srgbClr val="FFFF00"/>
                </a:solidFill>
                <a:latin typeface="Arial" pitchFamily="34" charset="0"/>
                <a:cs typeface="Arial" pitchFamily="34" charset="0"/>
              </a:rPr>
              <a:t>Relational Database Schema</a:t>
            </a:r>
          </a:p>
        </p:txBody>
      </p:sp>
      <p:sp>
        <p:nvSpPr>
          <p:cNvPr id="12" name="AutoShape 11">
            <a:extLst>
              <a:ext uri="{FF2B5EF4-FFF2-40B4-BE49-F238E27FC236}">
                <a16:creationId xmlns:a16="http://schemas.microsoft.com/office/drawing/2014/main" id="{6F3D29E5-5F16-4AD3-ADF1-60D9A6DD2FAC}"/>
              </a:ext>
            </a:extLst>
          </p:cNvPr>
          <p:cNvSpPr>
            <a:spLocks noChangeArrowheads="1"/>
          </p:cNvSpPr>
          <p:nvPr/>
        </p:nvSpPr>
        <p:spPr bwMode="auto">
          <a:xfrm>
            <a:off x="6899784" y="1904052"/>
            <a:ext cx="1622778" cy="999067"/>
          </a:xfrm>
          <a:prstGeom prst="can">
            <a:avLst>
              <a:gd name="adj" fmla="val 25000"/>
            </a:avLst>
          </a:prstGeom>
          <a:solidFill>
            <a:schemeClr val="accent1"/>
          </a:solidFill>
          <a:ln w="12700" cap="sq">
            <a:solidFill>
              <a:schemeClr val="tx1"/>
            </a:solidFill>
            <a:round/>
            <a:headEnd type="none" w="sm" len="sm"/>
            <a:tailEnd type="none" w="sm" len="sm"/>
          </a:ln>
          <a:effectLst/>
        </p:spPr>
        <p:txBody>
          <a:bodyPr wrap="none" anchor="ctr"/>
          <a:lstStyle/>
          <a:p>
            <a:pPr algn="ctr"/>
            <a:r>
              <a:rPr lang="en-US" b="1" dirty="0">
                <a:solidFill>
                  <a:srgbClr val="0070C0"/>
                </a:solidFill>
                <a:latin typeface="Arial" pitchFamily="34" charset="0"/>
                <a:cs typeface="Arial" pitchFamily="34" charset="0"/>
              </a:rPr>
              <a:t>Relational </a:t>
            </a:r>
            <a:br>
              <a:rPr lang="en-US" b="1" dirty="0">
                <a:solidFill>
                  <a:srgbClr val="0070C0"/>
                </a:solidFill>
                <a:latin typeface="Arial" pitchFamily="34" charset="0"/>
                <a:cs typeface="Arial" pitchFamily="34" charset="0"/>
              </a:rPr>
            </a:br>
            <a:r>
              <a:rPr lang="en-US" b="1" dirty="0">
                <a:solidFill>
                  <a:srgbClr val="0070C0"/>
                </a:solidFill>
                <a:latin typeface="Arial" pitchFamily="34" charset="0"/>
                <a:cs typeface="Arial" pitchFamily="34" charset="0"/>
              </a:rPr>
              <a:t>DBMS</a:t>
            </a:r>
          </a:p>
        </p:txBody>
      </p:sp>
      <p:sp>
        <p:nvSpPr>
          <p:cNvPr id="13" name="TextBox 12">
            <a:extLst>
              <a:ext uri="{FF2B5EF4-FFF2-40B4-BE49-F238E27FC236}">
                <a16:creationId xmlns:a16="http://schemas.microsoft.com/office/drawing/2014/main" id="{29B26D48-1CAA-4EB8-A83B-88A03E9C8C87}"/>
              </a:ext>
            </a:extLst>
          </p:cNvPr>
          <p:cNvSpPr txBox="1"/>
          <p:nvPr/>
        </p:nvSpPr>
        <p:spPr>
          <a:xfrm>
            <a:off x="1061596" y="3897952"/>
            <a:ext cx="6649577" cy="369332"/>
          </a:xfrm>
          <a:prstGeom prst="rect">
            <a:avLst/>
          </a:prstGeom>
          <a:noFill/>
        </p:spPr>
        <p:txBody>
          <a:bodyPr wrap="none" rtlCol="0">
            <a:spAutoFit/>
          </a:bodyPr>
          <a:lstStyle/>
          <a:p>
            <a:r>
              <a:rPr lang="en-US" dirty="0">
                <a:latin typeface="Arial" pitchFamily="34" charset="0"/>
                <a:cs typeface="Arial" pitchFamily="34" charset="0"/>
              </a:rPr>
              <a:t>Figure 4.1: The database modeling and implementation process</a:t>
            </a:r>
          </a:p>
        </p:txBody>
      </p:sp>
    </p:spTree>
    <p:extLst>
      <p:ext uri="{BB962C8B-B14F-4D97-AF65-F5344CB8AC3E}">
        <p14:creationId xmlns:p14="http://schemas.microsoft.com/office/powerpoint/2010/main" val="17186412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Association Classes</a:t>
            </a:r>
          </a:p>
        </p:txBody>
      </p:sp>
      <p:graphicFrame>
        <p:nvGraphicFramePr>
          <p:cNvPr id="5" name="Table 4"/>
          <p:cNvGraphicFramePr>
            <a:graphicFrameLocks noGrp="1"/>
          </p:cNvGraphicFramePr>
          <p:nvPr/>
        </p:nvGraphicFramePr>
        <p:xfrm>
          <a:off x="2057400" y="228600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Stars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6324600" y="19812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aphicFrame>
        <p:nvGraphicFramePr>
          <p:cNvPr id="18" name="Table 17"/>
          <p:cNvGraphicFramePr>
            <a:graphicFrameLocks noGrp="1"/>
          </p:cNvGraphicFramePr>
          <p:nvPr/>
        </p:nvGraphicFramePr>
        <p:xfrm>
          <a:off x="3841432" y="3733800"/>
          <a:ext cx="1949768" cy="1112520"/>
        </p:xfrm>
        <a:graphic>
          <a:graphicData uri="http://schemas.openxmlformats.org/drawingml/2006/table">
            <a:tbl>
              <a:tblPr firstRow="1" bandRow="1">
                <a:tableStyleId>{5C22544A-7EE6-4342-B048-85BDC9FD1C3A}</a:tableStyleId>
              </a:tblPr>
              <a:tblGrid>
                <a:gridCol w="1949768">
                  <a:extLst>
                    <a:ext uri="{9D8B030D-6E8A-4147-A177-3AD203B41FA5}">
                      <a16:colId xmlns:a16="http://schemas.microsoft.com/office/drawing/2014/main" val="20000"/>
                    </a:ext>
                  </a:extLst>
                </a:gridCol>
              </a:tblGrid>
              <a:tr h="370840">
                <a:tc>
                  <a:txBody>
                    <a:bodyPr/>
                    <a:lstStyle/>
                    <a:p>
                      <a:r>
                        <a:rPr lang="en-US" dirty="0"/>
                        <a:t>Compensation</a:t>
                      </a:r>
                    </a:p>
                  </a:txBody>
                  <a:tcPr/>
                </a:tc>
                <a:extLst>
                  <a:ext uri="{0D108BD9-81ED-4DB2-BD59-A6C34878D82A}">
                    <a16:rowId xmlns:a16="http://schemas.microsoft.com/office/drawing/2014/main" val="10000"/>
                  </a:ext>
                </a:extLst>
              </a:tr>
              <a:tr h="370840">
                <a:tc>
                  <a:txBody>
                    <a:bodyPr/>
                    <a:lstStyle/>
                    <a:p>
                      <a:r>
                        <a:rPr lang="en-US" dirty="0"/>
                        <a:t>salary</a:t>
                      </a:r>
                    </a:p>
                  </a:txBody>
                  <a:tcPr/>
                </a:tc>
                <a:extLst>
                  <a:ext uri="{0D108BD9-81ED-4DB2-BD59-A6C34878D82A}">
                    <a16:rowId xmlns:a16="http://schemas.microsoft.com/office/drawing/2014/main" val="10001"/>
                  </a:ext>
                </a:extLst>
              </a:tr>
              <a:tr h="370840">
                <a:tc>
                  <a:txBody>
                    <a:bodyPr/>
                    <a:lstStyle/>
                    <a:p>
                      <a:r>
                        <a:rPr lang="en-US" dirty="0"/>
                        <a:t>residuals</a:t>
                      </a:r>
                    </a:p>
                  </a:txBody>
                  <a:tcPr/>
                </a:tc>
                <a:extLst>
                  <a:ext uri="{0D108BD9-81ED-4DB2-BD59-A6C34878D82A}">
                    <a16:rowId xmlns:a16="http://schemas.microsoft.com/office/drawing/2014/main" val="10002"/>
                  </a:ext>
                </a:extLst>
              </a:tr>
            </a:tbl>
          </a:graphicData>
        </a:graphic>
      </p:graphicFrame>
      <p:grpSp>
        <p:nvGrpSpPr>
          <p:cNvPr id="11" name="Group 10"/>
          <p:cNvGrpSpPr/>
          <p:nvPr/>
        </p:nvGrpSpPr>
        <p:grpSpPr>
          <a:xfrm>
            <a:off x="3200400" y="2286000"/>
            <a:ext cx="3074369" cy="1447802"/>
            <a:chOff x="3200400" y="2286000"/>
            <a:chExt cx="3074369" cy="1447802"/>
          </a:xfrm>
        </p:grpSpPr>
        <p:cxnSp>
          <p:nvCxnSpPr>
            <p:cNvPr id="12" name="Straight Connector 11"/>
            <p:cNvCxnSpPr/>
            <p:nvPr/>
          </p:nvCxnSpPr>
          <p:spPr>
            <a:xfrm>
              <a:off x="3200400" y="2667000"/>
              <a:ext cx="3048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200400" y="2362200"/>
              <a:ext cx="559769" cy="369332"/>
            </a:xfrm>
            <a:prstGeom prst="rect">
              <a:avLst/>
            </a:prstGeom>
            <a:noFill/>
          </p:spPr>
          <p:txBody>
            <a:bodyPr wrap="none" rtlCol="0">
              <a:spAutoFit/>
            </a:bodyPr>
            <a:lstStyle/>
            <a:p>
              <a:r>
                <a:rPr lang="en-US" dirty="0"/>
                <a:t>0..*</a:t>
              </a:r>
            </a:p>
          </p:txBody>
        </p:sp>
        <p:sp>
          <p:nvSpPr>
            <p:cNvPr id="14" name="TextBox 13"/>
            <p:cNvSpPr txBox="1"/>
            <p:nvPr/>
          </p:nvSpPr>
          <p:spPr>
            <a:xfrm>
              <a:off x="5715000" y="2362200"/>
              <a:ext cx="559769" cy="369332"/>
            </a:xfrm>
            <a:prstGeom prst="rect">
              <a:avLst/>
            </a:prstGeom>
            <a:noFill/>
          </p:spPr>
          <p:txBody>
            <a:bodyPr wrap="none" rtlCol="0">
              <a:spAutoFit/>
            </a:bodyPr>
            <a:lstStyle/>
            <a:p>
              <a:r>
                <a:rPr lang="en-US" dirty="0"/>
                <a:t>0..*</a:t>
              </a:r>
            </a:p>
          </p:txBody>
        </p:sp>
        <p:sp>
          <p:nvSpPr>
            <p:cNvPr id="15" name="TextBox 14"/>
            <p:cNvSpPr txBox="1"/>
            <p:nvPr/>
          </p:nvSpPr>
          <p:spPr>
            <a:xfrm>
              <a:off x="4267200" y="2286000"/>
              <a:ext cx="995785" cy="369332"/>
            </a:xfrm>
            <a:prstGeom prst="rect">
              <a:avLst/>
            </a:prstGeom>
            <a:noFill/>
          </p:spPr>
          <p:txBody>
            <a:bodyPr wrap="none" rtlCol="0">
              <a:spAutoFit/>
            </a:bodyPr>
            <a:lstStyle/>
            <a:p>
              <a:r>
                <a:rPr lang="en-US" dirty="0"/>
                <a:t>Stars-in</a:t>
              </a:r>
            </a:p>
          </p:txBody>
        </p:sp>
        <p:cxnSp>
          <p:nvCxnSpPr>
            <p:cNvPr id="20" name="Straight Connector 19"/>
            <p:cNvCxnSpPr>
              <a:stCxn id="15" idx="2"/>
            </p:cNvCxnSpPr>
            <p:nvPr/>
          </p:nvCxnSpPr>
          <p:spPr>
            <a:xfrm rot="16200000" flipH="1">
              <a:off x="4243612" y="3176812"/>
              <a:ext cx="1078470" cy="35509"/>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2740" y="1127464"/>
            <a:ext cx="7936637" cy="3290549"/>
          </a:xfrm>
        </p:spPr>
        <p:txBody>
          <a:bodyPr/>
          <a:lstStyle/>
          <a:p>
            <a:r>
              <a:rPr lang="en-US" dirty="0"/>
              <a:t>Consider Movies and its three subclasses</a:t>
            </a:r>
          </a:p>
        </p:txBody>
      </p:sp>
      <p:sp>
        <p:nvSpPr>
          <p:cNvPr id="2" name="Title 1"/>
          <p:cNvSpPr>
            <a:spLocks noGrp="1"/>
          </p:cNvSpPr>
          <p:nvPr>
            <p:ph type="title"/>
          </p:nvPr>
        </p:nvSpPr>
        <p:spPr/>
        <p:txBody>
          <a:bodyPr/>
          <a:lstStyle/>
          <a:p>
            <a:pPr algn="ctr"/>
            <a:r>
              <a:rPr lang="en-US" dirty="0"/>
              <a:t>Subclasses in UML</a:t>
            </a:r>
          </a:p>
        </p:txBody>
      </p:sp>
      <p:sp>
        <p:nvSpPr>
          <p:cNvPr id="4" name="TextBox 3"/>
          <p:cNvSpPr txBox="1"/>
          <p:nvPr/>
        </p:nvSpPr>
        <p:spPr>
          <a:xfrm>
            <a:off x="882977" y="1752362"/>
            <a:ext cx="7983276" cy="369332"/>
          </a:xfrm>
          <a:prstGeom prst="rect">
            <a:avLst/>
          </a:prstGeom>
          <a:noFill/>
        </p:spPr>
        <p:txBody>
          <a:bodyPr wrap="none" rtlCol="0">
            <a:spAutoFit/>
          </a:bodyPr>
          <a:lstStyle/>
          <a:p>
            <a:r>
              <a:rPr lang="en-US" dirty="0"/>
              <a:t>Figure 4.40: Cartoons and murder mysteries as disjoint subclasses of movies</a:t>
            </a:r>
          </a:p>
        </p:txBody>
      </p:sp>
      <p:graphicFrame>
        <p:nvGraphicFramePr>
          <p:cNvPr id="5" name="Table 4"/>
          <p:cNvGraphicFramePr>
            <a:graphicFrameLocks noGrp="1"/>
          </p:cNvGraphicFramePr>
          <p:nvPr/>
        </p:nvGraphicFramePr>
        <p:xfrm>
          <a:off x="4038600" y="23622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2057400" y="5029200"/>
          <a:ext cx="1371600" cy="101092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Murder Mysteries</a:t>
                      </a:r>
                    </a:p>
                  </a:txBody>
                  <a:tcPr/>
                </a:tc>
                <a:extLst>
                  <a:ext uri="{0D108BD9-81ED-4DB2-BD59-A6C34878D82A}">
                    <a16:rowId xmlns:a16="http://schemas.microsoft.com/office/drawing/2014/main" val="10000"/>
                  </a:ext>
                </a:extLst>
              </a:tr>
              <a:tr h="370840">
                <a:tc>
                  <a:txBody>
                    <a:bodyPr/>
                    <a:lstStyle/>
                    <a:p>
                      <a:r>
                        <a:rPr lang="en-US" dirty="0"/>
                        <a:t>weapon</a:t>
                      </a:r>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nvGraphicFramePr>
        <p:xfrm>
          <a:off x="3886200" y="5054600"/>
          <a:ext cx="1371600" cy="7416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Cartoons</a:t>
                      </a:r>
                    </a:p>
                  </a:txBody>
                  <a:tcPr/>
                </a:tc>
                <a:extLst>
                  <a:ext uri="{0D108BD9-81ED-4DB2-BD59-A6C34878D82A}">
                    <a16:rowId xmlns:a16="http://schemas.microsoft.com/office/drawing/2014/main" val="10000"/>
                  </a:ext>
                </a:extLst>
              </a:tr>
              <a:tr h="370840">
                <a:tc>
                  <a:txBody>
                    <a:bodyPr/>
                    <a:lstStyle/>
                    <a:p>
                      <a:endParaRPr lang="en-US" dirty="0"/>
                    </a:p>
                  </a:txBody>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nvGraphicFramePr>
        <p:xfrm>
          <a:off x="5791200" y="5029200"/>
          <a:ext cx="1371600" cy="12852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Cartoon-Murder</a:t>
                      </a:r>
                      <a:r>
                        <a:rPr lang="en-US" baseline="0" dirty="0"/>
                        <a:t> Mysteries</a:t>
                      </a:r>
                      <a:endParaRPr lang="en-US" dirty="0"/>
                    </a:p>
                  </a:txBody>
                  <a:tcPr/>
                </a:tc>
                <a:extLst>
                  <a:ext uri="{0D108BD9-81ED-4DB2-BD59-A6C34878D82A}">
                    <a16:rowId xmlns:a16="http://schemas.microsoft.com/office/drawing/2014/main" val="10000"/>
                  </a:ext>
                </a:extLst>
              </a:tr>
              <a:tr h="370840">
                <a:tc>
                  <a:txBody>
                    <a:bodyPr/>
                    <a:lstStyle/>
                    <a:p>
                      <a:r>
                        <a:rPr lang="en-US" dirty="0"/>
                        <a:t>weapon</a:t>
                      </a:r>
                    </a:p>
                  </a:txBody>
                  <a:tcPr/>
                </a:tc>
                <a:extLst>
                  <a:ext uri="{0D108BD9-81ED-4DB2-BD59-A6C34878D82A}">
                    <a16:rowId xmlns:a16="http://schemas.microsoft.com/office/drawing/2014/main" val="10001"/>
                  </a:ext>
                </a:extLst>
              </a:tr>
            </a:tbl>
          </a:graphicData>
        </a:graphic>
      </p:graphicFrame>
      <p:grpSp>
        <p:nvGrpSpPr>
          <p:cNvPr id="17" name="Group 16"/>
          <p:cNvGrpSpPr/>
          <p:nvPr/>
        </p:nvGrpSpPr>
        <p:grpSpPr>
          <a:xfrm>
            <a:off x="2742406" y="4191000"/>
            <a:ext cx="3735388" cy="915194"/>
            <a:chOff x="2742406" y="4191000"/>
            <a:chExt cx="3735388" cy="915194"/>
          </a:xfrm>
        </p:grpSpPr>
        <p:sp>
          <p:nvSpPr>
            <p:cNvPr id="14" name="Isosceles Triangle 13"/>
            <p:cNvSpPr/>
            <p:nvPr/>
          </p:nvSpPr>
          <p:spPr>
            <a:xfrm>
              <a:off x="4495800" y="4191000"/>
              <a:ext cx="1524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14" idx="3"/>
            </p:cNvCxnSpPr>
            <p:nvPr/>
          </p:nvCxnSpPr>
          <p:spPr>
            <a:xfrm rot="5400000">
              <a:off x="4229100" y="47625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743200" y="4572000"/>
              <a:ext cx="3733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2514600" y="48006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6249194" y="4800600"/>
              <a:ext cx="456406" cy="794"/>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Aggregations and Compositions</a:t>
            </a:r>
          </a:p>
        </p:txBody>
      </p:sp>
      <p:graphicFrame>
        <p:nvGraphicFramePr>
          <p:cNvPr id="5" name="Table 4"/>
          <p:cNvGraphicFramePr>
            <a:graphicFrameLocks noGrp="1"/>
          </p:cNvGraphicFramePr>
          <p:nvPr/>
        </p:nvGraphicFramePr>
        <p:xfrm>
          <a:off x="762000" y="36322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3720782" y="399288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nvGraphicFramePr>
        <p:xfrm>
          <a:off x="6553200" y="4050268"/>
          <a:ext cx="1371600" cy="7416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Presidents</a:t>
                      </a:r>
                    </a:p>
                  </a:txBody>
                  <a:tcPr/>
                </a:tc>
                <a:extLst>
                  <a:ext uri="{0D108BD9-81ED-4DB2-BD59-A6C34878D82A}">
                    <a16:rowId xmlns:a16="http://schemas.microsoft.com/office/drawing/2014/main" val="10000"/>
                  </a:ext>
                </a:extLst>
              </a:tr>
              <a:tr h="370840">
                <a:tc>
                  <a:txBody>
                    <a:bodyPr/>
                    <a:lstStyle/>
                    <a:p>
                      <a:endParaRPr lang="en-US" dirty="0"/>
                    </a:p>
                  </a:txBody>
                  <a:tcPr/>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6400800" y="1524000"/>
          <a:ext cx="1632268" cy="1854200"/>
        </p:xfrm>
        <a:graphic>
          <a:graphicData uri="http://schemas.openxmlformats.org/drawingml/2006/table">
            <a:tbl>
              <a:tblPr firstRow="1" bandRow="1">
                <a:tableStyleId>{5C22544A-7EE6-4342-B048-85BDC9FD1C3A}</a:tableStyleId>
              </a:tblPr>
              <a:tblGrid>
                <a:gridCol w="1632268">
                  <a:extLst>
                    <a:ext uri="{9D8B030D-6E8A-4147-A177-3AD203B41FA5}">
                      <a16:colId xmlns:a16="http://schemas.microsoft.com/office/drawing/2014/main" val="20000"/>
                    </a:ext>
                  </a:extLst>
                </a:gridCol>
              </a:tblGrid>
              <a:tr h="370840">
                <a:tc>
                  <a:txBody>
                    <a:bodyPr/>
                    <a:lstStyle/>
                    <a:p>
                      <a:r>
                        <a:rPr lang="en-US" dirty="0" err="1"/>
                        <a:t>MovieExecs</a:t>
                      </a:r>
                      <a:endParaRPr lang="en-US" dirty="0"/>
                    </a:p>
                  </a:txBody>
                  <a:tcPr/>
                </a:tc>
                <a:extLst>
                  <a:ext uri="{0D108BD9-81ED-4DB2-BD59-A6C34878D82A}">
                    <a16:rowId xmlns:a16="http://schemas.microsoft.com/office/drawing/2014/main" val="10000"/>
                  </a:ext>
                </a:extLst>
              </a:tr>
              <a:tr h="370840">
                <a:tc>
                  <a:txBody>
                    <a:bodyPr/>
                    <a:lstStyle/>
                    <a:p>
                      <a:r>
                        <a:rPr lang="en-US" dirty="0"/>
                        <a:t>cert# PK</a:t>
                      </a:r>
                    </a:p>
                  </a:txBody>
                  <a:tcPr/>
                </a:tc>
                <a:extLst>
                  <a:ext uri="{0D108BD9-81ED-4DB2-BD59-A6C34878D82A}">
                    <a16:rowId xmlns:a16="http://schemas.microsoft.com/office/drawing/2014/main" val="10001"/>
                  </a:ext>
                </a:extLst>
              </a:tr>
              <a:tr h="370840">
                <a:tc>
                  <a:txBody>
                    <a:bodyPr/>
                    <a:lstStyle/>
                    <a:p>
                      <a:r>
                        <a:rPr lang="en-US" dirty="0"/>
                        <a:t>name</a:t>
                      </a:r>
                    </a:p>
                  </a:txBody>
                  <a:tcPr/>
                </a:tc>
                <a:extLst>
                  <a:ext uri="{0D108BD9-81ED-4DB2-BD59-A6C34878D82A}">
                    <a16:rowId xmlns:a16="http://schemas.microsoft.com/office/drawing/2014/main" val="10002"/>
                  </a:ext>
                </a:extLst>
              </a:tr>
              <a:tr h="370840">
                <a:tc>
                  <a:txBody>
                    <a:bodyPr/>
                    <a:lstStyle/>
                    <a:p>
                      <a:r>
                        <a:rPr lang="en-US" dirty="0"/>
                        <a:t>address</a:t>
                      </a:r>
                    </a:p>
                  </a:txBody>
                  <a:tcPr/>
                </a:tc>
                <a:extLst>
                  <a:ext uri="{0D108BD9-81ED-4DB2-BD59-A6C34878D82A}">
                    <a16:rowId xmlns:a16="http://schemas.microsoft.com/office/drawing/2014/main" val="10003"/>
                  </a:ext>
                </a:extLst>
              </a:tr>
              <a:tr h="370840">
                <a:tc>
                  <a:txBody>
                    <a:bodyPr/>
                    <a:lstStyle/>
                    <a:p>
                      <a:r>
                        <a:rPr lang="en-US" dirty="0" err="1"/>
                        <a:t>networth</a:t>
                      </a:r>
                      <a:endParaRPr lang="en-US" dirty="0"/>
                    </a:p>
                  </a:txBody>
                  <a:tcPr/>
                </a:tc>
                <a:extLst>
                  <a:ext uri="{0D108BD9-81ED-4DB2-BD59-A6C34878D82A}">
                    <a16:rowId xmlns:a16="http://schemas.microsoft.com/office/drawing/2014/main" val="10004"/>
                  </a:ext>
                </a:extLst>
              </a:tr>
            </a:tbl>
          </a:graphicData>
        </a:graphic>
      </p:graphicFrame>
      <p:grpSp>
        <p:nvGrpSpPr>
          <p:cNvPr id="26" name="Group 25"/>
          <p:cNvGrpSpPr/>
          <p:nvPr/>
        </p:nvGrpSpPr>
        <p:grpSpPr>
          <a:xfrm>
            <a:off x="1905000" y="3429000"/>
            <a:ext cx="5886742" cy="2786965"/>
            <a:chOff x="1905000" y="3429000"/>
            <a:chExt cx="5886742" cy="2786965"/>
          </a:xfrm>
        </p:grpSpPr>
        <p:sp>
          <p:nvSpPr>
            <p:cNvPr id="4" name="TextBox 3"/>
            <p:cNvSpPr txBox="1"/>
            <p:nvPr/>
          </p:nvSpPr>
          <p:spPr>
            <a:xfrm>
              <a:off x="1918018" y="5569634"/>
              <a:ext cx="5873724" cy="646331"/>
            </a:xfrm>
            <a:prstGeom prst="rect">
              <a:avLst/>
            </a:prstGeom>
            <a:noFill/>
          </p:spPr>
          <p:txBody>
            <a:bodyPr wrap="none" rtlCol="0">
              <a:spAutoFit/>
            </a:bodyPr>
            <a:lstStyle/>
            <a:p>
              <a:r>
                <a:rPr lang="en-US" dirty="0"/>
                <a:t>Figure 4.41: An aggregation from Movies to Studios and</a:t>
              </a:r>
            </a:p>
            <a:p>
              <a:r>
                <a:rPr lang="en-US" dirty="0"/>
                <a:t>a composition from Presidents to Studios</a:t>
              </a:r>
            </a:p>
          </p:txBody>
        </p:sp>
        <p:grpSp>
          <p:nvGrpSpPr>
            <p:cNvPr id="25" name="Group 24"/>
            <p:cNvGrpSpPr/>
            <p:nvPr/>
          </p:nvGrpSpPr>
          <p:grpSpPr>
            <a:xfrm>
              <a:off x="1905000" y="4246880"/>
              <a:ext cx="1828800" cy="685800"/>
              <a:chOff x="1905000" y="4246880"/>
              <a:chExt cx="1828800" cy="685800"/>
            </a:xfrm>
          </p:grpSpPr>
          <p:sp>
            <p:nvSpPr>
              <p:cNvPr id="8" name="Diamond 7"/>
              <p:cNvSpPr/>
              <p:nvPr/>
            </p:nvSpPr>
            <p:spPr>
              <a:xfrm>
                <a:off x="3352800" y="4399280"/>
                <a:ext cx="381000" cy="3048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8" idx="1"/>
              </p:cNvCxnSpPr>
              <p:nvPr/>
            </p:nvCxnSpPr>
            <p:spPr>
              <a:xfrm rot="10800000">
                <a:off x="1905000" y="4551680"/>
                <a:ext cx="1447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05000" y="4246880"/>
                <a:ext cx="518091" cy="369332"/>
              </a:xfrm>
              <a:prstGeom prst="rect">
                <a:avLst/>
              </a:prstGeom>
              <a:noFill/>
            </p:spPr>
            <p:txBody>
              <a:bodyPr wrap="none" rtlCol="0">
                <a:spAutoFit/>
              </a:bodyPr>
              <a:lstStyle/>
              <a:p>
                <a:r>
                  <a:rPr lang="en-US" dirty="0"/>
                  <a:t>1..*</a:t>
                </a:r>
              </a:p>
            </p:txBody>
          </p:sp>
          <p:sp>
            <p:nvSpPr>
              <p:cNvPr id="17" name="TextBox 16"/>
              <p:cNvSpPr txBox="1"/>
              <p:nvPr/>
            </p:nvSpPr>
            <p:spPr>
              <a:xfrm>
                <a:off x="2895600" y="4563348"/>
                <a:ext cx="550151" cy="369332"/>
              </a:xfrm>
              <a:prstGeom prst="rect">
                <a:avLst/>
              </a:prstGeom>
              <a:noFill/>
            </p:spPr>
            <p:txBody>
              <a:bodyPr wrap="none" rtlCol="0">
                <a:spAutoFit/>
              </a:bodyPr>
              <a:lstStyle/>
              <a:p>
                <a:r>
                  <a:rPr lang="en-US" dirty="0"/>
                  <a:t>0..1</a:t>
                </a:r>
              </a:p>
            </p:txBody>
          </p:sp>
        </p:grpSp>
        <p:grpSp>
          <p:nvGrpSpPr>
            <p:cNvPr id="24" name="Group 23"/>
            <p:cNvGrpSpPr/>
            <p:nvPr/>
          </p:nvGrpSpPr>
          <p:grpSpPr>
            <a:xfrm>
              <a:off x="4876800" y="4278868"/>
              <a:ext cx="1708460" cy="674132"/>
              <a:chOff x="4876800" y="4278868"/>
              <a:chExt cx="1708460" cy="674132"/>
            </a:xfrm>
          </p:grpSpPr>
          <p:sp>
            <p:nvSpPr>
              <p:cNvPr id="18" name="Diamond 17"/>
              <p:cNvSpPr/>
              <p:nvPr/>
            </p:nvSpPr>
            <p:spPr>
              <a:xfrm>
                <a:off x="4876800" y="4431268"/>
                <a:ext cx="381000" cy="304800"/>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18" idx="3"/>
              </p:cNvCxnSpPr>
              <p:nvPr/>
            </p:nvCxnSpPr>
            <p:spPr>
              <a:xfrm>
                <a:off x="5257800" y="4583668"/>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35109" y="4278868"/>
                <a:ext cx="550151" cy="369332"/>
              </a:xfrm>
              <a:prstGeom prst="rect">
                <a:avLst/>
              </a:prstGeom>
              <a:noFill/>
            </p:spPr>
            <p:txBody>
              <a:bodyPr wrap="none" rtlCol="0">
                <a:spAutoFit/>
              </a:bodyPr>
              <a:lstStyle/>
              <a:p>
                <a:r>
                  <a:rPr lang="en-US" dirty="0"/>
                  <a:t>0..1</a:t>
                </a:r>
              </a:p>
            </p:txBody>
          </p:sp>
          <p:sp>
            <p:nvSpPr>
              <p:cNvPr id="22" name="TextBox 21"/>
              <p:cNvSpPr txBox="1"/>
              <p:nvPr/>
            </p:nvSpPr>
            <p:spPr>
              <a:xfrm>
                <a:off x="5088649" y="4583668"/>
                <a:ext cx="508473" cy="369332"/>
              </a:xfrm>
              <a:prstGeom prst="rect">
                <a:avLst/>
              </a:prstGeom>
              <a:noFill/>
            </p:spPr>
            <p:txBody>
              <a:bodyPr wrap="none" rtlCol="0">
                <a:spAutoFit/>
              </a:bodyPr>
              <a:lstStyle/>
              <a:p>
                <a:r>
                  <a:rPr lang="en-US" dirty="0"/>
                  <a:t>1..1</a:t>
                </a:r>
              </a:p>
            </p:txBody>
          </p:sp>
        </p:grpSp>
        <p:grpSp>
          <p:nvGrpSpPr>
            <p:cNvPr id="19" name="Group 18"/>
            <p:cNvGrpSpPr/>
            <p:nvPr/>
          </p:nvGrpSpPr>
          <p:grpSpPr>
            <a:xfrm>
              <a:off x="7162800" y="3429000"/>
              <a:ext cx="152400" cy="610394"/>
              <a:chOff x="7162800" y="3429000"/>
              <a:chExt cx="152400" cy="610394"/>
            </a:xfrm>
          </p:grpSpPr>
          <p:sp>
            <p:nvSpPr>
              <p:cNvPr id="29" name="Isosceles Triangle 28"/>
              <p:cNvSpPr/>
              <p:nvPr/>
            </p:nvSpPr>
            <p:spPr>
              <a:xfrm>
                <a:off x="7162800" y="3429000"/>
                <a:ext cx="1524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a:stCxn id="29" idx="3"/>
              </p:cNvCxnSpPr>
              <p:nvPr/>
            </p:nvCxnSpPr>
            <p:spPr>
              <a:xfrm rot="5400000">
                <a:off x="7047706" y="3848100"/>
                <a:ext cx="381794" cy="794"/>
              </a:xfrm>
              <a:prstGeom prst="line">
                <a:avLst/>
              </a:prstGeom>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Classes to Relations</a:t>
            </a:r>
          </a:p>
          <a:p>
            <a:pPr lvl="1"/>
            <a:r>
              <a:rPr lang="en-US" dirty="0"/>
              <a:t>For each class, create a relation</a:t>
            </a:r>
          </a:p>
          <a:p>
            <a:pPr lvl="2"/>
            <a:r>
              <a:rPr lang="en-US" dirty="0"/>
              <a:t>name is the name of the class</a:t>
            </a:r>
          </a:p>
          <a:p>
            <a:pPr lvl="2"/>
            <a:r>
              <a:rPr lang="en-US" dirty="0"/>
              <a:t>attributes are the attributes of the class</a:t>
            </a:r>
          </a:p>
          <a:p>
            <a:r>
              <a:rPr lang="en-US" dirty="0"/>
              <a:t>Associations to Relations</a:t>
            </a:r>
          </a:p>
          <a:p>
            <a:pPr lvl="1"/>
            <a:r>
              <a:rPr lang="en-US" dirty="0"/>
              <a:t>For each association, create a relation </a:t>
            </a:r>
          </a:p>
          <a:p>
            <a:pPr lvl="2"/>
            <a:r>
              <a:rPr lang="en-US" dirty="0"/>
              <a:t>name is the name of that association</a:t>
            </a:r>
          </a:p>
          <a:p>
            <a:pPr lvl="2"/>
            <a:r>
              <a:rPr lang="en-US" dirty="0"/>
              <a:t>attributes are the key attributes of the two connected classes</a:t>
            </a:r>
          </a:p>
        </p:txBody>
      </p:sp>
      <p:sp>
        <p:nvSpPr>
          <p:cNvPr id="2" name="Title 1"/>
          <p:cNvSpPr>
            <a:spLocks noGrp="1"/>
          </p:cNvSpPr>
          <p:nvPr>
            <p:ph type="title"/>
          </p:nvPr>
        </p:nvSpPr>
        <p:spPr/>
        <p:txBody>
          <a:bodyPr/>
          <a:lstStyle/>
          <a:p>
            <a:pPr algn="ctr"/>
            <a:r>
              <a:rPr lang="en-US" dirty="0"/>
              <a:t>UML-to-Relations Basics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UML-to-Relations Basics</a:t>
            </a:r>
          </a:p>
        </p:txBody>
      </p:sp>
      <p:graphicFrame>
        <p:nvGraphicFramePr>
          <p:cNvPr id="4" name="Table 3"/>
          <p:cNvGraphicFramePr>
            <a:graphicFrameLocks noGrp="1"/>
          </p:cNvGraphicFramePr>
          <p:nvPr>
            <p:extLst>
              <p:ext uri="{D42A27DB-BD31-4B8C-83A1-F6EECF244321}">
                <p14:modId xmlns:p14="http://schemas.microsoft.com/office/powerpoint/2010/main" val="471948614"/>
              </p:ext>
            </p:extLst>
          </p:nvPr>
        </p:nvGraphicFramePr>
        <p:xfrm>
          <a:off x="2492155" y="1534055"/>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44432858"/>
              </p:ext>
            </p:extLst>
          </p:nvPr>
        </p:nvGraphicFramePr>
        <p:xfrm>
          <a:off x="2492155" y="3317135"/>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Stars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95339555"/>
              </p:ext>
            </p:extLst>
          </p:nvPr>
        </p:nvGraphicFramePr>
        <p:xfrm>
          <a:off x="6869992" y="2507574"/>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pSp>
        <p:nvGrpSpPr>
          <p:cNvPr id="18" name="Group 17"/>
          <p:cNvGrpSpPr/>
          <p:nvPr/>
        </p:nvGrpSpPr>
        <p:grpSpPr>
          <a:xfrm>
            <a:off x="865695" y="1969097"/>
            <a:ext cx="8079747" cy="3666530"/>
            <a:chOff x="762000" y="2590800"/>
            <a:chExt cx="8079747" cy="3666530"/>
          </a:xfrm>
        </p:grpSpPr>
        <p:grpSp>
          <p:nvGrpSpPr>
            <p:cNvPr id="7" name="Group 6"/>
            <p:cNvGrpSpPr/>
            <p:nvPr/>
          </p:nvGrpSpPr>
          <p:grpSpPr>
            <a:xfrm>
              <a:off x="3644582" y="2590800"/>
              <a:ext cx="3124200" cy="2286000"/>
              <a:chOff x="2667000" y="2819400"/>
              <a:chExt cx="3124200" cy="2286000"/>
            </a:xfrm>
          </p:grpSpPr>
          <p:cxnSp>
            <p:nvCxnSpPr>
              <p:cNvPr id="8" name="Straight Connector 7"/>
              <p:cNvCxnSpPr/>
              <p:nvPr/>
            </p:nvCxnSpPr>
            <p:spPr>
              <a:xfrm>
                <a:off x="2667000" y="3048000"/>
                <a:ext cx="312420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962400" y="3276600"/>
                <a:ext cx="774571" cy="369332"/>
              </a:xfrm>
              <a:prstGeom prst="rect">
                <a:avLst/>
              </a:prstGeom>
              <a:noFill/>
            </p:spPr>
            <p:txBody>
              <a:bodyPr wrap="none" rtlCol="0">
                <a:spAutoFit/>
              </a:bodyPr>
              <a:lstStyle/>
              <a:p>
                <a:r>
                  <a:rPr lang="en-US" dirty="0">
                    <a:latin typeface="Arial" pitchFamily="34" charset="0"/>
                    <a:cs typeface="Arial" pitchFamily="34" charset="0"/>
                  </a:rPr>
                  <a:t>Owns</a:t>
                </a:r>
              </a:p>
            </p:txBody>
          </p:sp>
          <p:sp>
            <p:nvSpPr>
              <p:cNvPr id="10" name="TextBox 9"/>
              <p:cNvSpPr txBox="1"/>
              <p:nvPr/>
            </p:nvSpPr>
            <p:spPr>
              <a:xfrm>
                <a:off x="2667000" y="2819400"/>
                <a:ext cx="569387" cy="369332"/>
              </a:xfrm>
              <a:prstGeom prst="rect">
                <a:avLst/>
              </a:prstGeom>
              <a:noFill/>
            </p:spPr>
            <p:txBody>
              <a:bodyPr wrap="none" rtlCol="0">
                <a:spAutoFit/>
              </a:bodyPr>
              <a:lstStyle/>
              <a:p>
                <a:r>
                  <a:rPr lang="en-US" dirty="0">
                    <a:latin typeface="Arial" pitchFamily="34" charset="0"/>
                    <a:cs typeface="Arial" pitchFamily="34" charset="0"/>
                  </a:rPr>
                  <a:t>0..1</a:t>
                </a:r>
              </a:p>
            </p:txBody>
          </p:sp>
          <p:sp>
            <p:nvSpPr>
              <p:cNvPr id="11" name="TextBox 10"/>
              <p:cNvSpPr txBox="1"/>
              <p:nvPr/>
            </p:nvSpPr>
            <p:spPr>
              <a:xfrm>
                <a:off x="5257800" y="37454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cxnSp>
            <p:nvCxnSpPr>
              <p:cNvPr id="12" name="Straight Connector 11"/>
              <p:cNvCxnSpPr/>
              <p:nvPr/>
            </p:nvCxnSpPr>
            <p:spPr>
              <a:xfrm flipV="1">
                <a:off x="2667000" y="4419600"/>
                <a:ext cx="31242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667000" y="47360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4" name="TextBox 13"/>
              <p:cNvSpPr txBox="1"/>
              <p:nvPr/>
            </p:nvSpPr>
            <p:spPr>
              <a:xfrm>
                <a:off x="5257800" y="44312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5" name="TextBox 14"/>
              <p:cNvSpPr txBox="1"/>
              <p:nvPr/>
            </p:nvSpPr>
            <p:spPr>
              <a:xfrm>
                <a:off x="3962400" y="4724400"/>
                <a:ext cx="995785" cy="369332"/>
              </a:xfrm>
              <a:prstGeom prst="rect">
                <a:avLst/>
              </a:prstGeom>
              <a:noFill/>
            </p:spPr>
            <p:txBody>
              <a:bodyPr wrap="none" rtlCol="0">
                <a:spAutoFit/>
              </a:bodyPr>
              <a:lstStyle/>
              <a:p>
                <a:r>
                  <a:rPr lang="en-US" dirty="0">
                    <a:latin typeface="Arial" pitchFamily="34" charset="0"/>
                    <a:cs typeface="Arial" pitchFamily="34" charset="0"/>
                  </a:rPr>
                  <a:t>Stars-in</a:t>
                </a:r>
              </a:p>
            </p:txBody>
          </p:sp>
        </p:grpSp>
        <p:sp>
          <p:nvSpPr>
            <p:cNvPr id="16" name="TextBox 15"/>
            <p:cNvSpPr txBox="1"/>
            <p:nvPr/>
          </p:nvSpPr>
          <p:spPr>
            <a:xfrm>
              <a:off x="762000" y="5334000"/>
              <a:ext cx="3340979" cy="923330"/>
            </a:xfrm>
            <a:prstGeom prst="rect">
              <a:avLst/>
            </a:prstGeom>
            <a:noFill/>
          </p:spPr>
          <p:txBody>
            <a:bodyPr wrap="none" rtlCol="0">
              <a:spAutoFit/>
            </a:bodyPr>
            <a:lstStyle/>
            <a:p>
              <a:r>
                <a:rPr lang="en-US" dirty="0">
                  <a:latin typeface="Arial" pitchFamily="34" charset="0"/>
                  <a:cs typeface="Arial" pitchFamily="34" charset="0"/>
                </a:rPr>
                <a:t>Movies(</a:t>
              </a:r>
              <a:r>
                <a:rPr lang="en-US" u="sng" dirty="0" err="1">
                  <a:latin typeface="Arial" pitchFamily="34" charset="0"/>
                  <a:cs typeface="Arial" pitchFamily="34" charset="0"/>
                </a:rPr>
                <a:t>title,year</a:t>
              </a:r>
              <a:r>
                <a:rPr lang="en-US" dirty="0" err="1">
                  <a:latin typeface="Arial" pitchFamily="34" charset="0"/>
                  <a:cs typeface="Arial" pitchFamily="34" charset="0"/>
                </a:rPr>
                <a:t>,length,genre</a:t>
              </a:r>
              <a:r>
                <a:rPr lang="en-US" dirty="0">
                  <a:latin typeface="Arial" pitchFamily="34" charset="0"/>
                  <a:cs typeface="Arial" pitchFamily="34" charset="0"/>
                </a:rPr>
                <a:t>)</a:t>
              </a:r>
            </a:p>
            <a:p>
              <a:r>
                <a:rPr lang="en-US" dirty="0">
                  <a:latin typeface="Arial" pitchFamily="34" charset="0"/>
                  <a:cs typeface="Arial" pitchFamily="34" charset="0"/>
                </a:rPr>
                <a:t>Stars(</a:t>
              </a:r>
              <a:r>
                <a:rPr lang="en-US" u="sng" dirty="0" err="1">
                  <a:latin typeface="Arial" pitchFamily="34" charset="0"/>
                  <a:cs typeface="Arial" pitchFamily="34" charset="0"/>
                </a:rPr>
                <a:t>name</a:t>
              </a:r>
              <a:r>
                <a:rPr lang="en-US" dirty="0" err="1">
                  <a:latin typeface="Arial" pitchFamily="34" charset="0"/>
                  <a:cs typeface="Arial" pitchFamily="34" charset="0"/>
                </a:rPr>
                <a:t>,address</a:t>
              </a:r>
              <a:r>
                <a:rPr lang="en-US" dirty="0">
                  <a:latin typeface="Arial" pitchFamily="34" charset="0"/>
                  <a:cs typeface="Arial" pitchFamily="34" charset="0"/>
                </a:rPr>
                <a:t>)</a:t>
              </a:r>
            </a:p>
            <a:p>
              <a:r>
                <a:rPr lang="en-US" dirty="0">
                  <a:latin typeface="Arial" pitchFamily="34" charset="0"/>
                  <a:cs typeface="Arial" pitchFamily="34" charset="0"/>
                </a:rPr>
                <a:t>Studios(</a:t>
              </a:r>
              <a:r>
                <a:rPr lang="en-US" u="sng" dirty="0" err="1">
                  <a:latin typeface="Arial" pitchFamily="34" charset="0"/>
                  <a:cs typeface="Arial" pitchFamily="34" charset="0"/>
                </a:rPr>
                <a:t>name</a:t>
              </a:r>
              <a:r>
                <a:rPr lang="en-US" dirty="0" err="1">
                  <a:latin typeface="Arial" pitchFamily="34" charset="0"/>
                  <a:cs typeface="Arial" pitchFamily="34" charset="0"/>
                </a:rPr>
                <a:t>,address</a:t>
              </a:r>
              <a:r>
                <a:rPr lang="en-US" dirty="0">
                  <a:latin typeface="Arial" pitchFamily="34" charset="0"/>
                  <a:cs typeface="Arial" pitchFamily="34" charset="0"/>
                </a:rPr>
                <a:t>)</a:t>
              </a:r>
            </a:p>
          </p:txBody>
        </p:sp>
        <p:sp>
          <p:nvSpPr>
            <p:cNvPr id="17" name="TextBox 16"/>
            <p:cNvSpPr txBox="1"/>
            <p:nvPr/>
          </p:nvSpPr>
          <p:spPr>
            <a:xfrm>
              <a:off x="4343400" y="5334000"/>
              <a:ext cx="4498347" cy="646331"/>
            </a:xfrm>
            <a:prstGeom prst="rect">
              <a:avLst/>
            </a:prstGeom>
            <a:noFill/>
          </p:spPr>
          <p:txBody>
            <a:bodyPr wrap="none" rtlCol="0">
              <a:spAutoFit/>
            </a:bodyPr>
            <a:lstStyle/>
            <a:p>
              <a:r>
                <a:rPr lang="en-US" dirty="0">
                  <a:latin typeface="Arial" pitchFamily="34" charset="0"/>
                  <a:cs typeface="Arial" pitchFamily="34" charset="0"/>
                </a:rPr>
                <a:t>Stars-In(</a:t>
              </a:r>
              <a:r>
                <a:rPr lang="en-US" u="sng" dirty="0" err="1">
                  <a:latin typeface="Arial" pitchFamily="34" charset="0"/>
                  <a:cs typeface="Arial" pitchFamily="34" charset="0"/>
                </a:rPr>
                <a:t>movieTitle,movieYear,starName</a:t>
              </a:r>
              <a:r>
                <a:rPr lang="en-US" dirty="0">
                  <a:latin typeface="Arial" pitchFamily="34" charset="0"/>
                  <a:cs typeface="Arial" pitchFamily="34" charset="0"/>
                </a:rPr>
                <a:t>)</a:t>
              </a:r>
            </a:p>
            <a:p>
              <a:r>
                <a:rPr lang="en-US" dirty="0">
                  <a:latin typeface="Arial" pitchFamily="34" charset="0"/>
                  <a:cs typeface="Arial" pitchFamily="34" charset="0"/>
                </a:rPr>
                <a:t>Owns(</a:t>
              </a:r>
              <a:r>
                <a:rPr lang="en-US" u="sng" dirty="0" err="1">
                  <a:latin typeface="Arial" pitchFamily="34" charset="0"/>
                  <a:cs typeface="Arial" pitchFamily="34" charset="0"/>
                </a:rPr>
                <a:t>movieTitle,movieYear,</a:t>
              </a:r>
              <a:r>
                <a:rPr lang="en-US" dirty="0" err="1">
                  <a:latin typeface="Arial" pitchFamily="34" charset="0"/>
                  <a:cs typeface="Arial" pitchFamily="34" charset="0"/>
                </a:rPr>
                <a:t>studioName</a:t>
              </a:r>
              <a:r>
                <a:rPr lang="en-US" dirty="0">
                  <a:latin typeface="Arial" pitchFamily="34" charset="0"/>
                  <a:cs typeface="Arial" pitchFamily="34" charset="0"/>
                </a:rPr>
                <a:t>)</a:t>
              </a: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We can use any of the three strategies outlined for E/R to convert a class and its subclasses to relations</a:t>
            </a:r>
          </a:p>
          <a:p>
            <a:pPr lvl="1"/>
            <a:r>
              <a:rPr lang="en-US" dirty="0"/>
              <a:t>E/R-style: each subclass’ relation stores only its own attributes, plus key</a:t>
            </a:r>
          </a:p>
          <a:p>
            <a:pPr lvl="1"/>
            <a:r>
              <a:rPr lang="en-US" dirty="0"/>
              <a:t>OO-style: relations store attributes of subclass and all super-classes</a:t>
            </a:r>
          </a:p>
          <a:p>
            <a:pPr lvl="1"/>
            <a:r>
              <a:rPr lang="en-US" dirty="0"/>
              <a:t>Nulls: One relation, with NULL’s as needed</a:t>
            </a:r>
          </a:p>
        </p:txBody>
      </p:sp>
      <p:sp>
        <p:nvSpPr>
          <p:cNvPr id="2" name="Title 1"/>
          <p:cNvSpPr>
            <a:spLocks noGrp="1"/>
          </p:cNvSpPr>
          <p:nvPr>
            <p:ph type="title"/>
          </p:nvPr>
        </p:nvSpPr>
        <p:spPr/>
        <p:txBody>
          <a:bodyPr>
            <a:normAutofit/>
          </a:bodyPr>
          <a:lstStyle/>
          <a:p>
            <a:pPr algn="ctr"/>
            <a:r>
              <a:rPr lang="en-US" dirty="0"/>
              <a:t>From UML Subclasses to Relations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No relation for the aggregation or composition</a:t>
            </a:r>
          </a:p>
          <a:p>
            <a:r>
              <a:rPr lang="en-US" dirty="0"/>
              <a:t>Add to the relation for the class at the non-diamond end the key attribute(s) of the class at the diamond end</a:t>
            </a:r>
          </a:p>
          <a:p>
            <a:pPr lvl="1"/>
            <a:r>
              <a:rPr lang="en-US" dirty="0"/>
              <a:t>In the case of an aggregation, it is possible that these attributes can be null</a:t>
            </a:r>
          </a:p>
        </p:txBody>
      </p:sp>
      <p:sp>
        <p:nvSpPr>
          <p:cNvPr id="2" name="Title 1"/>
          <p:cNvSpPr>
            <a:spLocks noGrp="1"/>
          </p:cNvSpPr>
          <p:nvPr>
            <p:ph type="title"/>
          </p:nvPr>
        </p:nvSpPr>
        <p:spPr/>
        <p:txBody>
          <a:bodyPr>
            <a:normAutofit fontScale="90000"/>
          </a:bodyPr>
          <a:lstStyle/>
          <a:p>
            <a:pPr algn="ctr"/>
            <a:r>
              <a:rPr lang="en-US" dirty="0"/>
              <a:t>From Aggregations and Composition </a:t>
            </a:r>
            <a:br>
              <a:rPr lang="en-US" dirty="0"/>
            </a:br>
            <a:r>
              <a:rPr lang="en-US" dirty="0"/>
              <a:t>to Relation</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From Aggregations and Composition </a:t>
            </a:r>
            <a:br>
              <a:rPr lang="en-US" dirty="0"/>
            </a:br>
            <a:r>
              <a:rPr lang="en-US" dirty="0"/>
              <a:t>to Relation</a:t>
            </a:r>
          </a:p>
        </p:txBody>
      </p:sp>
      <p:sp>
        <p:nvSpPr>
          <p:cNvPr id="4" name="TextBox 3"/>
          <p:cNvSpPr txBox="1"/>
          <p:nvPr/>
        </p:nvSpPr>
        <p:spPr>
          <a:xfrm>
            <a:off x="1110932" y="1710964"/>
            <a:ext cx="5106078" cy="1323439"/>
          </a:xfrm>
          <a:prstGeom prst="rect">
            <a:avLst/>
          </a:prstGeom>
          <a:noFill/>
        </p:spPr>
        <p:txBody>
          <a:bodyPr wrap="none" rtlCol="0">
            <a:spAutoFit/>
          </a:bodyPr>
          <a:lstStyle/>
          <a:p>
            <a:r>
              <a:rPr lang="en-US" sz="2000" dirty="0" err="1">
                <a:latin typeface="Arial" pitchFamily="34" charset="0"/>
                <a:cs typeface="Arial" pitchFamily="34" charset="0"/>
              </a:rPr>
              <a:t>MovieExecs</a:t>
            </a:r>
            <a:r>
              <a:rPr lang="en-US" sz="2000" dirty="0">
                <a:latin typeface="Arial" pitchFamily="34" charset="0"/>
                <a:cs typeface="Arial" pitchFamily="34" charset="0"/>
              </a:rPr>
              <a:t>(</a:t>
            </a:r>
            <a:r>
              <a:rPr lang="en-US" sz="2000" dirty="0" err="1">
                <a:latin typeface="Arial" pitchFamily="34" charset="0"/>
                <a:cs typeface="Arial" pitchFamily="34" charset="0"/>
              </a:rPr>
              <a:t>cert#,name,address,netWorth</a:t>
            </a:r>
            <a:r>
              <a:rPr lang="en-US" sz="2000" dirty="0">
                <a:latin typeface="Arial" pitchFamily="34" charset="0"/>
                <a:cs typeface="Arial" pitchFamily="34" charset="0"/>
              </a:rPr>
              <a:t>)</a:t>
            </a:r>
          </a:p>
          <a:p>
            <a:r>
              <a:rPr lang="en-US" sz="2000" dirty="0">
                <a:latin typeface="Arial" pitchFamily="34" charset="0"/>
                <a:cs typeface="Arial" pitchFamily="34" charset="0"/>
              </a:rPr>
              <a:t>Presidents(</a:t>
            </a:r>
            <a:r>
              <a:rPr lang="en-US" sz="2000" dirty="0" err="1">
                <a:latin typeface="Arial" pitchFamily="34" charset="0"/>
                <a:cs typeface="Arial" pitchFamily="34" charset="0"/>
              </a:rPr>
              <a:t>cert#,studioName</a:t>
            </a:r>
            <a:r>
              <a:rPr lang="en-US" sz="2000" dirty="0">
                <a:latin typeface="Arial" pitchFamily="34" charset="0"/>
                <a:cs typeface="Arial" pitchFamily="34" charset="0"/>
              </a:rPr>
              <a:t>)</a:t>
            </a:r>
          </a:p>
          <a:p>
            <a:r>
              <a:rPr lang="en-US" sz="2000" dirty="0">
                <a:latin typeface="Arial" pitchFamily="34" charset="0"/>
                <a:cs typeface="Arial" pitchFamily="34" charset="0"/>
              </a:rPr>
              <a:t>Movies(</a:t>
            </a:r>
            <a:r>
              <a:rPr lang="en-US" sz="2000" dirty="0" err="1">
                <a:latin typeface="Arial" pitchFamily="34" charset="0"/>
                <a:cs typeface="Arial" pitchFamily="34" charset="0"/>
              </a:rPr>
              <a:t>title,year,length,genre,studioName</a:t>
            </a:r>
            <a:r>
              <a:rPr lang="en-US" sz="2000" dirty="0">
                <a:latin typeface="Arial" pitchFamily="34" charset="0"/>
                <a:cs typeface="Arial" pitchFamily="34" charset="0"/>
              </a:rPr>
              <a:t>)</a:t>
            </a:r>
          </a:p>
          <a:p>
            <a:r>
              <a:rPr lang="en-US" sz="2000" dirty="0">
                <a:latin typeface="Arial" pitchFamily="34" charset="0"/>
                <a:cs typeface="Arial" pitchFamily="34" charset="0"/>
              </a:rPr>
              <a:t>Studios(</a:t>
            </a:r>
            <a:r>
              <a:rPr lang="en-US" sz="2000" dirty="0" err="1">
                <a:latin typeface="Arial" pitchFamily="34" charset="0"/>
                <a:cs typeface="Arial" pitchFamily="34" charset="0"/>
              </a:rPr>
              <a:t>name,address</a:t>
            </a:r>
            <a:r>
              <a:rPr lang="en-US" sz="2000" dirty="0">
                <a:latin typeface="Arial" pitchFamily="34" charset="0"/>
                <a:cs typeface="Arial" pitchFamily="34" charset="0"/>
              </a:rPr>
              <a:t>)</a:t>
            </a:r>
          </a:p>
        </p:txBody>
      </p:sp>
      <p:graphicFrame>
        <p:nvGraphicFramePr>
          <p:cNvPr id="5" name="Table 4"/>
          <p:cNvGraphicFramePr>
            <a:graphicFrameLocks noGrp="1"/>
          </p:cNvGraphicFramePr>
          <p:nvPr/>
        </p:nvGraphicFramePr>
        <p:xfrm>
          <a:off x="762000" y="36322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3720782" y="399288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nvGraphicFramePr>
        <p:xfrm>
          <a:off x="6553200" y="4050268"/>
          <a:ext cx="1371600" cy="7416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President</a:t>
                      </a:r>
                    </a:p>
                  </a:txBody>
                  <a:tcPr/>
                </a:tc>
                <a:extLst>
                  <a:ext uri="{0D108BD9-81ED-4DB2-BD59-A6C34878D82A}">
                    <a16:rowId xmlns:a16="http://schemas.microsoft.com/office/drawing/2014/main" val="10000"/>
                  </a:ext>
                </a:extLst>
              </a:tr>
              <a:tr h="370840">
                <a:tc>
                  <a:txBody>
                    <a:bodyPr/>
                    <a:lstStyle/>
                    <a:p>
                      <a:endParaRPr lang="en-US" dirty="0"/>
                    </a:p>
                  </a:txBody>
                  <a:tcPr/>
                </a:tc>
                <a:extLst>
                  <a:ext uri="{0D108BD9-81ED-4DB2-BD59-A6C34878D82A}">
                    <a16:rowId xmlns:a16="http://schemas.microsoft.com/office/drawing/2014/main" val="10001"/>
                  </a:ext>
                </a:extLst>
              </a:tr>
            </a:tbl>
          </a:graphicData>
        </a:graphic>
      </p:graphicFrame>
      <p:cxnSp>
        <p:nvCxnSpPr>
          <p:cNvPr id="9" name="Straight Connector 8"/>
          <p:cNvCxnSpPr>
            <a:stCxn id="8" idx="1"/>
          </p:cNvCxnSpPr>
          <p:nvPr/>
        </p:nvCxnSpPr>
        <p:spPr>
          <a:xfrm rot="10800000">
            <a:off x="1905000" y="455168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2" idx="3"/>
          </p:cNvCxnSpPr>
          <p:nvPr/>
        </p:nvCxnSpPr>
        <p:spPr>
          <a:xfrm>
            <a:off x="5257800" y="4583668"/>
            <a:ext cx="1295400"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nvGraphicFramePr>
        <p:xfrm>
          <a:off x="6400800" y="1524000"/>
          <a:ext cx="1632268" cy="1854200"/>
        </p:xfrm>
        <a:graphic>
          <a:graphicData uri="http://schemas.openxmlformats.org/drawingml/2006/table">
            <a:tbl>
              <a:tblPr firstRow="1" bandRow="1">
                <a:tableStyleId>{5C22544A-7EE6-4342-B048-85BDC9FD1C3A}</a:tableStyleId>
              </a:tblPr>
              <a:tblGrid>
                <a:gridCol w="1632268">
                  <a:extLst>
                    <a:ext uri="{9D8B030D-6E8A-4147-A177-3AD203B41FA5}">
                      <a16:colId xmlns:a16="http://schemas.microsoft.com/office/drawing/2014/main" val="20000"/>
                    </a:ext>
                  </a:extLst>
                </a:gridCol>
              </a:tblGrid>
              <a:tr h="370840">
                <a:tc>
                  <a:txBody>
                    <a:bodyPr/>
                    <a:lstStyle/>
                    <a:p>
                      <a:r>
                        <a:rPr lang="en-US" dirty="0" err="1"/>
                        <a:t>MovieExecs</a:t>
                      </a:r>
                      <a:endParaRPr lang="en-US" dirty="0"/>
                    </a:p>
                  </a:txBody>
                  <a:tcPr/>
                </a:tc>
                <a:extLst>
                  <a:ext uri="{0D108BD9-81ED-4DB2-BD59-A6C34878D82A}">
                    <a16:rowId xmlns:a16="http://schemas.microsoft.com/office/drawing/2014/main" val="10000"/>
                  </a:ext>
                </a:extLst>
              </a:tr>
              <a:tr h="370840">
                <a:tc>
                  <a:txBody>
                    <a:bodyPr/>
                    <a:lstStyle/>
                    <a:p>
                      <a:r>
                        <a:rPr lang="en-US" dirty="0"/>
                        <a:t>cert# PK</a:t>
                      </a:r>
                    </a:p>
                  </a:txBody>
                  <a:tcPr/>
                </a:tc>
                <a:extLst>
                  <a:ext uri="{0D108BD9-81ED-4DB2-BD59-A6C34878D82A}">
                    <a16:rowId xmlns:a16="http://schemas.microsoft.com/office/drawing/2014/main" val="10001"/>
                  </a:ext>
                </a:extLst>
              </a:tr>
              <a:tr h="370840">
                <a:tc>
                  <a:txBody>
                    <a:bodyPr/>
                    <a:lstStyle/>
                    <a:p>
                      <a:r>
                        <a:rPr lang="en-US" dirty="0"/>
                        <a:t>name</a:t>
                      </a:r>
                    </a:p>
                  </a:txBody>
                  <a:tcPr/>
                </a:tc>
                <a:extLst>
                  <a:ext uri="{0D108BD9-81ED-4DB2-BD59-A6C34878D82A}">
                    <a16:rowId xmlns:a16="http://schemas.microsoft.com/office/drawing/2014/main" val="10002"/>
                  </a:ext>
                </a:extLst>
              </a:tr>
              <a:tr h="370840">
                <a:tc>
                  <a:txBody>
                    <a:bodyPr/>
                    <a:lstStyle/>
                    <a:p>
                      <a:r>
                        <a:rPr lang="en-US" dirty="0"/>
                        <a:t>address</a:t>
                      </a:r>
                    </a:p>
                  </a:txBody>
                  <a:tcPr/>
                </a:tc>
                <a:extLst>
                  <a:ext uri="{0D108BD9-81ED-4DB2-BD59-A6C34878D82A}">
                    <a16:rowId xmlns:a16="http://schemas.microsoft.com/office/drawing/2014/main" val="10003"/>
                  </a:ext>
                </a:extLst>
              </a:tr>
              <a:tr h="370840">
                <a:tc>
                  <a:txBody>
                    <a:bodyPr/>
                    <a:lstStyle/>
                    <a:p>
                      <a:r>
                        <a:rPr lang="en-US" dirty="0" err="1"/>
                        <a:t>networth</a:t>
                      </a:r>
                      <a:endParaRPr lang="en-US" dirty="0"/>
                    </a:p>
                  </a:txBody>
                  <a:tcPr/>
                </a:tc>
                <a:extLst>
                  <a:ext uri="{0D108BD9-81ED-4DB2-BD59-A6C34878D82A}">
                    <a16:rowId xmlns:a16="http://schemas.microsoft.com/office/drawing/2014/main" val="10004"/>
                  </a:ext>
                </a:extLst>
              </a:tr>
            </a:tbl>
          </a:graphicData>
        </a:graphic>
      </p:graphicFrame>
      <p:sp>
        <p:nvSpPr>
          <p:cNvPr id="17" name="Isosceles Triangle 16"/>
          <p:cNvSpPr/>
          <p:nvPr/>
        </p:nvSpPr>
        <p:spPr>
          <a:xfrm>
            <a:off x="7162800" y="3429000"/>
            <a:ext cx="1524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nvGrpSpPr>
          <p:cNvPr id="19" name="Group 18"/>
          <p:cNvGrpSpPr/>
          <p:nvPr/>
        </p:nvGrpSpPr>
        <p:grpSpPr>
          <a:xfrm>
            <a:off x="1905000" y="3657600"/>
            <a:ext cx="5334000" cy="1295400"/>
            <a:chOff x="1905000" y="3657600"/>
            <a:chExt cx="5334000" cy="1295400"/>
          </a:xfrm>
        </p:grpSpPr>
        <p:sp>
          <p:nvSpPr>
            <p:cNvPr id="8" name="Diamond 7"/>
            <p:cNvSpPr/>
            <p:nvPr/>
          </p:nvSpPr>
          <p:spPr>
            <a:xfrm>
              <a:off x="3352800" y="4399280"/>
              <a:ext cx="381000" cy="3048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0" name="TextBox 9"/>
            <p:cNvSpPr txBox="1"/>
            <p:nvPr/>
          </p:nvSpPr>
          <p:spPr>
            <a:xfrm>
              <a:off x="1905000" y="4246880"/>
              <a:ext cx="530915" cy="369332"/>
            </a:xfrm>
            <a:prstGeom prst="rect">
              <a:avLst/>
            </a:prstGeom>
            <a:noFill/>
          </p:spPr>
          <p:txBody>
            <a:bodyPr wrap="none" rtlCol="0">
              <a:spAutoFit/>
            </a:bodyPr>
            <a:lstStyle/>
            <a:p>
              <a:r>
                <a:rPr lang="en-US" dirty="0">
                  <a:latin typeface="Arial" pitchFamily="34" charset="0"/>
                  <a:cs typeface="Arial" pitchFamily="34" charset="0"/>
                </a:rPr>
                <a:t>1..*</a:t>
              </a:r>
            </a:p>
          </p:txBody>
        </p:sp>
        <p:sp>
          <p:nvSpPr>
            <p:cNvPr id="11" name="TextBox 10"/>
            <p:cNvSpPr txBox="1"/>
            <p:nvPr/>
          </p:nvSpPr>
          <p:spPr>
            <a:xfrm>
              <a:off x="2895600" y="4563348"/>
              <a:ext cx="569387" cy="369332"/>
            </a:xfrm>
            <a:prstGeom prst="rect">
              <a:avLst/>
            </a:prstGeom>
            <a:noFill/>
          </p:spPr>
          <p:txBody>
            <a:bodyPr wrap="none" rtlCol="0">
              <a:spAutoFit/>
            </a:bodyPr>
            <a:lstStyle/>
            <a:p>
              <a:r>
                <a:rPr lang="en-US" dirty="0">
                  <a:latin typeface="Arial" pitchFamily="34" charset="0"/>
                  <a:cs typeface="Arial" pitchFamily="34" charset="0"/>
                </a:rPr>
                <a:t>0..1</a:t>
              </a:r>
            </a:p>
          </p:txBody>
        </p:sp>
        <p:sp>
          <p:nvSpPr>
            <p:cNvPr id="12" name="Diamond 11"/>
            <p:cNvSpPr/>
            <p:nvPr/>
          </p:nvSpPr>
          <p:spPr>
            <a:xfrm>
              <a:off x="4876800" y="4431268"/>
              <a:ext cx="381000" cy="304800"/>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4" name="TextBox 13"/>
            <p:cNvSpPr txBox="1"/>
            <p:nvPr/>
          </p:nvSpPr>
          <p:spPr>
            <a:xfrm>
              <a:off x="6035109" y="4278868"/>
              <a:ext cx="569387" cy="369332"/>
            </a:xfrm>
            <a:prstGeom prst="rect">
              <a:avLst/>
            </a:prstGeom>
            <a:noFill/>
          </p:spPr>
          <p:txBody>
            <a:bodyPr wrap="none" rtlCol="0">
              <a:spAutoFit/>
            </a:bodyPr>
            <a:lstStyle/>
            <a:p>
              <a:r>
                <a:rPr lang="en-US" dirty="0">
                  <a:latin typeface="Arial" pitchFamily="34" charset="0"/>
                  <a:cs typeface="Arial" pitchFamily="34" charset="0"/>
                </a:rPr>
                <a:t>0..1</a:t>
              </a:r>
            </a:p>
          </p:txBody>
        </p:sp>
        <p:sp>
          <p:nvSpPr>
            <p:cNvPr id="15" name="TextBox 14"/>
            <p:cNvSpPr txBox="1"/>
            <p:nvPr/>
          </p:nvSpPr>
          <p:spPr>
            <a:xfrm>
              <a:off x="5088649" y="4583668"/>
              <a:ext cx="569387" cy="369332"/>
            </a:xfrm>
            <a:prstGeom prst="rect">
              <a:avLst/>
            </a:prstGeom>
            <a:noFill/>
          </p:spPr>
          <p:txBody>
            <a:bodyPr wrap="none" rtlCol="0">
              <a:spAutoFit/>
            </a:bodyPr>
            <a:lstStyle/>
            <a:p>
              <a:r>
                <a:rPr lang="en-US" dirty="0">
                  <a:latin typeface="Arial" pitchFamily="34" charset="0"/>
                  <a:cs typeface="Arial" pitchFamily="34" charset="0"/>
                </a:rPr>
                <a:t>1..1</a:t>
              </a:r>
            </a:p>
          </p:txBody>
        </p:sp>
        <p:cxnSp>
          <p:nvCxnSpPr>
            <p:cNvPr id="18" name="Straight Connector 17"/>
            <p:cNvCxnSpPr>
              <a:stCxn id="17" idx="3"/>
            </p:cNvCxnSpPr>
            <p:nvPr/>
          </p:nvCxnSpPr>
          <p:spPr>
            <a:xfrm rot="5400000">
              <a:off x="7047706" y="3848100"/>
              <a:ext cx="381794" cy="794"/>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 use the composition, which goes from the weak class to the supporting class, for a weak entity set</a:t>
            </a:r>
          </a:p>
          <a:p>
            <a:r>
              <a:rPr lang="en-US" dirty="0"/>
              <a:t>Example:</a:t>
            </a:r>
          </a:p>
        </p:txBody>
      </p:sp>
      <p:sp>
        <p:nvSpPr>
          <p:cNvPr id="2" name="Title 1"/>
          <p:cNvSpPr>
            <a:spLocks noGrp="1"/>
          </p:cNvSpPr>
          <p:nvPr>
            <p:ph type="title"/>
          </p:nvPr>
        </p:nvSpPr>
        <p:spPr/>
        <p:txBody>
          <a:bodyPr>
            <a:normAutofit/>
          </a:bodyPr>
          <a:lstStyle/>
          <a:p>
            <a:pPr algn="ctr"/>
            <a:r>
              <a:rPr lang="en-US" dirty="0"/>
              <a:t>The UML Analog of Weak Entity Sets</a:t>
            </a:r>
          </a:p>
        </p:txBody>
      </p:sp>
      <p:graphicFrame>
        <p:nvGraphicFramePr>
          <p:cNvPr id="4" name="Table 3"/>
          <p:cNvGraphicFramePr>
            <a:graphicFrameLocks noGrp="1"/>
          </p:cNvGraphicFramePr>
          <p:nvPr/>
        </p:nvGraphicFramePr>
        <p:xfrm>
          <a:off x="2895600" y="4078069"/>
          <a:ext cx="1394143" cy="1112520"/>
        </p:xfrm>
        <a:graphic>
          <a:graphicData uri="http://schemas.openxmlformats.org/drawingml/2006/table">
            <a:tbl>
              <a:tblPr firstRow="1" bandRow="1">
                <a:tableStyleId>{5C22544A-7EE6-4342-B048-85BDC9FD1C3A}</a:tableStyleId>
              </a:tblPr>
              <a:tblGrid>
                <a:gridCol w="1394143">
                  <a:extLst>
                    <a:ext uri="{9D8B030D-6E8A-4147-A177-3AD203B41FA5}">
                      <a16:colId xmlns:a16="http://schemas.microsoft.com/office/drawing/2014/main" val="20000"/>
                    </a:ext>
                  </a:extLst>
                </a:gridCol>
              </a:tblGrid>
              <a:tr h="370840">
                <a:tc>
                  <a:txBody>
                    <a:bodyPr/>
                    <a:lstStyle/>
                    <a:p>
                      <a:r>
                        <a:rPr lang="en-US" dirty="0"/>
                        <a:t>Crews</a:t>
                      </a:r>
                    </a:p>
                  </a:txBody>
                  <a:tcPr/>
                </a:tc>
                <a:extLst>
                  <a:ext uri="{0D108BD9-81ED-4DB2-BD59-A6C34878D82A}">
                    <a16:rowId xmlns:a16="http://schemas.microsoft.com/office/drawing/2014/main" val="10000"/>
                  </a:ext>
                </a:extLst>
              </a:tr>
              <a:tr h="370840">
                <a:tc>
                  <a:txBody>
                    <a:bodyPr/>
                    <a:lstStyle/>
                    <a:p>
                      <a:r>
                        <a:rPr lang="en-US" dirty="0"/>
                        <a:t>number PK</a:t>
                      </a:r>
                    </a:p>
                  </a:txBody>
                  <a:tcPr/>
                </a:tc>
                <a:extLst>
                  <a:ext uri="{0D108BD9-81ED-4DB2-BD59-A6C34878D82A}">
                    <a16:rowId xmlns:a16="http://schemas.microsoft.com/office/drawing/2014/main" val="10001"/>
                  </a:ext>
                </a:extLst>
              </a:tr>
              <a:tr h="370840">
                <a:tc>
                  <a:txBody>
                    <a:bodyPr/>
                    <a:lstStyle/>
                    <a:p>
                      <a:r>
                        <a:rPr lang="en-US" dirty="0" err="1"/>
                        <a:t>crewChief</a:t>
                      </a:r>
                      <a:endParaRPr lang="en-US" dirty="0"/>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6225857" y="4078069"/>
          <a:ext cx="1394143" cy="1112520"/>
        </p:xfrm>
        <a:graphic>
          <a:graphicData uri="http://schemas.openxmlformats.org/drawingml/2006/table">
            <a:tbl>
              <a:tblPr firstRow="1" bandRow="1">
                <a:tableStyleId>{5C22544A-7EE6-4342-B048-85BDC9FD1C3A}</a:tableStyleId>
              </a:tblPr>
              <a:tblGrid>
                <a:gridCol w="1394143">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sp>
        <p:nvSpPr>
          <p:cNvPr id="7" name="Rectangle 6"/>
          <p:cNvSpPr/>
          <p:nvPr/>
        </p:nvSpPr>
        <p:spPr>
          <a:xfrm>
            <a:off x="4320857" y="4459069"/>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cxnSp>
        <p:nvCxnSpPr>
          <p:cNvPr id="10" name="Straight Connector 9"/>
          <p:cNvCxnSpPr/>
          <p:nvPr/>
        </p:nvCxnSpPr>
        <p:spPr>
          <a:xfrm>
            <a:off x="4473257" y="4611469"/>
            <a:ext cx="1447800" cy="1588"/>
          </a:xfrm>
          <a:prstGeom prst="line">
            <a:avLst/>
          </a:prstGeom>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2562471" y="2881908"/>
            <a:ext cx="5035802" cy="1946493"/>
            <a:chOff x="2562471" y="2881908"/>
            <a:chExt cx="5035802" cy="1946493"/>
          </a:xfrm>
        </p:grpSpPr>
        <p:grpSp>
          <p:nvGrpSpPr>
            <p:cNvPr id="13" name="Group 12"/>
            <p:cNvGrpSpPr/>
            <p:nvPr/>
          </p:nvGrpSpPr>
          <p:grpSpPr>
            <a:xfrm>
              <a:off x="4215827" y="4306669"/>
              <a:ext cx="2010030" cy="521732"/>
              <a:chOff x="4215827" y="4306669"/>
              <a:chExt cx="2010030" cy="521732"/>
            </a:xfrm>
          </p:grpSpPr>
          <p:sp>
            <p:nvSpPr>
              <p:cNvPr id="6" name="Diamond 5"/>
              <p:cNvSpPr/>
              <p:nvPr/>
            </p:nvSpPr>
            <p:spPr>
              <a:xfrm>
                <a:off x="5921057" y="4459069"/>
                <a:ext cx="304800" cy="304800"/>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8" name="TextBox 7"/>
              <p:cNvSpPr txBox="1"/>
              <p:nvPr/>
            </p:nvSpPr>
            <p:spPr>
              <a:xfrm>
                <a:off x="4215827" y="4459069"/>
                <a:ext cx="492443" cy="369332"/>
              </a:xfrm>
              <a:prstGeom prst="rect">
                <a:avLst/>
              </a:prstGeom>
              <a:noFill/>
            </p:spPr>
            <p:txBody>
              <a:bodyPr wrap="none" rtlCol="0">
                <a:spAutoFit/>
              </a:bodyPr>
              <a:lstStyle/>
              <a:p>
                <a:r>
                  <a:rPr lang="en-US" dirty="0">
                    <a:latin typeface="Arial" pitchFamily="34" charset="0"/>
                    <a:cs typeface="Arial" pitchFamily="34" charset="0"/>
                  </a:rPr>
                  <a:t>PK</a:t>
                </a:r>
              </a:p>
            </p:txBody>
          </p:sp>
          <p:sp>
            <p:nvSpPr>
              <p:cNvPr id="15" name="TextBox 14"/>
              <p:cNvSpPr txBox="1"/>
              <p:nvPr/>
            </p:nvSpPr>
            <p:spPr>
              <a:xfrm>
                <a:off x="4549457" y="4306669"/>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6" name="TextBox 15"/>
              <p:cNvSpPr txBox="1"/>
              <p:nvPr/>
            </p:nvSpPr>
            <p:spPr>
              <a:xfrm>
                <a:off x="5463857" y="4306669"/>
                <a:ext cx="569387" cy="369332"/>
              </a:xfrm>
              <a:prstGeom prst="rect">
                <a:avLst/>
              </a:prstGeom>
              <a:noFill/>
            </p:spPr>
            <p:txBody>
              <a:bodyPr wrap="none" rtlCol="0">
                <a:spAutoFit/>
              </a:bodyPr>
              <a:lstStyle/>
              <a:p>
                <a:r>
                  <a:rPr lang="en-US" dirty="0">
                    <a:latin typeface="Arial" pitchFamily="34" charset="0"/>
                    <a:cs typeface="Arial" pitchFamily="34" charset="0"/>
                  </a:rPr>
                  <a:t>1..1</a:t>
                </a:r>
              </a:p>
            </p:txBody>
          </p:sp>
        </p:grpSp>
        <p:sp>
          <p:nvSpPr>
            <p:cNvPr id="17" name="TextBox 16"/>
            <p:cNvSpPr txBox="1"/>
            <p:nvPr/>
          </p:nvSpPr>
          <p:spPr>
            <a:xfrm>
              <a:off x="2562471" y="2881908"/>
              <a:ext cx="5035802" cy="769441"/>
            </a:xfrm>
            <a:prstGeom prst="rect">
              <a:avLst/>
            </a:prstGeom>
            <a:noFill/>
          </p:spPr>
          <p:txBody>
            <a:bodyPr wrap="none" rtlCol="0">
              <a:spAutoFit/>
            </a:bodyPr>
            <a:lstStyle/>
            <a:p>
              <a:r>
                <a:rPr lang="en-US" sz="2200" dirty="0">
                  <a:latin typeface="Arial" pitchFamily="34" charset="0"/>
                  <a:cs typeface="Arial" pitchFamily="34" charset="0"/>
                </a:rPr>
                <a:t>Studios(</a:t>
              </a:r>
              <a:r>
                <a:rPr lang="en-US" sz="2200" dirty="0" err="1">
                  <a:latin typeface="Arial" pitchFamily="34" charset="0"/>
                  <a:cs typeface="Arial" pitchFamily="34" charset="0"/>
                </a:rPr>
                <a:t>name,address</a:t>
              </a:r>
              <a:r>
                <a:rPr lang="en-US" sz="2200" dirty="0">
                  <a:latin typeface="Arial" pitchFamily="34" charset="0"/>
                  <a:cs typeface="Arial" pitchFamily="34" charset="0"/>
                </a:rPr>
                <a:t>)</a:t>
              </a:r>
            </a:p>
            <a:p>
              <a:r>
                <a:rPr lang="en-US" sz="2200" dirty="0">
                  <a:latin typeface="Arial" pitchFamily="34" charset="0"/>
                  <a:cs typeface="Arial" pitchFamily="34" charset="0"/>
                </a:rPr>
                <a:t>Crews(</a:t>
              </a:r>
              <a:r>
                <a:rPr lang="en-US" sz="2200" dirty="0" err="1">
                  <a:latin typeface="Arial" pitchFamily="34" charset="0"/>
                  <a:cs typeface="Arial" pitchFamily="34" charset="0"/>
                </a:rPr>
                <a:t>number,crewChief,studioName</a:t>
              </a:r>
              <a:r>
                <a:rPr lang="en-US" sz="2200" dirty="0">
                  <a:latin typeface="Arial" pitchFamily="34" charset="0"/>
                  <a:cs typeface="Arial" pitchFamily="34" charset="0"/>
                </a:rPr>
                <a:t>)</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06E1A58-73B5-4450-9EB7-8ABC932891B8}"/>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B40DAB57-A819-4006-AB4E-D9C73E51AFC2}"/>
              </a:ext>
            </a:extLst>
          </p:cNvPr>
          <p:cNvSpPr>
            <a:spLocks noGrp="1"/>
          </p:cNvSpPr>
          <p:nvPr>
            <p:ph type="sldNum" sz="quarter" idx="12"/>
          </p:nvPr>
        </p:nvSpPr>
        <p:spPr/>
        <p:txBody>
          <a:bodyPr/>
          <a:lstStyle/>
          <a:p>
            <a:fld id="{CC2FDD2D-D1AD-4AA7-93C2-8410BB90945D}" type="slidenum">
              <a:rPr lang="vi-VN" smtClean="0"/>
              <a:t>6</a:t>
            </a:fld>
            <a:endParaRPr lang="vi-VN"/>
          </a:p>
        </p:txBody>
      </p:sp>
      <p:sp>
        <p:nvSpPr>
          <p:cNvPr id="6" name="Rectangle 2">
            <a:extLst>
              <a:ext uri="{FF2B5EF4-FFF2-40B4-BE49-F238E27FC236}">
                <a16:creationId xmlns:a16="http://schemas.microsoft.com/office/drawing/2014/main" id="{2BA2E030-A288-4325-A992-53BF627BB893}"/>
              </a:ext>
            </a:extLst>
          </p:cNvPr>
          <p:cNvSpPr>
            <a:spLocks noGrp="1" noChangeArrowheads="1"/>
          </p:cNvSpPr>
          <p:nvPr>
            <p:ph type="title"/>
          </p:nvPr>
        </p:nvSpPr>
        <p:spPr>
          <a:xfrm>
            <a:off x="585788" y="287338"/>
            <a:ext cx="7937500" cy="839787"/>
          </a:xfrm>
        </p:spPr>
        <p:txBody>
          <a:bodyPr/>
          <a:lstStyle/>
          <a:p>
            <a:pPr algn="ctr"/>
            <a:r>
              <a:rPr lang="en-US" altLang="vi-VN" dirty="0"/>
              <a:t>Steps in Database Design</a:t>
            </a:r>
          </a:p>
        </p:txBody>
      </p:sp>
      <p:sp>
        <p:nvSpPr>
          <p:cNvPr id="7" name="Rectangle 4">
            <a:extLst>
              <a:ext uri="{FF2B5EF4-FFF2-40B4-BE49-F238E27FC236}">
                <a16:creationId xmlns:a16="http://schemas.microsoft.com/office/drawing/2014/main" id="{271F7960-5D40-4E37-839B-85F77FCD78E7}"/>
              </a:ext>
            </a:extLst>
          </p:cNvPr>
          <p:cNvSpPr txBox="1">
            <a:spLocks noChangeArrowheads="1"/>
          </p:cNvSpPr>
          <p:nvPr/>
        </p:nvSpPr>
        <p:spPr>
          <a:xfrm>
            <a:off x="722313" y="1127125"/>
            <a:ext cx="7800975" cy="4932363"/>
          </a:xfrm>
          <a:prstGeom prst="rect">
            <a:avLst/>
          </a:prstGeo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2075" tIns="46038" rIns="92075" bIns="46038"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a:pPr>
            <a:r>
              <a:rPr lang="en-US" altLang="vi-VN" sz="2200" b="1" dirty="0"/>
              <a:t>Requirements Analysis</a:t>
            </a:r>
          </a:p>
          <a:p>
            <a:pPr marL="201168" lvl="1" indent="0">
              <a:buNone/>
            </a:pPr>
            <a:r>
              <a:rPr lang="en-US" altLang="vi-VN" sz="2200" dirty="0"/>
              <a:t>- user needs; what must database do?</a:t>
            </a:r>
          </a:p>
          <a:p>
            <a:pPr marL="514350" indent="-514350">
              <a:buFont typeface="+mj-lt"/>
              <a:buAutoNum type="arabicPeriod"/>
            </a:pPr>
            <a:r>
              <a:rPr lang="en-US" altLang="vi-VN" sz="2200" b="1" dirty="0"/>
              <a:t>Conceptual Design</a:t>
            </a:r>
          </a:p>
          <a:p>
            <a:pPr marL="201168" lvl="1" indent="0">
              <a:buNone/>
            </a:pPr>
            <a:r>
              <a:rPr lang="en-US" altLang="vi-VN" sz="2200" dirty="0"/>
              <a:t>- high level description (Entity Relationship diagram)</a:t>
            </a:r>
          </a:p>
          <a:p>
            <a:pPr marL="514350" indent="-514350">
              <a:buFont typeface="+mj-lt"/>
              <a:buAutoNum type="arabicPeriod"/>
            </a:pPr>
            <a:r>
              <a:rPr lang="en-US" altLang="vi-VN" sz="2200" b="1" dirty="0"/>
              <a:t>Logical Design</a:t>
            </a:r>
          </a:p>
          <a:p>
            <a:pPr marL="201168" lvl="1" indent="0">
              <a:buNone/>
            </a:pPr>
            <a:r>
              <a:rPr lang="en-US" altLang="vi-VN" sz="2200" dirty="0"/>
              <a:t>- translate </a:t>
            </a:r>
            <a:r>
              <a:rPr lang="en-US" altLang="vi-VN" sz="2200" dirty="0" err="1"/>
              <a:t>ERD</a:t>
            </a:r>
            <a:r>
              <a:rPr lang="en-US" altLang="vi-VN" sz="2200" dirty="0"/>
              <a:t> into DBMS data model</a:t>
            </a:r>
          </a:p>
          <a:p>
            <a:pPr marL="514350" indent="-514350">
              <a:buFont typeface="+mj-lt"/>
              <a:buAutoNum type="arabicPeriod"/>
            </a:pPr>
            <a:r>
              <a:rPr lang="en-US" altLang="vi-VN" sz="2200" b="1" dirty="0"/>
              <a:t>Schema Refinement </a:t>
            </a:r>
          </a:p>
          <a:p>
            <a:pPr marL="201168" lvl="1" indent="0">
              <a:buNone/>
            </a:pPr>
            <a:r>
              <a:rPr lang="en-US" altLang="vi-VN" sz="2200" dirty="0"/>
              <a:t>- consistency, normalization</a:t>
            </a:r>
            <a:endParaRPr lang="en-US" altLang="vi-VN" sz="2200" b="1" dirty="0"/>
          </a:p>
          <a:p>
            <a:pPr marL="514350" indent="-514350">
              <a:buFont typeface="+mj-lt"/>
              <a:buAutoNum type="arabicPeriod"/>
            </a:pPr>
            <a:r>
              <a:rPr lang="en-US" altLang="vi-VN" sz="2200" b="1" dirty="0"/>
              <a:t>Physical Design </a:t>
            </a:r>
          </a:p>
          <a:p>
            <a:pPr marL="201168" lvl="1" indent="0">
              <a:buNone/>
            </a:pPr>
            <a:r>
              <a:rPr lang="en-US" altLang="vi-VN" sz="2200" dirty="0"/>
              <a:t>- indexes, disk layout</a:t>
            </a:r>
          </a:p>
          <a:p>
            <a:pPr marL="514350" indent="-514350">
              <a:buFont typeface="+mj-lt"/>
              <a:buAutoNum type="arabicPeriod"/>
            </a:pPr>
            <a:r>
              <a:rPr lang="en-US" altLang="vi-VN" sz="2200" b="1" dirty="0"/>
              <a:t>Security Design </a:t>
            </a:r>
          </a:p>
          <a:p>
            <a:pPr marL="201168" lvl="1" indent="0">
              <a:buNone/>
            </a:pPr>
            <a:r>
              <a:rPr lang="en-US" altLang="vi-VN" sz="2200" dirty="0"/>
              <a:t>- who accesses what, and how</a:t>
            </a:r>
          </a:p>
        </p:txBody>
      </p:sp>
    </p:spTree>
    <p:extLst>
      <p:ext uri="{BB962C8B-B14F-4D97-AF65-F5344CB8AC3E}">
        <p14:creationId xmlns:p14="http://schemas.microsoft.com/office/powerpoint/2010/main" val="3747854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99"/>
          <p:cNvSpPr>
            <a:spLocks noGrp="1" noChangeArrowheads="1"/>
          </p:cNvSpPr>
          <p:nvPr>
            <p:ph type="title"/>
          </p:nvPr>
        </p:nvSpPr>
        <p:spPr>
          <a:xfrm>
            <a:off x="1145357" y="275734"/>
            <a:ext cx="7391400" cy="563563"/>
          </a:xfrm>
          <a:noFill/>
        </p:spPr>
        <p:txBody>
          <a:bodyPr>
            <a:normAutofit/>
          </a:bodyPr>
          <a:lstStyle/>
          <a:p>
            <a:pPr algn="ctr"/>
            <a:r>
              <a:rPr lang="en-US" dirty="0" err="1"/>
              <a:t>ERD</a:t>
            </a:r>
            <a:r>
              <a:rPr lang="en-US" dirty="0"/>
              <a:t> – How to construct</a:t>
            </a:r>
          </a:p>
        </p:txBody>
      </p:sp>
      <p:sp>
        <p:nvSpPr>
          <p:cNvPr id="21507" name="Rectangle 200"/>
          <p:cNvSpPr>
            <a:spLocks noChangeArrowheads="1"/>
          </p:cNvSpPr>
          <p:nvPr/>
        </p:nvSpPr>
        <p:spPr bwMode="auto">
          <a:xfrm>
            <a:off x="250825" y="1150069"/>
            <a:ext cx="8713788" cy="5128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Gather all the data that needs to be modeled.</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Identify data that can be modeled as real world entities.</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Identify the attributes for each entity.</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Sort entity sets as weak or strong entity sets.</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Sort entity attributes as key attributes, multi-valued attributes, composite attributes, derived attributes. </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Identify the relations between the different entities.</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Using the different symbols draw the entities, their attributes and their relationships. Use appropriate symbols while drawing attributes.</a:t>
            </a:r>
          </a:p>
        </p:txBody>
      </p:sp>
    </p:spTree>
    <p:extLst>
      <p:ext uri="{BB962C8B-B14F-4D97-AF65-F5344CB8AC3E}">
        <p14:creationId xmlns:p14="http://schemas.microsoft.com/office/powerpoint/2010/main" val="4182986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142E1-9A9A-4CFE-A959-977B51227E42}"/>
              </a:ext>
            </a:extLst>
          </p:cNvPr>
          <p:cNvSpPr>
            <a:spLocks noGrp="1"/>
          </p:cNvSpPr>
          <p:nvPr>
            <p:ph type="title"/>
          </p:nvPr>
        </p:nvSpPr>
        <p:spPr/>
        <p:txBody>
          <a:bodyPr>
            <a:normAutofit fontScale="90000"/>
          </a:bodyPr>
          <a:lstStyle/>
          <a:p>
            <a:r>
              <a:rPr lang="en-US" dirty="0"/>
              <a:t>Entity Relationship Diagram - Notations</a:t>
            </a:r>
            <a:endParaRPr lang="vi-VN" dirty="0"/>
          </a:p>
        </p:txBody>
      </p:sp>
      <p:sp>
        <p:nvSpPr>
          <p:cNvPr id="4" name="Footer Placeholder 3">
            <a:extLst>
              <a:ext uri="{FF2B5EF4-FFF2-40B4-BE49-F238E27FC236}">
                <a16:creationId xmlns:a16="http://schemas.microsoft.com/office/drawing/2014/main" id="{9B9790FF-05EF-4BBE-9C79-C38589C22238}"/>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DC687FEE-CBC3-41ED-8F9A-F1842538C814}"/>
              </a:ext>
            </a:extLst>
          </p:cNvPr>
          <p:cNvSpPr>
            <a:spLocks noGrp="1"/>
          </p:cNvSpPr>
          <p:nvPr>
            <p:ph type="sldNum" sz="quarter" idx="12"/>
          </p:nvPr>
        </p:nvSpPr>
        <p:spPr/>
        <p:txBody>
          <a:bodyPr/>
          <a:lstStyle/>
          <a:p>
            <a:fld id="{CC2FDD2D-D1AD-4AA7-93C2-8410BB90945D}" type="slidenum">
              <a:rPr lang="vi-VN" smtClean="0"/>
              <a:t>8</a:t>
            </a:fld>
            <a:endParaRPr lang="vi-VN"/>
          </a:p>
        </p:txBody>
      </p:sp>
      <p:pic>
        <p:nvPicPr>
          <p:cNvPr id="6" name="Picture 13" descr="t">
            <a:extLst>
              <a:ext uri="{FF2B5EF4-FFF2-40B4-BE49-F238E27FC236}">
                <a16:creationId xmlns:a16="http://schemas.microsoft.com/office/drawing/2014/main" id="{9DCE0FB4-4D43-4411-A9B6-8B43829326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5224" y="1127464"/>
            <a:ext cx="5898037" cy="5108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 name="Group 21">
            <a:extLst>
              <a:ext uri="{FF2B5EF4-FFF2-40B4-BE49-F238E27FC236}">
                <a16:creationId xmlns:a16="http://schemas.microsoft.com/office/drawing/2014/main" id="{045CFA15-CCC8-6F60-A3D1-4A64AE6E335F}"/>
              </a:ext>
            </a:extLst>
          </p:cNvPr>
          <p:cNvGrpSpPr/>
          <p:nvPr/>
        </p:nvGrpSpPr>
        <p:grpSpPr>
          <a:xfrm>
            <a:off x="7125980" y="1472121"/>
            <a:ext cx="1279440" cy="684360"/>
            <a:chOff x="7125980" y="1472121"/>
            <a:chExt cx="1279440" cy="684360"/>
          </a:xfrm>
        </p:grpSpPr>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06B61B37-47E5-6B56-8BF8-06E818D2CFEC}"/>
                    </a:ext>
                  </a:extLst>
                </p14:cNvPr>
                <p14:cNvContentPartPr/>
                <p14:nvPr/>
              </p14:nvContentPartPr>
              <p14:xfrm>
                <a:off x="7125980" y="1737441"/>
                <a:ext cx="492840" cy="136080"/>
              </p14:xfrm>
            </p:contentPart>
          </mc:Choice>
          <mc:Fallback xmlns="">
            <p:pic>
              <p:nvPicPr>
                <p:cNvPr id="3" name="Ink 2">
                  <a:extLst>
                    <a:ext uri="{FF2B5EF4-FFF2-40B4-BE49-F238E27FC236}">
                      <a16:creationId xmlns:a16="http://schemas.microsoft.com/office/drawing/2014/main" id="{06B61B37-47E5-6B56-8BF8-06E818D2CFEC}"/>
                    </a:ext>
                  </a:extLst>
                </p:cNvPr>
                <p:cNvPicPr/>
                <p:nvPr/>
              </p:nvPicPr>
              <p:blipFill>
                <a:blip r:embed="rId5"/>
                <a:stretch>
                  <a:fillRect/>
                </a:stretch>
              </p:blipFill>
              <p:spPr>
                <a:xfrm>
                  <a:off x="7116980" y="1728801"/>
                  <a:ext cx="51048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0F1C2E02-1C52-A6D4-E9D3-46D95C9A1A20}"/>
                    </a:ext>
                  </a:extLst>
                </p14:cNvPr>
                <p14:cNvContentPartPr/>
                <p14:nvPr/>
              </p14:nvContentPartPr>
              <p14:xfrm>
                <a:off x="7570220" y="1650321"/>
                <a:ext cx="105480" cy="165960"/>
              </p14:xfrm>
            </p:contentPart>
          </mc:Choice>
          <mc:Fallback xmlns="">
            <p:pic>
              <p:nvPicPr>
                <p:cNvPr id="7" name="Ink 6">
                  <a:extLst>
                    <a:ext uri="{FF2B5EF4-FFF2-40B4-BE49-F238E27FC236}">
                      <a16:creationId xmlns:a16="http://schemas.microsoft.com/office/drawing/2014/main" id="{0F1C2E02-1C52-A6D4-E9D3-46D95C9A1A20}"/>
                    </a:ext>
                  </a:extLst>
                </p:cNvPr>
                <p:cNvPicPr/>
                <p:nvPr/>
              </p:nvPicPr>
              <p:blipFill>
                <a:blip r:embed="rId7"/>
                <a:stretch>
                  <a:fillRect/>
                </a:stretch>
              </p:blipFill>
              <p:spPr>
                <a:xfrm>
                  <a:off x="7561220" y="1641321"/>
                  <a:ext cx="12312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877E22FA-59F2-CB02-CFCB-BE8D16495346}"/>
                    </a:ext>
                  </a:extLst>
                </p14:cNvPr>
                <p14:cNvContentPartPr/>
                <p14:nvPr/>
              </p14:nvContentPartPr>
              <p14:xfrm>
                <a:off x="7802060" y="1516761"/>
                <a:ext cx="18360" cy="219240"/>
              </p14:xfrm>
            </p:contentPart>
          </mc:Choice>
          <mc:Fallback xmlns="">
            <p:pic>
              <p:nvPicPr>
                <p:cNvPr id="8" name="Ink 7">
                  <a:extLst>
                    <a:ext uri="{FF2B5EF4-FFF2-40B4-BE49-F238E27FC236}">
                      <a16:creationId xmlns:a16="http://schemas.microsoft.com/office/drawing/2014/main" id="{877E22FA-59F2-CB02-CFCB-BE8D16495346}"/>
                    </a:ext>
                  </a:extLst>
                </p:cNvPr>
                <p:cNvPicPr/>
                <p:nvPr/>
              </p:nvPicPr>
              <p:blipFill>
                <a:blip r:embed="rId9"/>
                <a:stretch>
                  <a:fillRect/>
                </a:stretch>
              </p:blipFill>
              <p:spPr>
                <a:xfrm>
                  <a:off x="7793060" y="1507761"/>
                  <a:ext cx="3600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AEEEFC3E-12BB-710E-FD84-B6224139729F}"/>
                    </a:ext>
                  </a:extLst>
                </p14:cNvPr>
                <p14:cNvContentPartPr/>
                <p14:nvPr/>
              </p14:nvContentPartPr>
              <p14:xfrm>
                <a:off x="7683620" y="1472121"/>
                <a:ext cx="354960" cy="248760"/>
              </p14:xfrm>
            </p:contentPart>
          </mc:Choice>
          <mc:Fallback xmlns="">
            <p:pic>
              <p:nvPicPr>
                <p:cNvPr id="9" name="Ink 8">
                  <a:extLst>
                    <a:ext uri="{FF2B5EF4-FFF2-40B4-BE49-F238E27FC236}">
                      <a16:creationId xmlns:a16="http://schemas.microsoft.com/office/drawing/2014/main" id="{AEEEFC3E-12BB-710E-FD84-B6224139729F}"/>
                    </a:ext>
                  </a:extLst>
                </p:cNvPr>
                <p:cNvPicPr/>
                <p:nvPr/>
              </p:nvPicPr>
              <p:blipFill>
                <a:blip r:embed="rId11"/>
                <a:stretch>
                  <a:fillRect/>
                </a:stretch>
              </p:blipFill>
              <p:spPr>
                <a:xfrm>
                  <a:off x="7674980" y="1463121"/>
                  <a:ext cx="37260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98994709-A6A5-0379-6BB1-CB33F41D4BEF}"/>
                    </a:ext>
                  </a:extLst>
                </p14:cNvPr>
                <p14:cNvContentPartPr/>
                <p14:nvPr/>
              </p14:nvContentPartPr>
              <p14:xfrm>
                <a:off x="8038580" y="1572921"/>
                <a:ext cx="158760" cy="155160"/>
              </p14:xfrm>
            </p:contentPart>
          </mc:Choice>
          <mc:Fallback xmlns="">
            <p:pic>
              <p:nvPicPr>
                <p:cNvPr id="10" name="Ink 9">
                  <a:extLst>
                    <a:ext uri="{FF2B5EF4-FFF2-40B4-BE49-F238E27FC236}">
                      <a16:creationId xmlns:a16="http://schemas.microsoft.com/office/drawing/2014/main" id="{98994709-A6A5-0379-6BB1-CB33F41D4BEF}"/>
                    </a:ext>
                  </a:extLst>
                </p:cNvPr>
                <p:cNvPicPr/>
                <p:nvPr/>
              </p:nvPicPr>
              <p:blipFill>
                <a:blip r:embed="rId13"/>
                <a:stretch>
                  <a:fillRect/>
                </a:stretch>
              </p:blipFill>
              <p:spPr>
                <a:xfrm>
                  <a:off x="8029580" y="1563921"/>
                  <a:ext cx="17640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D31BFFEB-6962-7071-0A47-86E45969E928}"/>
                    </a:ext>
                  </a:extLst>
                </p14:cNvPr>
                <p14:cNvContentPartPr/>
                <p14:nvPr/>
              </p14:nvContentPartPr>
              <p14:xfrm>
                <a:off x="8157380" y="1496241"/>
                <a:ext cx="65880" cy="153360"/>
              </p14:xfrm>
            </p:contentPart>
          </mc:Choice>
          <mc:Fallback xmlns="">
            <p:pic>
              <p:nvPicPr>
                <p:cNvPr id="11" name="Ink 10">
                  <a:extLst>
                    <a:ext uri="{FF2B5EF4-FFF2-40B4-BE49-F238E27FC236}">
                      <a16:creationId xmlns:a16="http://schemas.microsoft.com/office/drawing/2014/main" id="{D31BFFEB-6962-7071-0A47-86E45969E928}"/>
                    </a:ext>
                  </a:extLst>
                </p:cNvPr>
                <p:cNvPicPr/>
                <p:nvPr/>
              </p:nvPicPr>
              <p:blipFill>
                <a:blip r:embed="rId15"/>
                <a:stretch>
                  <a:fillRect/>
                </a:stretch>
              </p:blipFill>
              <p:spPr>
                <a:xfrm>
                  <a:off x="8148380" y="1487601"/>
                  <a:ext cx="8352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24F1325A-EB0F-042C-6D1E-A8B7B574E751}"/>
                    </a:ext>
                  </a:extLst>
                </p14:cNvPr>
                <p14:cNvContentPartPr/>
                <p14:nvPr/>
              </p14:nvContentPartPr>
              <p14:xfrm>
                <a:off x="8126420" y="1811241"/>
                <a:ext cx="9000" cy="12960"/>
              </p14:xfrm>
            </p:contentPart>
          </mc:Choice>
          <mc:Fallback xmlns="">
            <p:pic>
              <p:nvPicPr>
                <p:cNvPr id="12" name="Ink 11">
                  <a:extLst>
                    <a:ext uri="{FF2B5EF4-FFF2-40B4-BE49-F238E27FC236}">
                      <a16:creationId xmlns:a16="http://schemas.microsoft.com/office/drawing/2014/main" id="{24F1325A-EB0F-042C-6D1E-A8B7B574E751}"/>
                    </a:ext>
                  </a:extLst>
                </p:cNvPr>
                <p:cNvPicPr/>
                <p:nvPr/>
              </p:nvPicPr>
              <p:blipFill>
                <a:blip r:embed="rId17"/>
                <a:stretch>
                  <a:fillRect/>
                </a:stretch>
              </p:blipFill>
              <p:spPr>
                <a:xfrm>
                  <a:off x="8117420" y="1802241"/>
                  <a:ext cx="2664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4C6E505F-8DC3-AE71-639F-E78ED48FBB40}"/>
                    </a:ext>
                  </a:extLst>
                </p14:cNvPr>
                <p14:cNvContentPartPr/>
                <p14:nvPr/>
              </p14:nvContentPartPr>
              <p14:xfrm>
                <a:off x="8295980" y="1614321"/>
                <a:ext cx="109440" cy="115920"/>
              </p14:xfrm>
            </p:contentPart>
          </mc:Choice>
          <mc:Fallback xmlns="">
            <p:pic>
              <p:nvPicPr>
                <p:cNvPr id="13" name="Ink 12">
                  <a:extLst>
                    <a:ext uri="{FF2B5EF4-FFF2-40B4-BE49-F238E27FC236}">
                      <a16:creationId xmlns:a16="http://schemas.microsoft.com/office/drawing/2014/main" id="{4C6E505F-8DC3-AE71-639F-E78ED48FBB40}"/>
                    </a:ext>
                  </a:extLst>
                </p:cNvPr>
                <p:cNvPicPr/>
                <p:nvPr/>
              </p:nvPicPr>
              <p:blipFill>
                <a:blip r:embed="rId19"/>
                <a:stretch>
                  <a:fillRect/>
                </a:stretch>
              </p:blipFill>
              <p:spPr>
                <a:xfrm>
                  <a:off x="8287340" y="1605321"/>
                  <a:ext cx="12708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C1078C44-A8D6-B6B9-E748-11CEE2470A15}"/>
                    </a:ext>
                  </a:extLst>
                </p14:cNvPr>
                <p14:cNvContentPartPr/>
                <p14:nvPr/>
              </p14:nvContentPartPr>
              <p14:xfrm>
                <a:off x="7674980" y="1959201"/>
                <a:ext cx="22680" cy="132480"/>
              </p14:xfrm>
            </p:contentPart>
          </mc:Choice>
          <mc:Fallback xmlns="">
            <p:pic>
              <p:nvPicPr>
                <p:cNvPr id="14" name="Ink 13">
                  <a:extLst>
                    <a:ext uri="{FF2B5EF4-FFF2-40B4-BE49-F238E27FC236}">
                      <a16:creationId xmlns:a16="http://schemas.microsoft.com/office/drawing/2014/main" id="{C1078C44-A8D6-B6B9-E748-11CEE2470A15}"/>
                    </a:ext>
                  </a:extLst>
                </p:cNvPr>
                <p:cNvPicPr/>
                <p:nvPr/>
              </p:nvPicPr>
              <p:blipFill>
                <a:blip r:embed="rId21"/>
                <a:stretch>
                  <a:fillRect/>
                </a:stretch>
              </p:blipFill>
              <p:spPr>
                <a:xfrm>
                  <a:off x="7666340" y="1950561"/>
                  <a:ext cx="4032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EA87166D-D1B5-E6CF-F8B3-130240905495}"/>
                    </a:ext>
                  </a:extLst>
                </p14:cNvPr>
                <p14:cNvContentPartPr/>
                <p14:nvPr/>
              </p14:nvContentPartPr>
              <p14:xfrm>
                <a:off x="7623500" y="1923561"/>
                <a:ext cx="241560" cy="188280"/>
              </p14:xfrm>
            </p:contentPart>
          </mc:Choice>
          <mc:Fallback xmlns="">
            <p:pic>
              <p:nvPicPr>
                <p:cNvPr id="15" name="Ink 14">
                  <a:extLst>
                    <a:ext uri="{FF2B5EF4-FFF2-40B4-BE49-F238E27FC236}">
                      <a16:creationId xmlns:a16="http://schemas.microsoft.com/office/drawing/2014/main" id="{EA87166D-D1B5-E6CF-F8B3-130240905495}"/>
                    </a:ext>
                  </a:extLst>
                </p:cNvPr>
                <p:cNvPicPr/>
                <p:nvPr/>
              </p:nvPicPr>
              <p:blipFill>
                <a:blip r:embed="rId23"/>
                <a:stretch>
                  <a:fillRect/>
                </a:stretch>
              </p:blipFill>
              <p:spPr>
                <a:xfrm>
                  <a:off x="7614500" y="1914921"/>
                  <a:ext cx="25920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B5B65276-0192-8FBD-3AB3-F785C289FF41}"/>
                    </a:ext>
                  </a:extLst>
                </p14:cNvPr>
                <p14:cNvContentPartPr/>
                <p14:nvPr/>
              </p14:nvContentPartPr>
              <p14:xfrm>
                <a:off x="7898900" y="2017161"/>
                <a:ext cx="193320" cy="139320"/>
              </p14:xfrm>
            </p:contentPart>
          </mc:Choice>
          <mc:Fallback xmlns="">
            <p:pic>
              <p:nvPicPr>
                <p:cNvPr id="19" name="Ink 18">
                  <a:extLst>
                    <a:ext uri="{FF2B5EF4-FFF2-40B4-BE49-F238E27FC236}">
                      <a16:creationId xmlns:a16="http://schemas.microsoft.com/office/drawing/2014/main" id="{B5B65276-0192-8FBD-3AB3-F785C289FF41}"/>
                    </a:ext>
                  </a:extLst>
                </p:cNvPr>
                <p:cNvPicPr/>
                <p:nvPr/>
              </p:nvPicPr>
              <p:blipFill>
                <a:blip r:embed="rId25"/>
                <a:stretch>
                  <a:fillRect/>
                </a:stretch>
              </p:blipFill>
              <p:spPr>
                <a:xfrm>
                  <a:off x="7889900" y="2008521"/>
                  <a:ext cx="21096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 name="Ink 19">
                  <a:extLst>
                    <a:ext uri="{FF2B5EF4-FFF2-40B4-BE49-F238E27FC236}">
                      <a16:creationId xmlns:a16="http://schemas.microsoft.com/office/drawing/2014/main" id="{1673BE4F-BE9E-0786-6A4C-4D9E673C7E0A}"/>
                    </a:ext>
                  </a:extLst>
                </p14:cNvPr>
                <p14:cNvContentPartPr/>
                <p14:nvPr/>
              </p14:nvContentPartPr>
              <p14:xfrm>
                <a:off x="7929860" y="1962441"/>
                <a:ext cx="114120" cy="53280"/>
              </p14:xfrm>
            </p:contentPart>
          </mc:Choice>
          <mc:Fallback xmlns="">
            <p:pic>
              <p:nvPicPr>
                <p:cNvPr id="20" name="Ink 19">
                  <a:extLst>
                    <a:ext uri="{FF2B5EF4-FFF2-40B4-BE49-F238E27FC236}">
                      <a16:creationId xmlns:a16="http://schemas.microsoft.com/office/drawing/2014/main" id="{1673BE4F-BE9E-0786-6A4C-4D9E673C7E0A}"/>
                    </a:ext>
                  </a:extLst>
                </p:cNvPr>
                <p:cNvPicPr/>
                <p:nvPr/>
              </p:nvPicPr>
              <p:blipFill>
                <a:blip r:embed="rId27"/>
                <a:stretch>
                  <a:fillRect/>
                </a:stretch>
              </p:blipFill>
              <p:spPr>
                <a:xfrm>
                  <a:off x="7921220" y="1953801"/>
                  <a:ext cx="13176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Ink 20">
                  <a:extLst>
                    <a:ext uri="{FF2B5EF4-FFF2-40B4-BE49-F238E27FC236}">
                      <a16:creationId xmlns:a16="http://schemas.microsoft.com/office/drawing/2014/main" id="{30BE2790-BE01-B317-D85D-1F490265E69D}"/>
                    </a:ext>
                  </a:extLst>
                </p14:cNvPr>
                <p14:cNvContentPartPr/>
                <p14:nvPr/>
              </p14:nvContentPartPr>
              <p14:xfrm>
                <a:off x="8072780" y="1907001"/>
                <a:ext cx="67680" cy="81720"/>
              </p14:xfrm>
            </p:contentPart>
          </mc:Choice>
          <mc:Fallback xmlns="">
            <p:pic>
              <p:nvPicPr>
                <p:cNvPr id="21" name="Ink 20">
                  <a:extLst>
                    <a:ext uri="{FF2B5EF4-FFF2-40B4-BE49-F238E27FC236}">
                      <a16:creationId xmlns:a16="http://schemas.microsoft.com/office/drawing/2014/main" id="{30BE2790-BE01-B317-D85D-1F490265E69D}"/>
                    </a:ext>
                  </a:extLst>
                </p:cNvPr>
                <p:cNvPicPr/>
                <p:nvPr/>
              </p:nvPicPr>
              <p:blipFill>
                <a:blip r:embed="rId29"/>
                <a:stretch>
                  <a:fillRect/>
                </a:stretch>
              </p:blipFill>
              <p:spPr>
                <a:xfrm>
                  <a:off x="8064140" y="1898361"/>
                  <a:ext cx="85320" cy="99360"/>
                </a:xfrm>
                <a:prstGeom prst="rect">
                  <a:avLst/>
                </a:prstGeom>
              </p:spPr>
            </p:pic>
          </mc:Fallback>
        </mc:AlternateContent>
      </p:grpSp>
      <p:grpSp>
        <p:nvGrpSpPr>
          <p:cNvPr id="25" name="Group 24">
            <a:extLst>
              <a:ext uri="{FF2B5EF4-FFF2-40B4-BE49-F238E27FC236}">
                <a16:creationId xmlns:a16="http://schemas.microsoft.com/office/drawing/2014/main" id="{A4B53B6E-8801-6292-857B-1813E31EF778}"/>
              </a:ext>
            </a:extLst>
          </p:cNvPr>
          <p:cNvGrpSpPr/>
          <p:nvPr/>
        </p:nvGrpSpPr>
        <p:grpSpPr>
          <a:xfrm>
            <a:off x="7152260" y="3098469"/>
            <a:ext cx="489240" cy="264600"/>
            <a:chOff x="7152260" y="3098469"/>
            <a:chExt cx="489240" cy="264600"/>
          </a:xfrm>
        </p:grpSpPr>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012E143B-B5B2-06A6-6F3C-6AE0848A535E}"/>
                    </a:ext>
                  </a:extLst>
                </p14:cNvPr>
                <p14:cNvContentPartPr/>
                <p14:nvPr/>
              </p14:nvContentPartPr>
              <p14:xfrm>
                <a:off x="7152260" y="3165789"/>
                <a:ext cx="406080" cy="197280"/>
              </p14:xfrm>
            </p:contentPart>
          </mc:Choice>
          <mc:Fallback xmlns="">
            <p:pic>
              <p:nvPicPr>
                <p:cNvPr id="23" name="Ink 22">
                  <a:extLst>
                    <a:ext uri="{FF2B5EF4-FFF2-40B4-BE49-F238E27FC236}">
                      <a16:creationId xmlns:a16="http://schemas.microsoft.com/office/drawing/2014/main" id="{012E143B-B5B2-06A6-6F3C-6AE0848A535E}"/>
                    </a:ext>
                  </a:extLst>
                </p:cNvPr>
                <p:cNvPicPr/>
                <p:nvPr/>
              </p:nvPicPr>
              <p:blipFill>
                <a:blip r:embed="rId31"/>
                <a:stretch>
                  <a:fillRect/>
                </a:stretch>
              </p:blipFill>
              <p:spPr>
                <a:xfrm>
                  <a:off x="7143620" y="3156789"/>
                  <a:ext cx="42372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id="{53C17DEB-7E45-715F-1570-CC8C7FA54AFA}"/>
                    </a:ext>
                  </a:extLst>
                </p14:cNvPr>
                <p14:cNvContentPartPr/>
                <p14:nvPr/>
              </p14:nvContentPartPr>
              <p14:xfrm>
                <a:off x="7456460" y="3098469"/>
                <a:ext cx="185040" cy="166320"/>
              </p14:xfrm>
            </p:contentPart>
          </mc:Choice>
          <mc:Fallback xmlns="">
            <p:pic>
              <p:nvPicPr>
                <p:cNvPr id="24" name="Ink 23">
                  <a:extLst>
                    <a:ext uri="{FF2B5EF4-FFF2-40B4-BE49-F238E27FC236}">
                      <a16:creationId xmlns:a16="http://schemas.microsoft.com/office/drawing/2014/main" id="{53C17DEB-7E45-715F-1570-CC8C7FA54AFA}"/>
                    </a:ext>
                  </a:extLst>
                </p:cNvPr>
                <p:cNvPicPr/>
                <p:nvPr/>
              </p:nvPicPr>
              <p:blipFill>
                <a:blip r:embed="rId33"/>
                <a:stretch>
                  <a:fillRect/>
                </a:stretch>
              </p:blipFill>
              <p:spPr>
                <a:xfrm>
                  <a:off x="7447820" y="3089829"/>
                  <a:ext cx="202680" cy="183960"/>
                </a:xfrm>
                <a:prstGeom prst="rect">
                  <a:avLst/>
                </a:prstGeom>
              </p:spPr>
            </p:pic>
          </mc:Fallback>
        </mc:AlternateContent>
      </p:grpSp>
      <p:grpSp>
        <p:nvGrpSpPr>
          <p:cNvPr id="40" name="Group 39">
            <a:extLst>
              <a:ext uri="{FF2B5EF4-FFF2-40B4-BE49-F238E27FC236}">
                <a16:creationId xmlns:a16="http://schemas.microsoft.com/office/drawing/2014/main" id="{258BAA08-E578-6D4A-1F09-635CE81BA28D}"/>
              </a:ext>
            </a:extLst>
          </p:cNvPr>
          <p:cNvGrpSpPr/>
          <p:nvPr/>
        </p:nvGrpSpPr>
        <p:grpSpPr>
          <a:xfrm>
            <a:off x="7767140" y="2940789"/>
            <a:ext cx="192240" cy="267480"/>
            <a:chOff x="7767140" y="2940789"/>
            <a:chExt cx="192240" cy="267480"/>
          </a:xfrm>
        </p:grpSpPr>
        <mc:AlternateContent xmlns:mc="http://schemas.openxmlformats.org/markup-compatibility/2006" xmlns:p14="http://schemas.microsoft.com/office/powerpoint/2010/main">
          <mc:Choice Requires="p14">
            <p:contentPart p14:bwMode="auto" r:id="rId34">
              <p14:nvContentPartPr>
                <p14:cNvPr id="26" name="Ink 25">
                  <a:extLst>
                    <a:ext uri="{FF2B5EF4-FFF2-40B4-BE49-F238E27FC236}">
                      <a16:creationId xmlns:a16="http://schemas.microsoft.com/office/drawing/2014/main" id="{08FF6BE8-E0EF-9EF2-734E-AFDDBFE31806}"/>
                    </a:ext>
                  </a:extLst>
                </p14:cNvPr>
                <p14:cNvContentPartPr/>
                <p14:nvPr/>
              </p14:nvContentPartPr>
              <p14:xfrm>
                <a:off x="7767140" y="2983269"/>
                <a:ext cx="21960" cy="185400"/>
              </p14:xfrm>
            </p:contentPart>
          </mc:Choice>
          <mc:Fallback xmlns="">
            <p:pic>
              <p:nvPicPr>
                <p:cNvPr id="26" name="Ink 25">
                  <a:extLst>
                    <a:ext uri="{FF2B5EF4-FFF2-40B4-BE49-F238E27FC236}">
                      <a16:creationId xmlns:a16="http://schemas.microsoft.com/office/drawing/2014/main" id="{08FF6BE8-E0EF-9EF2-734E-AFDDBFE31806}"/>
                    </a:ext>
                  </a:extLst>
                </p:cNvPr>
                <p:cNvPicPr/>
                <p:nvPr/>
              </p:nvPicPr>
              <p:blipFill>
                <a:blip r:embed="rId35"/>
                <a:stretch>
                  <a:fillRect/>
                </a:stretch>
              </p:blipFill>
              <p:spPr>
                <a:xfrm>
                  <a:off x="7758140" y="2974629"/>
                  <a:ext cx="3960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7" name="Ink 26">
                  <a:extLst>
                    <a:ext uri="{FF2B5EF4-FFF2-40B4-BE49-F238E27FC236}">
                      <a16:creationId xmlns:a16="http://schemas.microsoft.com/office/drawing/2014/main" id="{9607A9A8-1912-7D10-87E2-9510851D1C6E}"/>
                    </a:ext>
                  </a:extLst>
                </p14:cNvPr>
                <p14:cNvContentPartPr/>
                <p14:nvPr/>
              </p14:nvContentPartPr>
              <p14:xfrm>
                <a:off x="7779380" y="2940789"/>
                <a:ext cx="180000" cy="267480"/>
              </p14:xfrm>
            </p:contentPart>
          </mc:Choice>
          <mc:Fallback xmlns="">
            <p:pic>
              <p:nvPicPr>
                <p:cNvPr id="27" name="Ink 26">
                  <a:extLst>
                    <a:ext uri="{FF2B5EF4-FFF2-40B4-BE49-F238E27FC236}">
                      <a16:creationId xmlns:a16="http://schemas.microsoft.com/office/drawing/2014/main" id="{9607A9A8-1912-7D10-87E2-9510851D1C6E}"/>
                    </a:ext>
                  </a:extLst>
                </p:cNvPr>
                <p:cNvPicPr/>
                <p:nvPr/>
              </p:nvPicPr>
              <p:blipFill>
                <a:blip r:embed="rId37"/>
                <a:stretch>
                  <a:fillRect/>
                </a:stretch>
              </p:blipFill>
              <p:spPr>
                <a:xfrm>
                  <a:off x="7770380" y="2931789"/>
                  <a:ext cx="19764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8" name="Ink 27">
                  <a:extLst>
                    <a:ext uri="{FF2B5EF4-FFF2-40B4-BE49-F238E27FC236}">
                      <a16:creationId xmlns:a16="http://schemas.microsoft.com/office/drawing/2014/main" id="{12E730E3-7EBC-2C81-5153-FEE14970F6A2}"/>
                    </a:ext>
                  </a:extLst>
                </p14:cNvPr>
                <p14:cNvContentPartPr/>
                <p14:nvPr/>
              </p14:nvContentPartPr>
              <p14:xfrm>
                <a:off x="7780100" y="3091989"/>
                <a:ext cx="175320" cy="27360"/>
              </p14:xfrm>
            </p:contentPart>
          </mc:Choice>
          <mc:Fallback xmlns="">
            <p:pic>
              <p:nvPicPr>
                <p:cNvPr id="28" name="Ink 27">
                  <a:extLst>
                    <a:ext uri="{FF2B5EF4-FFF2-40B4-BE49-F238E27FC236}">
                      <a16:creationId xmlns:a16="http://schemas.microsoft.com/office/drawing/2014/main" id="{12E730E3-7EBC-2C81-5153-FEE14970F6A2}"/>
                    </a:ext>
                  </a:extLst>
                </p:cNvPr>
                <p:cNvPicPr/>
                <p:nvPr/>
              </p:nvPicPr>
              <p:blipFill>
                <a:blip r:embed="rId39"/>
                <a:stretch>
                  <a:fillRect/>
                </a:stretch>
              </p:blipFill>
              <p:spPr>
                <a:xfrm>
                  <a:off x="7771100" y="3083349"/>
                  <a:ext cx="192960" cy="45000"/>
                </a:xfrm>
                <a:prstGeom prst="rect">
                  <a:avLst/>
                </a:prstGeom>
              </p:spPr>
            </p:pic>
          </mc:Fallback>
        </mc:AlternateContent>
      </p:grpSp>
      <p:grpSp>
        <p:nvGrpSpPr>
          <p:cNvPr id="39" name="Group 38">
            <a:extLst>
              <a:ext uri="{FF2B5EF4-FFF2-40B4-BE49-F238E27FC236}">
                <a16:creationId xmlns:a16="http://schemas.microsoft.com/office/drawing/2014/main" id="{9D699058-6656-B08B-8936-29FE6345DFA9}"/>
              </a:ext>
            </a:extLst>
          </p:cNvPr>
          <p:cNvGrpSpPr/>
          <p:nvPr/>
        </p:nvGrpSpPr>
        <p:grpSpPr>
          <a:xfrm>
            <a:off x="7509740" y="3357309"/>
            <a:ext cx="586080" cy="241920"/>
            <a:chOff x="7509740" y="3357309"/>
            <a:chExt cx="586080" cy="241920"/>
          </a:xfrm>
        </p:grpSpPr>
        <mc:AlternateContent xmlns:mc="http://schemas.openxmlformats.org/markup-compatibility/2006" xmlns:p14="http://schemas.microsoft.com/office/powerpoint/2010/main">
          <mc:Choice Requires="p14">
            <p:contentPart p14:bwMode="auto" r:id="rId40">
              <p14:nvContentPartPr>
                <p14:cNvPr id="29" name="Ink 28">
                  <a:extLst>
                    <a:ext uri="{FF2B5EF4-FFF2-40B4-BE49-F238E27FC236}">
                      <a16:creationId xmlns:a16="http://schemas.microsoft.com/office/drawing/2014/main" id="{9569B49A-6A07-7CE6-CD21-17CCADAB45A0}"/>
                    </a:ext>
                  </a:extLst>
                </p14:cNvPr>
                <p14:cNvContentPartPr/>
                <p14:nvPr/>
              </p14:nvContentPartPr>
              <p14:xfrm>
                <a:off x="7596500" y="3404109"/>
                <a:ext cx="13320" cy="136080"/>
              </p14:xfrm>
            </p:contentPart>
          </mc:Choice>
          <mc:Fallback xmlns="">
            <p:pic>
              <p:nvPicPr>
                <p:cNvPr id="29" name="Ink 28">
                  <a:extLst>
                    <a:ext uri="{FF2B5EF4-FFF2-40B4-BE49-F238E27FC236}">
                      <a16:creationId xmlns:a16="http://schemas.microsoft.com/office/drawing/2014/main" id="{9569B49A-6A07-7CE6-CD21-17CCADAB45A0}"/>
                    </a:ext>
                  </a:extLst>
                </p:cNvPr>
                <p:cNvPicPr/>
                <p:nvPr/>
              </p:nvPicPr>
              <p:blipFill>
                <a:blip r:embed="rId41"/>
                <a:stretch>
                  <a:fillRect/>
                </a:stretch>
              </p:blipFill>
              <p:spPr>
                <a:xfrm>
                  <a:off x="7587860" y="3395109"/>
                  <a:ext cx="3096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0" name="Ink 29">
                  <a:extLst>
                    <a:ext uri="{FF2B5EF4-FFF2-40B4-BE49-F238E27FC236}">
                      <a16:creationId xmlns:a16="http://schemas.microsoft.com/office/drawing/2014/main" id="{2F9D7FE6-1C30-4DE9-2484-38A983DFA05A}"/>
                    </a:ext>
                  </a:extLst>
                </p14:cNvPr>
                <p14:cNvContentPartPr/>
                <p14:nvPr/>
              </p14:nvContentPartPr>
              <p14:xfrm>
                <a:off x="7509740" y="3448389"/>
                <a:ext cx="184680" cy="15120"/>
              </p14:xfrm>
            </p:contentPart>
          </mc:Choice>
          <mc:Fallback xmlns="">
            <p:pic>
              <p:nvPicPr>
                <p:cNvPr id="30" name="Ink 29">
                  <a:extLst>
                    <a:ext uri="{FF2B5EF4-FFF2-40B4-BE49-F238E27FC236}">
                      <a16:creationId xmlns:a16="http://schemas.microsoft.com/office/drawing/2014/main" id="{2F9D7FE6-1C30-4DE9-2484-38A983DFA05A}"/>
                    </a:ext>
                  </a:extLst>
                </p:cNvPr>
                <p:cNvPicPr/>
                <p:nvPr/>
              </p:nvPicPr>
              <p:blipFill>
                <a:blip r:embed="rId43"/>
                <a:stretch>
                  <a:fillRect/>
                </a:stretch>
              </p:blipFill>
              <p:spPr>
                <a:xfrm>
                  <a:off x="7501100" y="3439749"/>
                  <a:ext cx="20232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1" name="Ink 30">
                  <a:extLst>
                    <a:ext uri="{FF2B5EF4-FFF2-40B4-BE49-F238E27FC236}">
                      <a16:creationId xmlns:a16="http://schemas.microsoft.com/office/drawing/2014/main" id="{B267B7EA-1EB4-2E59-CE21-4E578C7C7D15}"/>
                    </a:ext>
                  </a:extLst>
                </p14:cNvPr>
                <p14:cNvContentPartPr/>
                <p14:nvPr/>
              </p14:nvContentPartPr>
              <p14:xfrm>
                <a:off x="7731860" y="3460989"/>
                <a:ext cx="9000" cy="75600"/>
              </p14:xfrm>
            </p:contentPart>
          </mc:Choice>
          <mc:Fallback xmlns="">
            <p:pic>
              <p:nvPicPr>
                <p:cNvPr id="31" name="Ink 30">
                  <a:extLst>
                    <a:ext uri="{FF2B5EF4-FFF2-40B4-BE49-F238E27FC236}">
                      <a16:creationId xmlns:a16="http://schemas.microsoft.com/office/drawing/2014/main" id="{B267B7EA-1EB4-2E59-CE21-4E578C7C7D15}"/>
                    </a:ext>
                  </a:extLst>
                </p:cNvPr>
                <p:cNvPicPr/>
                <p:nvPr/>
              </p:nvPicPr>
              <p:blipFill>
                <a:blip r:embed="rId45"/>
                <a:stretch>
                  <a:fillRect/>
                </a:stretch>
              </p:blipFill>
              <p:spPr>
                <a:xfrm>
                  <a:off x="7723220" y="3452349"/>
                  <a:ext cx="2664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2" name="Ink 31">
                  <a:extLst>
                    <a:ext uri="{FF2B5EF4-FFF2-40B4-BE49-F238E27FC236}">
                      <a16:creationId xmlns:a16="http://schemas.microsoft.com/office/drawing/2014/main" id="{A6AFEDCE-D6EF-EA0B-118F-DA4189CFECAD}"/>
                    </a:ext>
                  </a:extLst>
                </p14:cNvPr>
                <p14:cNvContentPartPr/>
                <p14:nvPr/>
              </p14:nvContentPartPr>
              <p14:xfrm>
                <a:off x="7754540" y="3397269"/>
                <a:ext cx="17640" cy="2160"/>
              </p14:xfrm>
            </p:contentPart>
          </mc:Choice>
          <mc:Fallback xmlns="">
            <p:pic>
              <p:nvPicPr>
                <p:cNvPr id="32" name="Ink 31">
                  <a:extLst>
                    <a:ext uri="{FF2B5EF4-FFF2-40B4-BE49-F238E27FC236}">
                      <a16:creationId xmlns:a16="http://schemas.microsoft.com/office/drawing/2014/main" id="{A6AFEDCE-D6EF-EA0B-118F-DA4189CFECAD}"/>
                    </a:ext>
                  </a:extLst>
                </p:cNvPr>
                <p:cNvPicPr/>
                <p:nvPr/>
              </p:nvPicPr>
              <p:blipFill>
                <a:blip r:embed="rId47"/>
                <a:stretch>
                  <a:fillRect/>
                </a:stretch>
              </p:blipFill>
              <p:spPr>
                <a:xfrm>
                  <a:off x="7745540" y="3388269"/>
                  <a:ext cx="3528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3" name="Ink 32">
                  <a:extLst>
                    <a:ext uri="{FF2B5EF4-FFF2-40B4-BE49-F238E27FC236}">
                      <a16:creationId xmlns:a16="http://schemas.microsoft.com/office/drawing/2014/main" id="{13C7B3AB-5223-17C6-6E81-C6D521BE9816}"/>
                    </a:ext>
                  </a:extLst>
                </p14:cNvPr>
                <p14:cNvContentPartPr/>
                <p14:nvPr/>
              </p14:nvContentPartPr>
              <p14:xfrm>
                <a:off x="7807820" y="3357309"/>
                <a:ext cx="95040" cy="35280"/>
              </p14:xfrm>
            </p:contentPart>
          </mc:Choice>
          <mc:Fallback xmlns="">
            <p:pic>
              <p:nvPicPr>
                <p:cNvPr id="33" name="Ink 32">
                  <a:extLst>
                    <a:ext uri="{FF2B5EF4-FFF2-40B4-BE49-F238E27FC236}">
                      <a16:creationId xmlns:a16="http://schemas.microsoft.com/office/drawing/2014/main" id="{13C7B3AB-5223-17C6-6E81-C6D521BE9816}"/>
                    </a:ext>
                  </a:extLst>
                </p:cNvPr>
                <p:cNvPicPr/>
                <p:nvPr/>
              </p:nvPicPr>
              <p:blipFill>
                <a:blip r:embed="rId49"/>
                <a:stretch>
                  <a:fillRect/>
                </a:stretch>
              </p:blipFill>
              <p:spPr>
                <a:xfrm>
                  <a:off x="7798820" y="3348669"/>
                  <a:ext cx="11268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4" name="Ink 33">
                  <a:extLst>
                    <a:ext uri="{FF2B5EF4-FFF2-40B4-BE49-F238E27FC236}">
                      <a16:creationId xmlns:a16="http://schemas.microsoft.com/office/drawing/2014/main" id="{DCD59AD2-73CD-9D98-3DDD-9458D3E694F9}"/>
                    </a:ext>
                  </a:extLst>
                </p14:cNvPr>
                <p14:cNvContentPartPr/>
                <p14:nvPr/>
              </p14:nvContentPartPr>
              <p14:xfrm>
                <a:off x="7828340" y="3480429"/>
                <a:ext cx="70920" cy="105840"/>
              </p14:xfrm>
            </p:contentPart>
          </mc:Choice>
          <mc:Fallback xmlns="">
            <p:pic>
              <p:nvPicPr>
                <p:cNvPr id="34" name="Ink 33">
                  <a:extLst>
                    <a:ext uri="{FF2B5EF4-FFF2-40B4-BE49-F238E27FC236}">
                      <a16:creationId xmlns:a16="http://schemas.microsoft.com/office/drawing/2014/main" id="{DCD59AD2-73CD-9D98-3DDD-9458D3E694F9}"/>
                    </a:ext>
                  </a:extLst>
                </p:cNvPr>
                <p:cNvPicPr/>
                <p:nvPr/>
              </p:nvPicPr>
              <p:blipFill>
                <a:blip r:embed="rId51"/>
                <a:stretch>
                  <a:fillRect/>
                </a:stretch>
              </p:blipFill>
              <p:spPr>
                <a:xfrm>
                  <a:off x="7819700" y="3471789"/>
                  <a:ext cx="8856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5" name="Ink 34">
                  <a:extLst>
                    <a:ext uri="{FF2B5EF4-FFF2-40B4-BE49-F238E27FC236}">
                      <a16:creationId xmlns:a16="http://schemas.microsoft.com/office/drawing/2014/main" id="{C2A6D7AD-4B7C-5E00-8050-0AAFBDD9692C}"/>
                    </a:ext>
                  </a:extLst>
                </p14:cNvPr>
                <p14:cNvContentPartPr/>
                <p14:nvPr/>
              </p14:nvContentPartPr>
              <p14:xfrm>
                <a:off x="7964420" y="3397269"/>
                <a:ext cx="131400" cy="201960"/>
              </p14:xfrm>
            </p:contentPart>
          </mc:Choice>
          <mc:Fallback xmlns="">
            <p:pic>
              <p:nvPicPr>
                <p:cNvPr id="35" name="Ink 34">
                  <a:extLst>
                    <a:ext uri="{FF2B5EF4-FFF2-40B4-BE49-F238E27FC236}">
                      <a16:creationId xmlns:a16="http://schemas.microsoft.com/office/drawing/2014/main" id="{C2A6D7AD-4B7C-5E00-8050-0AAFBDD9692C}"/>
                    </a:ext>
                  </a:extLst>
                </p:cNvPr>
                <p:cNvPicPr/>
                <p:nvPr/>
              </p:nvPicPr>
              <p:blipFill>
                <a:blip r:embed="rId53"/>
                <a:stretch>
                  <a:fillRect/>
                </a:stretch>
              </p:blipFill>
              <p:spPr>
                <a:xfrm>
                  <a:off x="7955780" y="3388269"/>
                  <a:ext cx="149040" cy="219600"/>
                </a:xfrm>
                <a:prstGeom prst="rect">
                  <a:avLst/>
                </a:prstGeom>
              </p:spPr>
            </p:pic>
          </mc:Fallback>
        </mc:AlternateContent>
      </p:grpSp>
      <p:grpSp>
        <p:nvGrpSpPr>
          <p:cNvPr id="38" name="Group 37">
            <a:extLst>
              <a:ext uri="{FF2B5EF4-FFF2-40B4-BE49-F238E27FC236}">
                <a16:creationId xmlns:a16="http://schemas.microsoft.com/office/drawing/2014/main" id="{E8A7B2F2-7A9E-97F1-FC85-289635A3F9FF}"/>
              </a:ext>
            </a:extLst>
          </p:cNvPr>
          <p:cNvGrpSpPr/>
          <p:nvPr/>
        </p:nvGrpSpPr>
        <p:grpSpPr>
          <a:xfrm>
            <a:off x="7212020" y="3951669"/>
            <a:ext cx="485640" cy="205200"/>
            <a:chOff x="7212020" y="3951669"/>
            <a:chExt cx="485640" cy="205200"/>
          </a:xfrm>
        </p:grpSpPr>
        <mc:AlternateContent xmlns:mc="http://schemas.openxmlformats.org/markup-compatibility/2006" xmlns:p14="http://schemas.microsoft.com/office/powerpoint/2010/main">
          <mc:Choice Requires="p14">
            <p:contentPart p14:bwMode="auto" r:id="rId54">
              <p14:nvContentPartPr>
                <p14:cNvPr id="36" name="Ink 35">
                  <a:extLst>
                    <a:ext uri="{FF2B5EF4-FFF2-40B4-BE49-F238E27FC236}">
                      <a16:creationId xmlns:a16="http://schemas.microsoft.com/office/drawing/2014/main" id="{9F09967F-45DF-C3FC-EF3D-0329F9E0F060}"/>
                    </a:ext>
                  </a:extLst>
                </p14:cNvPr>
                <p14:cNvContentPartPr/>
                <p14:nvPr/>
              </p14:nvContentPartPr>
              <p14:xfrm>
                <a:off x="7212020" y="4026909"/>
                <a:ext cx="437040" cy="129960"/>
              </p14:xfrm>
            </p:contentPart>
          </mc:Choice>
          <mc:Fallback xmlns="">
            <p:pic>
              <p:nvPicPr>
                <p:cNvPr id="36" name="Ink 35">
                  <a:extLst>
                    <a:ext uri="{FF2B5EF4-FFF2-40B4-BE49-F238E27FC236}">
                      <a16:creationId xmlns:a16="http://schemas.microsoft.com/office/drawing/2014/main" id="{9F09967F-45DF-C3FC-EF3D-0329F9E0F060}"/>
                    </a:ext>
                  </a:extLst>
                </p:cNvPr>
                <p:cNvPicPr/>
                <p:nvPr/>
              </p:nvPicPr>
              <p:blipFill>
                <a:blip r:embed="rId55"/>
                <a:stretch>
                  <a:fillRect/>
                </a:stretch>
              </p:blipFill>
              <p:spPr>
                <a:xfrm>
                  <a:off x="7203020" y="4018269"/>
                  <a:ext cx="45468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7" name="Ink 36">
                  <a:extLst>
                    <a:ext uri="{FF2B5EF4-FFF2-40B4-BE49-F238E27FC236}">
                      <a16:creationId xmlns:a16="http://schemas.microsoft.com/office/drawing/2014/main" id="{DC7BDAFF-AA96-7E07-942C-1527AFA99CEC}"/>
                    </a:ext>
                  </a:extLst>
                </p14:cNvPr>
                <p14:cNvContentPartPr/>
                <p14:nvPr/>
              </p14:nvContentPartPr>
              <p14:xfrm>
                <a:off x="7592900" y="3951669"/>
                <a:ext cx="104760" cy="126720"/>
              </p14:xfrm>
            </p:contentPart>
          </mc:Choice>
          <mc:Fallback xmlns="">
            <p:pic>
              <p:nvPicPr>
                <p:cNvPr id="37" name="Ink 36">
                  <a:extLst>
                    <a:ext uri="{FF2B5EF4-FFF2-40B4-BE49-F238E27FC236}">
                      <a16:creationId xmlns:a16="http://schemas.microsoft.com/office/drawing/2014/main" id="{DC7BDAFF-AA96-7E07-942C-1527AFA99CEC}"/>
                    </a:ext>
                  </a:extLst>
                </p:cNvPr>
                <p:cNvPicPr/>
                <p:nvPr/>
              </p:nvPicPr>
              <p:blipFill>
                <a:blip r:embed="rId57"/>
                <a:stretch>
                  <a:fillRect/>
                </a:stretch>
              </p:blipFill>
              <p:spPr>
                <a:xfrm>
                  <a:off x="7583900" y="3943029"/>
                  <a:ext cx="122400" cy="144360"/>
                </a:xfrm>
                <a:prstGeom prst="rect">
                  <a:avLst/>
                </a:prstGeom>
              </p:spPr>
            </p:pic>
          </mc:Fallback>
        </mc:AlternateContent>
      </p:grpSp>
      <p:grpSp>
        <p:nvGrpSpPr>
          <p:cNvPr id="44" name="Group 43">
            <a:extLst>
              <a:ext uri="{FF2B5EF4-FFF2-40B4-BE49-F238E27FC236}">
                <a16:creationId xmlns:a16="http://schemas.microsoft.com/office/drawing/2014/main" id="{DA1325CE-B555-FE0D-EA8C-6FEC6A266290}"/>
              </a:ext>
            </a:extLst>
          </p:cNvPr>
          <p:cNvGrpSpPr/>
          <p:nvPr/>
        </p:nvGrpSpPr>
        <p:grpSpPr>
          <a:xfrm>
            <a:off x="7880540" y="3892989"/>
            <a:ext cx="564840" cy="308520"/>
            <a:chOff x="7880540" y="3892989"/>
            <a:chExt cx="564840" cy="308520"/>
          </a:xfrm>
        </p:grpSpPr>
        <mc:AlternateContent xmlns:mc="http://schemas.openxmlformats.org/markup-compatibility/2006" xmlns:p14="http://schemas.microsoft.com/office/powerpoint/2010/main">
          <mc:Choice Requires="p14">
            <p:contentPart p14:bwMode="auto" r:id="rId58">
              <p14:nvContentPartPr>
                <p14:cNvPr id="41" name="Ink 40">
                  <a:extLst>
                    <a:ext uri="{FF2B5EF4-FFF2-40B4-BE49-F238E27FC236}">
                      <a16:creationId xmlns:a16="http://schemas.microsoft.com/office/drawing/2014/main" id="{4B21A44C-1F78-F120-E347-60774EF81D86}"/>
                    </a:ext>
                  </a:extLst>
                </p14:cNvPr>
                <p14:cNvContentPartPr/>
                <p14:nvPr/>
              </p14:nvContentPartPr>
              <p14:xfrm>
                <a:off x="7880540" y="3983709"/>
                <a:ext cx="180720" cy="126720"/>
              </p14:xfrm>
            </p:contentPart>
          </mc:Choice>
          <mc:Fallback xmlns="">
            <p:pic>
              <p:nvPicPr>
                <p:cNvPr id="41" name="Ink 40">
                  <a:extLst>
                    <a:ext uri="{FF2B5EF4-FFF2-40B4-BE49-F238E27FC236}">
                      <a16:creationId xmlns:a16="http://schemas.microsoft.com/office/drawing/2014/main" id="{4B21A44C-1F78-F120-E347-60774EF81D86}"/>
                    </a:ext>
                  </a:extLst>
                </p:cNvPr>
                <p:cNvPicPr/>
                <p:nvPr/>
              </p:nvPicPr>
              <p:blipFill>
                <a:blip r:embed="rId59"/>
                <a:stretch>
                  <a:fillRect/>
                </a:stretch>
              </p:blipFill>
              <p:spPr>
                <a:xfrm>
                  <a:off x="7871900" y="3974709"/>
                  <a:ext cx="1983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2" name="Ink 41">
                  <a:extLst>
                    <a:ext uri="{FF2B5EF4-FFF2-40B4-BE49-F238E27FC236}">
                      <a16:creationId xmlns:a16="http://schemas.microsoft.com/office/drawing/2014/main" id="{E07DCC11-815B-D750-02E6-F2A7FA3F03A5}"/>
                    </a:ext>
                  </a:extLst>
                </p14:cNvPr>
                <p14:cNvContentPartPr/>
                <p14:nvPr/>
              </p14:nvContentPartPr>
              <p14:xfrm>
                <a:off x="8126060" y="3994509"/>
                <a:ext cx="130680" cy="207000"/>
              </p14:xfrm>
            </p:contentPart>
          </mc:Choice>
          <mc:Fallback xmlns="">
            <p:pic>
              <p:nvPicPr>
                <p:cNvPr id="42" name="Ink 41">
                  <a:extLst>
                    <a:ext uri="{FF2B5EF4-FFF2-40B4-BE49-F238E27FC236}">
                      <a16:creationId xmlns:a16="http://schemas.microsoft.com/office/drawing/2014/main" id="{E07DCC11-815B-D750-02E6-F2A7FA3F03A5}"/>
                    </a:ext>
                  </a:extLst>
                </p:cNvPr>
                <p:cNvPicPr/>
                <p:nvPr/>
              </p:nvPicPr>
              <p:blipFill>
                <a:blip r:embed="rId61"/>
                <a:stretch>
                  <a:fillRect/>
                </a:stretch>
              </p:blipFill>
              <p:spPr>
                <a:xfrm>
                  <a:off x="8117420" y="3985869"/>
                  <a:ext cx="14832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3" name="Ink 42">
                  <a:extLst>
                    <a:ext uri="{FF2B5EF4-FFF2-40B4-BE49-F238E27FC236}">
                      <a16:creationId xmlns:a16="http://schemas.microsoft.com/office/drawing/2014/main" id="{9B390BF8-2F21-4109-7E7E-D7CB9AE3E6AE}"/>
                    </a:ext>
                  </a:extLst>
                </p14:cNvPr>
                <p14:cNvContentPartPr/>
                <p14:nvPr/>
              </p14:nvContentPartPr>
              <p14:xfrm>
                <a:off x="8317940" y="3892989"/>
                <a:ext cx="127440" cy="204840"/>
              </p14:xfrm>
            </p:contentPart>
          </mc:Choice>
          <mc:Fallback xmlns="">
            <p:pic>
              <p:nvPicPr>
                <p:cNvPr id="43" name="Ink 42">
                  <a:extLst>
                    <a:ext uri="{FF2B5EF4-FFF2-40B4-BE49-F238E27FC236}">
                      <a16:creationId xmlns:a16="http://schemas.microsoft.com/office/drawing/2014/main" id="{9B390BF8-2F21-4109-7E7E-D7CB9AE3E6AE}"/>
                    </a:ext>
                  </a:extLst>
                </p:cNvPr>
                <p:cNvPicPr/>
                <p:nvPr/>
              </p:nvPicPr>
              <p:blipFill>
                <a:blip r:embed="rId63"/>
                <a:stretch>
                  <a:fillRect/>
                </a:stretch>
              </p:blipFill>
              <p:spPr>
                <a:xfrm>
                  <a:off x="8308940" y="3884349"/>
                  <a:ext cx="145080" cy="222480"/>
                </a:xfrm>
                <a:prstGeom prst="rect">
                  <a:avLst/>
                </a:prstGeom>
              </p:spPr>
            </p:pic>
          </mc:Fallback>
        </mc:AlternateContent>
      </p:grpSp>
    </p:spTree>
    <p:extLst>
      <p:ext uri="{BB962C8B-B14F-4D97-AF65-F5344CB8AC3E}">
        <p14:creationId xmlns:p14="http://schemas.microsoft.com/office/powerpoint/2010/main" val="392920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3D234-C830-4D70-B4C4-C7C8C3EE475B}"/>
              </a:ext>
            </a:extLst>
          </p:cNvPr>
          <p:cNvSpPr>
            <a:spLocks noGrp="1"/>
          </p:cNvSpPr>
          <p:nvPr>
            <p:ph type="title"/>
          </p:nvPr>
        </p:nvSpPr>
        <p:spPr>
          <a:xfrm>
            <a:off x="746181" y="443861"/>
            <a:ext cx="7936637" cy="840859"/>
          </a:xfrm>
        </p:spPr>
        <p:txBody>
          <a:bodyPr>
            <a:normAutofit fontScale="90000"/>
          </a:bodyPr>
          <a:lstStyle/>
          <a:p>
            <a:r>
              <a:rPr lang="en-US" sz="3600" b="1" dirty="0">
                <a:solidFill>
                  <a:schemeClr val="tx1"/>
                </a:solidFill>
                <a:latin typeface="Arial" pitchFamily="34" charset="0"/>
                <a:ea typeface="+mj-ea"/>
                <a:cs typeface="Arial" pitchFamily="34" charset="0"/>
              </a:rPr>
              <a:t>Comparison of E-R Modeling notations</a:t>
            </a:r>
            <a:br>
              <a:rPr kumimoji="0" lang="en-US" sz="3600" b="1" i="0" u="none" strike="noStrike" kern="1200" cap="none" spc="0" normalizeH="0" baseline="0" noProof="0" dirty="0">
                <a:ln>
                  <a:noFill/>
                </a:ln>
                <a:solidFill>
                  <a:schemeClr val="tx1"/>
                </a:solidFill>
                <a:effectLst/>
                <a:uLnTx/>
                <a:uFillTx/>
                <a:latin typeface="Arial" pitchFamily="34" charset="0"/>
                <a:ea typeface="+mj-ea"/>
                <a:cs typeface="Arial" pitchFamily="34" charset="0"/>
              </a:rPr>
            </a:br>
            <a:endParaRPr lang="vi-VN" dirty="0">
              <a:solidFill>
                <a:schemeClr val="tx1"/>
              </a:solidFill>
            </a:endParaRPr>
          </a:p>
        </p:txBody>
      </p:sp>
      <p:sp>
        <p:nvSpPr>
          <p:cNvPr id="4" name="Footer Placeholder 3">
            <a:extLst>
              <a:ext uri="{FF2B5EF4-FFF2-40B4-BE49-F238E27FC236}">
                <a16:creationId xmlns:a16="http://schemas.microsoft.com/office/drawing/2014/main" id="{78AA5E6C-74D3-4A3C-82C7-16F873A6AE48}"/>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7E860BD7-AFE0-4684-B727-3505287D5F5B}"/>
              </a:ext>
            </a:extLst>
          </p:cNvPr>
          <p:cNvSpPr>
            <a:spLocks noGrp="1"/>
          </p:cNvSpPr>
          <p:nvPr>
            <p:ph type="sldNum" sz="quarter" idx="12"/>
          </p:nvPr>
        </p:nvSpPr>
        <p:spPr/>
        <p:txBody>
          <a:bodyPr/>
          <a:lstStyle/>
          <a:p>
            <a:fld id="{CC2FDD2D-D1AD-4AA7-93C2-8410BB90945D}" type="slidenum">
              <a:rPr lang="vi-VN" smtClean="0"/>
              <a:t>9</a:t>
            </a:fld>
            <a:endParaRPr lang="vi-VN"/>
          </a:p>
        </p:txBody>
      </p:sp>
      <p:pic>
        <p:nvPicPr>
          <p:cNvPr id="6" name="Picture 4">
            <a:extLst>
              <a:ext uri="{FF2B5EF4-FFF2-40B4-BE49-F238E27FC236}">
                <a16:creationId xmlns:a16="http://schemas.microsoft.com/office/drawing/2014/main" id="{610AAC23-5EDF-482C-B9FE-E025FFF4E9D3}"/>
              </a:ext>
            </a:extLst>
          </p:cNvPr>
          <p:cNvPicPr>
            <a:picLocks noChangeAspect="1" noChangeArrowheads="1"/>
          </p:cNvPicPr>
          <p:nvPr/>
        </p:nvPicPr>
        <p:blipFill>
          <a:blip r:embed="rId3" cstate="print"/>
          <a:srcRect/>
          <a:stretch>
            <a:fillRect/>
          </a:stretch>
        </p:blipFill>
        <p:spPr bwMode="auto">
          <a:xfrm>
            <a:off x="1104900" y="1284720"/>
            <a:ext cx="6934200" cy="4641850"/>
          </a:xfrm>
          <a:prstGeom prst="rect">
            <a:avLst/>
          </a:prstGeom>
          <a:noFill/>
          <a:ln w="12700">
            <a:noFill/>
            <a:miter lim="800000"/>
            <a:headEnd/>
            <a:tailEnd/>
          </a:ln>
          <a:effectLst/>
        </p:spPr>
      </p:pic>
    </p:spTree>
    <p:extLst>
      <p:ext uri="{BB962C8B-B14F-4D97-AF65-F5344CB8AC3E}">
        <p14:creationId xmlns:p14="http://schemas.microsoft.com/office/powerpoint/2010/main" val="220462764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531</TotalTime>
  <Words>3151</Words>
  <Application>Microsoft Office PowerPoint</Application>
  <PresentationFormat>On-screen Show (4:3)</PresentationFormat>
  <Paragraphs>818</Paragraphs>
  <Slides>58</Slides>
  <Notes>35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58</vt:i4>
      </vt:variant>
    </vt:vector>
  </HeadingPairs>
  <TitlesOfParts>
    <vt:vector size="67" baseType="lpstr">
      <vt:lpstr>Arial</vt:lpstr>
      <vt:lpstr>Calibri</vt:lpstr>
      <vt:lpstr>Calibri Light</vt:lpstr>
      <vt:lpstr>Tahoma</vt:lpstr>
      <vt:lpstr>Times New Roman</vt:lpstr>
      <vt:lpstr>Wingdings</vt:lpstr>
      <vt:lpstr>Wingdings 2</vt:lpstr>
      <vt:lpstr>Retrospect</vt:lpstr>
      <vt:lpstr>Custom Design</vt:lpstr>
      <vt:lpstr>Chapter 4. High-Level Database Model </vt:lpstr>
      <vt:lpstr>Objectives</vt:lpstr>
      <vt:lpstr>Contents</vt:lpstr>
      <vt:lpstr>Data model - Overview</vt:lpstr>
      <vt:lpstr>Database modeling and implementation process</vt:lpstr>
      <vt:lpstr>Steps in Database Design</vt:lpstr>
      <vt:lpstr>ERD – How to construct</vt:lpstr>
      <vt:lpstr>Entity Relationship Diagram - Notations</vt:lpstr>
      <vt:lpstr>Comparison of E-R Modeling notations </vt:lpstr>
      <vt:lpstr>Ký hiệu</vt:lpstr>
      <vt:lpstr>Liên kết, thực thể tĩnh,thực thể động</vt:lpstr>
      <vt:lpstr>ERD - Entity</vt:lpstr>
      <vt:lpstr>Relationship</vt:lpstr>
      <vt:lpstr>Type of Attributes</vt:lpstr>
      <vt:lpstr>Weak Entity Sets</vt:lpstr>
      <vt:lpstr>Requirements for Weak Entity Sets</vt:lpstr>
      <vt:lpstr>Weak Entity Sets</vt:lpstr>
      <vt:lpstr>Subclasses in E/R Model</vt:lpstr>
      <vt:lpstr>Example COMPANY Database – Construct ERD</vt:lpstr>
      <vt:lpstr>Example COMPANY Database (Cont.)</vt:lpstr>
      <vt:lpstr>From ER Diagram to Relational Model</vt:lpstr>
      <vt:lpstr>From ER Diagram to Relational Model Convert 1-1 relationship</vt:lpstr>
      <vt:lpstr>Convert N-ary Relationship Set</vt:lpstr>
      <vt:lpstr>Representing Composite Attribute</vt:lpstr>
      <vt:lpstr>Representing Multivalue Attribute</vt:lpstr>
      <vt:lpstr>Example – Multivalue attribute</vt:lpstr>
      <vt:lpstr>Representing Class Hierarchy</vt:lpstr>
      <vt:lpstr>Example</vt:lpstr>
      <vt:lpstr>Representing Class Hierarchy</vt:lpstr>
      <vt:lpstr>Example</vt:lpstr>
      <vt:lpstr>Representing Aggregation</vt:lpstr>
      <vt:lpstr>From E/R Relationship to Relations</vt:lpstr>
      <vt:lpstr>PowerPoint Presentation</vt:lpstr>
      <vt:lpstr>Mối quan hệ N-N</vt:lpstr>
      <vt:lpstr>Mối quan hệ N-N</vt:lpstr>
      <vt:lpstr>Combining Relations</vt:lpstr>
      <vt:lpstr>Handling Weak Entity Sets</vt:lpstr>
      <vt:lpstr>SUBCLASS STRUCTURES TO RELATIONS</vt:lpstr>
      <vt:lpstr>Converting Subclass Structures to Relations</vt:lpstr>
      <vt:lpstr>Converting Subclass Structures to Relations</vt:lpstr>
      <vt:lpstr>E/R Style Conversion</vt:lpstr>
      <vt:lpstr>An Object-Oriented Approach</vt:lpstr>
      <vt:lpstr>Using Null Values</vt:lpstr>
      <vt:lpstr>Unified Modeling Language –self studying</vt:lpstr>
      <vt:lpstr>UML vs. E/R Model </vt:lpstr>
      <vt:lpstr>UML Classes</vt:lpstr>
      <vt:lpstr>Associations</vt:lpstr>
      <vt:lpstr>Associations</vt:lpstr>
      <vt:lpstr>Self-Associations</vt:lpstr>
      <vt:lpstr>Association Classes</vt:lpstr>
      <vt:lpstr>Subclasses in UML</vt:lpstr>
      <vt:lpstr>Aggregations and Compositions</vt:lpstr>
      <vt:lpstr>UML-to-Relations Basics</vt:lpstr>
      <vt:lpstr>UML-to-Relations Basics</vt:lpstr>
      <vt:lpstr>From UML Subclasses to Relations</vt:lpstr>
      <vt:lpstr>From Aggregations and Composition  to Relation</vt:lpstr>
      <vt:lpstr>From Aggregations and Composition  to Relation</vt:lpstr>
      <vt:lpstr>The UML Analog of Weak Entity Sets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Quynh Thai</cp:lastModifiedBy>
  <cp:revision>146</cp:revision>
  <dcterms:created xsi:type="dcterms:W3CDTF">2020-12-02T06:50:22Z</dcterms:created>
  <dcterms:modified xsi:type="dcterms:W3CDTF">2022-06-06T06:17:06Z</dcterms:modified>
</cp:coreProperties>
</file>