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verag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6217622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6727600"/>
            <a:ext cx="9144000" cy="1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321966"/>
            <a:ext cx="8520600" cy="2557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095066"/>
            <a:ext cx="8520600" cy="12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6217622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6217622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607766"/>
            <a:ext cx="4045200" cy="2012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9100"/>
            <a:ext cx="5998800" cy="798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10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Relationship Id="rId7" Type="http://schemas.openxmlformats.org/officeDocument/2006/relationships/image" Target="../media/image02.png"/><Relationship Id="rId8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408197" y="3057072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E00E23"/>
                </a:solidFill>
                <a:latin typeface="Average"/>
                <a:ea typeface="Average"/>
                <a:cs typeface="Average"/>
                <a:sym typeface="Average"/>
              </a:rPr>
              <a:t>Blaze</a:t>
            </a:r>
            <a:r>
              <a:rPr lang="en" sz="6000">
                <a:latin typeface="Average"/>
                <a:ea typeface="Average"/>
                <a:cs typeface="Average"/>
                <a:sym typeface="Average"/>
              </a:rPr>
              <a:t> Brigade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5162938"/>
            <a:ext cx="8123100" cy="8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SFWR ENG 3XA3 - Section L02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007 (Group 7)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November 30, 2016</a:t>
            </a:r>
          </a:p>
        </p:txBody>
      </p:sp>
      <p:pic>
        <p:nvPicPr>
          <p:cNvPr descr="Game_Map.jp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99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Demo</a:t>
            </a:r>
          </a:p>
        </p:txBody>
      </p:sp>
      <p:pic>
        <p:nvPicPr>
          <p:cNvPr descr="blaze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1356866"/>
            <a:ext cx="63055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Maintainability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04205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 system follows the MVC architecture separating model, view and controller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This ensures that the software can be easily modified when adding new features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Also helps the software evolve, with the addition of new classes, weapons and inventory items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These changes would not cause the software to go under excessive changes in the source code and design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Robustness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504205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Ensuring the software system is stable in extreme conditions and faulty user input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Manual testing on various machines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Stress testing on various machines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Inputs are encapsulated to only a mouse click, which holds the majority of the scope of testing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Feedback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04200" y="4497050"/>
            <a:ext cx="8328000" cy="21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Testimonial</a:t>
            </a:r>
          </a:p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“Really nice visuals, overall a great game”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“Opening screen looks great and the art in the game looks great as well. Easy to play, but not my style of game”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03300" y="1276700"/>
            <a:ext cx="5475600" cy="24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Usability Survey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73% of the responses rated 8 stars or above on the easiness of the game controls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82% of the responses rated 8 stars or above on the visuals of the game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73% of the responses rated 8 stars or above on the overall rating of the game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3" name="Shape 143" title="Points scored"/>
          <p:cNvPicPr preferRelativeResize="0"/>
          <p:nvPr/>
        </p:nvPicPr>
        <p:blipFill rotWithShape="1">
          <a:blip r:embed="rId3">
            <a:alphaModFix/>
          </a:blip>
          <a:srcRect b="0" l="16424" r="30763" t="0"/>
          <a:stretch/>
        </p:blipFill>
        <p:spPr>
          <a:xfrm>
            <a:off x="5989249" y="1246038"/>
            <a:ext cx="2882200" cy="33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Next Steps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504205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Here are the following items that would be addressed if the project continues: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Integrating story component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Adding missions to make the game more enjoyable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Allowing users to go through a tutorial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Implementing an AI for single player games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Bootstrapping graphics and sound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Increase level of inventory - portions, items and weapons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New maps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Conclusion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504205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Blaze Brigade was implemented to provide form of good entertainment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 tribute to the popular genre, by refurbishing to enhance user experience by integrating new features and graphical enhancements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Gameplay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Moving units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Attacking units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Inventory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Graphics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Main Menu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Animation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Sound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3047250"/>
            <a:ext cx="39447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latin typeface="Average"/>
                <a:ea typeface="Average"/>
                <a:cs typeface="Average"/>
                <a:sym typeface="Average"/>
              </a:rPr>
              <a:t>Questions?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4913093" y="3047250"/>
            <a:ext cx="39447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Team Members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04205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Jeremy Klotz</a:t>
            </a: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- Algorithms Specialist, Developer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Asad Mansoor</a:t>
            </a: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- Scribe, Developer, Tester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Thien Trandinh</a:t>
            </a: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- GUI Developer, Gameplay Mechanic, Programmer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Susan Yuen</a:t>
            </a: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- Git Master, Product Architect, Developer, Designer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32945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800">
                <a:latin typeface="Average"/>
                <a:ea typeface="Average"/>
                <a:cs typeface="Average"/>
                <a:sym typeface="Average"/>
              </a:rPr>
              <a:t>Outline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04200" y="1196443"/>
            <a:ext cx="6876600" cy="3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Team Members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Purpose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Scope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Background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Development Methodology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Project Management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Design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Demo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Maintainability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Robustness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Feedback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Next Steps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Conclusion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Questions? Comments?</a:t>
            </a:r>
          </a:p>
        </p:txBody>
      </p:sp>
      <p:pic>
        <p:nvPicPr>
          <p:cNvPr descr="confirm_attack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245" y="1933687"/>
            <a:ext cx="2507600" cy="248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Purpose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04205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Tribute to popular game genre: </a:t>
            </a:r>
            <a:r>
              <a:rPr i="1"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tactical simulation role-playing game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Provide a form of entertainment through strategic challenges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Based on open-source freeware Tactics Heroes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Re-implementation to improve user experience: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Integration of new functionalities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Enhanced graphical display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Scope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4205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Blaze Brigade is a turn-based multiplayer game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Game state is governed by constant interaction of moving and attacking units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Objective to win by eliminating all of the enemy units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Few functional requirements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 game shall be turn-based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One side will be victorious when the other side has no playable units left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Few non-functional requirements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 game shall be playable by persons who can operate a computer and pointing device (mouse or touchpad)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 game shall be playable on computers running Windows operating system, with a screen size greater than 1600 x 960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Background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92536" y="1536625"/>
            <a:ext cx="86397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Blaze Brigade to refurbish Tactics Heroes, an open source freeware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Integrating new features that were missing in Tactics Heroes to enhance experience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Largely inspired by Japanese game series Fire Emblem published by Nintendo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Fire Emblem revolutionized the genre by incorporating RPG Element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Blue Team vs Red Team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i="1" lang="en" sz="1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Warrior	     	      Mage		 Archer			       Archer	          Mage	              Warrior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rcher_art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127" y="4748160"/>
            <a:ext cx="1685575" cy="1784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e_art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637" y="4748141"/>
            <a:ext cx="1776493" cy="1784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rrior_art.png"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129" y="4809774"/>
            <a:ext cx="1685575" cy="1723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mage_art.png"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977" y="4986330"/>
            <a:ext cx="1460625" cy="1546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warrior_art.png" id="97" name="Shape 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1675" y="4986330"/>
            <a:ext cx="1460625" cy="1546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archer_art.png" id="98" name="Shape 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8330" y="4989682"/>
            <a:ext cx="1460625" cy="154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Development Methodology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04205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Technology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Visual Studio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XNA Game Studio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Version Control System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Git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Git Repository Manager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GitLab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259 Commits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12 Branches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5 Tags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Project Management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504205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Project Time and Resource Allocation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Gantt Chart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Decomposed Task Allocation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GitLab Issues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Created and closed 69 issues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5 milestones being 100% completed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Communication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Slack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Skype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Design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04205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 system follows the MVC architecture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Composing the modules as a Model, View and Controller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Any addition of new classes can easily be integrated into the current system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rage"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 Module Guide further decomposes the system into a modular structure to define design pattern and anticipated changes during development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1-29 at 10.16.47 PM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63" y="4339284"/>
            <a:ext cx="7629676" cy="191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