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6" y="1981200"/>
            <a:ext cx="43840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2" y="2667000"/>
            <a:ext cx="436453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8079" y="1981200"/>
            <a:ext cx="457275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78078" y="2667000"/>
            <a:ext cx="457275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7546" y="212366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CEFE-7BEE-034F-930A-83896F55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2265D-34AB-7C42-A6DD-1A21AA6B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55A8E-33E2-4F42-924D-45FA4C8D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44DB-2D4F-CE4A-89C1-F4CB6000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3527-31B1-F741-93AB-3867E8B7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4C4-BC55-9C48-BD96-8A0C8F2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74A8-BEC1-254B-A950-7CEB1A99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C645-0D93-884E-9B4E-599C9ECD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3AA7-FC7E-F445-A14A-53F8272F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7A1A-1F5A-B845-8782-DDE784B5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71EE-8976-334A-B3AC-9C55FE51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ADB4-5FD8-C145-82E9-82B785C4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D8F9-2277-A545-AA56-B7831327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E467-C357-E644-A419-F99952F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76A2-5E26-AA45-A575-B882FCBA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BC8-5832-BE4C-92AF-C686CAF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CBBA-50C7-D44E-AC6E-A24677B79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6F518-4A34-0043-A46F-FF20892A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0DEF-39B8-1648-B5C9-CEF2205E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F0DF-803A-EF40-A050-43EE094F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02488-6B1A-7648-9B8A-4D61D2D3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9DB-87F0-F649-8F72-E244596E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E74C1-8251-694E-8167-3150FF3A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5CB2B-3687-7C4D-92E4-E17CC752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BA5E2-5ADA-CC46-84A8-CB2AEDEB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F2EB7-D765-A14D-9CAC-69EDE554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D27D8-C367-5045-913C-FC61282A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026A-ABD9-C741-8D5C-C1508BB7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28ED5-1990-7D44-827B-19A120EA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F12B-0EB6-AC46-8D56-11630323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A8E59-5AEA-5542-9125-45A54618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B6968-C1D7-844E-9540-4D4CFA99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CE19-7CB0-BC47-91DC-46E3CCC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FC0E7-4131-A74E-AF96-064CFF7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5FB1E-91D8-0A4F-988F-6E57B2AD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2F22F-E37C-494E-9B92-8259E313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4607-25BC-9546-98F3-BF4CC946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A590-5307-E54C-984F-F8628942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54E91-4D04-5949-ABF1-782038D4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6288-5D45-1A49-8E4A-E3F0F433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975C-2C1C-C84A-A9D6-BE5244B6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9B2F-F3D1-FA4E-B550-1FC4E50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B7F3-0DF2-BA44-86C4-E53E4135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2764A-DEAC-9745-B54B-9BFC1458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2270-64AE-8C49-88A7-1F428012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C9F6B-189B-7747-9999-5EA4FAD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BCA9-918E-D748-A67B-1A1D0F5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B086-CD21-1F4E-9453-431F0115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D770-3E43-1745-9A88-509CF2EE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9817-FC51-2F42-9722-8CB1E7C6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C8E-7B1E-D940-A034-F21BF6A1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7AFE-7232-794B-8F8A-194B6395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4370-8F27-F34B-8F61-DF99586A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11ACE-AA51-DB4A-AF82-F807CA47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FEFF6-B9BF-EF47-A3B1-38FC449A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5194-B59B-B142-8428-40B88BE3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D1EE-D8DB-A542-A9BC-23C0C44D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F167-8859-C84E-9981-B3B593D5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83" r:id="rId15"/>
    <p:sldLayoutId id="2147483670" r:id="rId16"/>
    <p:sldLayoutId id="2147483658" r:id="rId17"/>
    <p:sldLayoutId id="2147483659" r:id="rId18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E6069-A52E-7B43-832F-D66778D2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24094-AA0C-C740-81E7-7A3A11F4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69DA-0E24-2D43-98FA-3818C2656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8912-7918-0147-B1AA-AF1734E48C6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E87E4-0BDC-9D4C-AE17-D8F79049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B6F4-28BC-7844-8E17-20B21D46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09BE-2889-B14C-86AC-63C6F4D4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legal/answer/4558992?hl=en&amp;ref_topic=4558877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anTWhite/VirtuallyFree/wiki/Getting-Started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orkspaces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ITOps-Talk-Blog/Step-By-Step-Enabling-Hyper-V-for-use-on-Windows-10/ba-p/267945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C551-4EB0-3F48-87C5-D3B298F4B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Virtually Free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37BCE-6D1C-0241-AEF0-0C358769E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sandbox creation for developers and testers</a:t>
            </a:r>
          </a:p>
        </p:txBody>
      </p:sp>
    </p:spTree>
    <p:extLst>
      <p:ext uri="{BB962C8B-B14F-4D97-AF65-F5344CB8AC3E}">
        <p14:creationId xmlns:p14="http://schemas.microsoft.com/office/powerpoint/2010/main" val="35934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39D1-1EFD-6D41-A2EB-BCB26A54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30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hardest part is the start…almost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1A81-213A-B74C-9E74-6676D582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0078"/>
            <a:ext cx="8946541" cy="46283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Be patient and have an open mind - there </a:t>
            </a:r>
            <a:r>
              <a:rPr lang="en-US" sz="2800" i="1" dirty="0"/>
              <a:t>is</a:t>
            </a:r>
            <a:r>
              <a:rPr lang="en-US" sz="2800" dirty="0"/>
              <a:t> a learning curve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Be prepared … do your homework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Be </a:t>
            </a:r>
            <a:r>
              <a:rPr lang="en-US" sz="2600" dirty="0"/>
              <a:t>clear what you need </a:t>
            </a:r>
            <a:r>
              <a:rPr lang="en-US" sz="2600" i="1" dirty="0"/>
              <a:t>and</a:t>
            </a:r>
            <a:r>
              <a:rPr lang="en-US" sz="2600" dirty="0"/>
              <a:t> what you want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Choose wisely…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Source from industry leaders where possible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Use reliable distribution hubs</a:t>
            </a:r>
          </a:p>
        </p:txBody>
      </p:sp>
    </p:spTree>
    <p:extLst>
      <p:ext uri="{BB962C8B-B14F-4D97-AF65-F5344CB8AC3E}">
        <p14:creationId xmlns:p14="http://schemas.microsoft.com/office/powerpoint/2010/main" val="1599390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repeatCount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repeatCount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repeatCount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presetSubtype="0" repeatCount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9" presetClass="entr" presetSubtype="0" repeatCount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57A4-4273-D746-B87F-B662D974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67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Helpful Hints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24F8-2661-CB46-9698-3AC98418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0" y="1529177"/>
            <a:ext cx="4384059" cy="576262"/>
          </a:xfrm>
        </p:spPr>
        <p:txBody>
          <a:bodyPr/>
          <a:lstStyle/>
          <a:p>
            <a:r>
              <a:rPr lang="en-US" sz="2800" dirty="0"/>
              <a:t>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70784-CCC5-A547-9CD4-AC07FAC38E1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2" y="2206487"/>
            <a:ext cx="4364537" cy="4049851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Be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ethical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Have admin rights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Know your VT-x status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Know your proxy status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Read the manual(s)</a:t>
            </a:r>
          </a:p>
          <a:p>
            <a:endParaRPr lang="en-US" sz="24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1D92D-3F3C-BB41-A1ED-E9A826D82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78078" y="1529177"/>
            <a:ext cx="4572756" cy="576262"/>
          </a:xfrm>
        </p:spPr>
        <p:txBody>
          <a:bodyPr/>
          <a:lstStyle/>
          <a:p>
            <a:r>
              <a:rPr lang="en-US" sz="2800" dirty="0"/>
              <a:t>DON’T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E3705-9D2D-5043-81D8-0F33CB3BE3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478077" y="2206487"/>
            <a:ext cx="5623931" cy="4049851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Install on a work or school networked machine without explicit permission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Ignore stated incompatibilities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Nest virtual machines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7E12C5-0DCF-4F47-8A7C-07C3E38DAE44}"/>
              </a:ext>
            </a:extLst>
          </p:cNvPr>
          <p:cNvCxnSpPr/>
          <p:nvPr/>
        </p:nvCxnSpPr>
        <p:spPr>
          <a:xfrm>
            <a:off x="785191" y="1381540"/>
            <a:ext cx="926564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7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4773DD-CF67-1245-B828-4B7ADCE5F81D}"/>
              </a:ext>
            </a:extLst>
          </p:cNvPr>
          <p:cNvSpPr txBox="1"/>
          <p:nvPr/>
        </p:nvSpPr>
        <p:spPr>
          <a:xfrm>
            <a:off x="526775" y="2669161"/>
            <a:ext cx="1128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“Free isn’t usually easy and easy isn’t usually free”</a:t>
            </a:r>
          </a:p>
        </p:txBody>
      </p:sp>
    </p:spTree>
    <p:extLst>
      <p:ext uri="{BB962C8B-B14F-4D97-AF65-F5344CB8AC3E}">
        <p14:creationId xmlns:p14="http://schemas.microsoft.com/office/powerpoint/2010/main" val="296014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10A11-D7FA-294A-A5F9-2BB7937D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438400"/>
            <a:ext cx="8825659" cy="1981200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Getting started</a:t>
            </a:r>
            <a:br>
              <a:rPr lang="en-US" dirty="0"/>
            </a:br>
            <a:r>
              <a:rPr lang="en-US" dirty="0"/>
              <a:t>VirtualBox and Vagrant</a:t>
            </a:r>
          </a:p>
        </p:txBody>
      </p:sp>
    </p:spTree>
    <p:extLst>
      <p:ext uri="{BB962C8B-B14F-4D97-AF65-F5344CB8AC3E}">
        <p14:creationId xmlns:p14="http://schemas.microsoft.com/office/powerpoint/2010/main" val="356297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10A11-D7FA-294A-A5F9-2BB7937D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438400"/>
            <a:ext cx="8825659" cy="17658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2"/>
              </a:rPr>
              <a:t>Easy, but not Free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Amazon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4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10A11-D7FA-294A-A5F9-2BB7937D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438399"/>
            <a:ext cx="8825659" cy="1845365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An enterprise option</a:t>
            </a:r>
            <a:br>
              <a:rPr lang="en-US" dirty="0"/>
            </a:br>
            <a:r>
              <a:rPr lang="en-US" dirty="0"/>
              <a:t>Hyper-V</a:t>
            </a:r>
          </a:p>
        </p:txBody>
      </p:sp>
    </p:spTree>
    <p:extLst>
      <p:ext uri="{BB962C8B-B14F-4D97-AF65-F5344CB8AC3E}">
        <p14:creationId xmlns:p14="http://schemas.microsoft.com/office/powerpoint/2010/main" val="307977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118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</vt:lpstr>
      <vt:lpstr>Wingdings 3</vt:lpstr>
      <vt:lpstr>Ion</vt:lpstr>
      <vt:lpstr>Custom Design</vt:lpstr>
      <vt:lpstr>Virtually Free</vt:lpstr>
      <vt:lpstr>The hardest part is the start…almost</vt:lpstr>
      <vt:lpstr>Helpful Hints</vt:lpstr>
      <vt:lpstr>PowerPoint Presentation</vt:lpstr>
      <vt:lpstr>Getting started VirtualBox and Vagrant</vt:lpstr>
      <vt:lpstr>Easy, but not Free Amazon </vt:lpstr>
      <vt:lpstr>An enterprise option Hyper-V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Virtually Free</dc:title>
  <dc:creator>Susan White</dc:creator>
  <cp:lastModifiedBy>Susan White</cp:lastModifiedBy>
  <cp:revision>33</cp:revision>
  <dcterms:created xsi:type="dcterms:W3CDTF">2019-03-09T21:21:55Z</dcterms:created>
  <dcterms:modified xsi:type="dcterms:W3CDTF">2019-03-13T22:25:16Z</dcterms:modified>
</cp:coreProperties>
</file>