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48"/>
    <p:restoredTop sz="94944"/>
  </p:normalViewPr>
  <p:slideViewPr>
    <p:cSldViewPr snapToGrid="0" snapToObjects="1">
      <p:cViewPr varScale="1">
        <p:scale>
          <a:sx n="63" d="100"/>
          <a:sy n="63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B85D-1DA9-BA41-8992-A8C2EE01A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AA196-A903-934E-8CFA-4D39CF8B4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E8B35-AA6C-2441-A448-2E05EB97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1D2F-EF07-8D43-91C1-C4204560D16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4E1D5-AE02-7643-9F8F-FE8F4FA9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7087C-E829-544A-BEC8-AE2CA11E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172A-413A-BD43-9060-5201CE98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2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5651-78E6-0848-8DB8-53B15B79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F8031-4C85-A24A-A60E-519853E6B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3E370-832C-DD46-AA51-266204A8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1D2F-EF07-8D43-91C1-C4204560D16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9BD6-8D7D-8642-B8B0-A38D9AE6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9750-3DBC-B14E-9853-9DDD6C5D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172A-413A-BD43-9060-5201CE98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6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77448-AB8F-3F43-B819-8C6553959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59D4F-C32E-EC47-997B-2BD5C07B2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52A0-7C0A-B040-A188-104D95FC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1D2F-EF07-8D43-91C1-C4204560D16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CFA1-FA9C-6A4B-9D03-8207470B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7CC36-37E2-9B43-8190-829A17E7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172A-413A-BD43-9060-5201CE98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3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83B7-7D10-C644-B27E-827614AC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F9A3-0197-A445-A6E1-FA966246C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D8B3C-812E-2249-A92B-8A4FA6E9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1D2F-EF07-8D43-91C1-C4204560D16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29FBD-3D39-FE48-9121-4775416E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E79EB-089C-B74E-9CC6-18B35F41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172A-413A-BD43-9060-5201CE98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8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23EC-EEB4-8944-BE33-F0E9864A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87334-D44B-D14B-A566-0213E07DA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2971-DEC1-394A-9259-AF52E6C9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1D2F-EF07-8D43-91C1-C4204560D16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4DBE6-BAB4-7A42-8D7E-88289CE1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8D376-61C0-804F-A5BB-65951600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172A-413A-BD43-9060-5201CE98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6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1955-5B92-814A-B62F-786EFB10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29F7-1EE7-0A44-8D1D-713163540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13B0F-4EDD-F246-A129-037B4B93C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90093-7016-514F-BDEF-339CB044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1D2F-EF07-8D43-91C1-C4204560D16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61E9F-04E8-E940-B5F3-E5EB81EA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81359-A965-374A-A7F0-19DDAB88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172A-413A-BD43-9060-5201CE98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FE18-4D08-7F4E-97F9-2C142C266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103BE-6274-B046-9AB8-A65ECAD2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00C8-9D88-0A4D-81C2-AAE631E6A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99273-77E7-8249-BD0C-480E493C8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5655E-3731-C942-BE75-079A8D320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D10A3-FB59-BB42-8526-6C2DC597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1D2F-EF07-8D43-91C1-C4204560D16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76301-EC6B-3444-A91B-625F0C7B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4B8EE-AC3E-A845-B31E-D820C218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172A-413A-BD43-9060-5201CE98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2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EEA5-92CC-B249-9643-02BBB118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B43CB-5509-6646-AEB4-7FFB1849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1D2F-EF07-8D43-91C1-C4204560D16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9096A-B72B-3344-BC4D-F79133BC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12E5E-5350-E947-9A95-806B0DEC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172A-413A-BD43-9060-5201CE98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0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78B46-9619-3E40-9DC5-8ECE6738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1D2F-EF07-8D43-91C1-C4204560D16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F5C8A-73AA-6D46-8583-72B51997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9C91C-B648-E84B-B7A2-8834B889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172A-413A-BD43-9060-5201CE98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3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6B8D-3375-E146-A44B-1FF2FD94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24CF-0C21-D04B-9E36-661541184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0DD8C-5784-4347-A616-40D4D92F6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65A16-B42E-E044-9597-716F6529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1D2F-EF07-8D43-91C1-C4204560D16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48B4B-69B6-434E-9AD3-4349400F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3FFF6-C157-334F-B417-E6867C65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172A-413A-BD43-9060-5201CE98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7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025B-42FF-C94A-B596-E44B5954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9B899-023A-E04A-9D43-AEB0A84AD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D19FB-EA5A-9649-AC76-A3008620A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61A41-2563-1B46-AA30-C74C7A11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1D2F-EF07-8D43-91C1-C4204560D16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AEDEB-4BDC-414E-9E40-8E79B6A4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E46FC-A485-DC41-B467-C83E94D4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172A-413A-BD43-9060-5201CE98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8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C9BC9-E6AC-094B-9F92-9203DBAC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2EB0F-7FA0-B24E-81A6-8A849113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BC614-3CC9-D64F-A614-FC3CC3D4F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1D2F-EF07-8D43-91C1-C4204560D16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169C8-14ED-B447-A15E-0CF8C8AE8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4DE65-7058-144B-8947-ED2512714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3172A-413A-BD43-9060-5201CE98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0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6A3A3C4-AFAE-3A49-B307-9489237CE213}"/>
              </a:ext>
            </a:extLst>
          </p:cNvPr>
          <p:cNvSpPr/>
          <p:nvPr/>
        </p:nvSpPr>
        <p:spPr>
          <a:xfrm>
            <a:off x="417443" y="417443"/>
            <a:ext cx="11410122" cy="6042992"/>
          </a:xfrm>
          <a:prstGeom prst="roundRect">
            <a:avLst/>
          </a:prstGeom>
          <a:solidFill>
            <a:schemeClr val="bg2">
              <a:lumMod val="90000"/>
              <a:alpha val="39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CE431-A0C5-FE4D-BB1E-9C34F3943C48}"/>
              </a:ext>
            </a:extLst>
          </p:cNvPr>
          <p:cNvSpPr txBox="1"/>
          <p:nvPr/>
        </p:nvSpPr>
        <p:spPr>
          <a:xfrm>
            <a:off x="1461051" y="1411357"/>
            <a:ext cx="9322905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Product Sans" panose="020B0403030502040203" pitchFamily="34" charset="0"/>
              </a:rPr>
              <a:t>EDP CAPSTONE</a:t>
            </a:r>
          </a:p>
          <a:p>
            <a:pPr algn="ctr"/>
            <a:r>
              <a:rPr lang="en-US" sz="2800" b="1" dirty="0">
                <a:latin typeface="Product Sans" panose="020B0403030502040203" pitchFamily="34" charset="0"/>
              </a:rPr>
              <a:t>BANKING INDUSTRY</a:t>
            </a:r>
          </a:p>
          <a:p>
            <a:pPr algn="ctr"/>
            <a:endParaRPr lang="en-US" sz="2400" b="1" dirty="0">
              <a:latin typeface="Product Sans" panose="020B0403030502040203" pitchFamily="34" charset="0"/>
            </a:endParaRPr>
          </a:p>
          <a:p>
            <a:pPr algn="ctr"/>
            <a:r>
              <a:rPr lang="en-US" sz="2400" b="1" dirty="0">
                <a:solidFill>
                  <a:srgbClr val="011893"/>
                </a:solidFill>
                <a:latin typeface="Product Sans" panose="020B0403030502040203" pitchFamily="34" charset="0"/>
              </a:rPr>
              <a:t>“Loan Risk”</a:t>
            </a:r>
          </a:p>
          <a:p>
            <a:pPr algn="ctr"/>
            <a:endParaRPr lang="en-US" sz="2400" b="1" dirty="0">
              <a:latin typeface="Product Sans" panose="020B0403030502040203" pitchFamily="34" charset="0"/>
            </a:endParaRPr>
          </a:p>
          <a:p>
            <a:pPr algn="ctr"/>
            <a:r>
              <a:rPr lang="en-US" sz="2400" b="1" dirty="0">
                <a:latin typeface="Product Sans" panose="020B0403030502040203" pitchFamily="34" charset="0"/>
              </a:rPr>
              <a:t>Group Members:</a:t>
            </a:r>
          </a:p>
          <a:p>
            <a:pPr algn="ctr"/>
            <a:endParaRPr lang="en-US" sz="2400" b="1" dirty="0">
              <a:latin typeface="Product Sans" panose="020B0403030502040203" pitchFamily="34" charset="0"/>
            </a:endParaRPr>
          </a:p>
          <a:p>
            <a:pPr algn="ctr"/>
            <a:r>
              <a:rPr lang="en-US" sz="2400" b="1" dirty="0">
                <a:latin typeface="Product Sans" panose="020B0403030502040203" pitchFamily="34" charset="0"/>
              </a:rPr>
              <a:t> </a:t>
            </a:r>
            <a:r>
              <a:rPr lang="en-US" sz="2400" b="1" dirty="0" err="1">
                <a:latin typeface="Product Sans" panose="020B0403030502040203" pitchFamily="34" charset="0"/>
              </a:rPr>
              <a:t>Mazamirrul</a:t>
            </a:r>
            <a:r>
              <a:rPr lang="en-US" sz="2400" b="1" dirty="0">
                <a:latin typeface="Product Sans" panose="020B0403030502040203" pitchFamily="34" charset="0"/>
              </a:rPr>
              <a:t> </a:t>
            </a:r>
            <a:r>
              <a:rPr lang="en-US" sz="2400" b="1" dirty="0" err="1">
                <a:latin typeface="Product Sans" panose="020B0403030502040203" pitchFamily="34" charset="0"/>
              </a:rPr>
              <a:t>Drahman</a:t>
            </a:r>
            <a:endParaRPr lang="en-US" sz="2400" b="1" dirty="0">
              <a:latin typeface="Product Sans" panose="020B0403030502040203" pitchFamily="34" charset="0"/>
            </a:endParaRPr>
          </a:p>
          <a:p>
            <a:pPr algn="ctr"/>
            <a:r>
              <a:rPr lang="en-US" sz="2400" b="1" dirty="0" err="1">
                <a:latin typeface="Product Sans" panose="020B0403030502040203" pitchFamily="34" charset="0"/>
              </a:rPr>
              <a:t>Hemavathy</a:t>
            </a:r>
            <a:r>
              <a:rPr lang="en-US" sz="2400" b="1" dirty="0">
                <a:latin typeface="Product Sans" panose="020B0403030502040203" pitchFamily="34" charset="0"/>
              </a:rPr>
              <a:t> A/P </a:t>
            </a:r>
            <a:r>
              <a:rPr lang="en-US" sz="2400" b="1" dirty="0" err="1">
                <a:latin typeface="Product Sans" panose="020B0403030502040203" pitchFamily="34" charset="0"/>
              </a:rPr>
              <a:t>Palaniappan</a:t>
            </a:r>
            <a:endParaRPr lang="en-US" sz="2400" b="1" dirty="0">
              <a:latin typeface="Product Sans" panose="020B0403030502040203" pitchFamily="34" charset="0"/>
            </a:endParaRPr>
          </a:p>
          <a:p>
            <a:pPr algn="ctr"/>
            <a:r>
              <a:rPr lang="en-US" sz="2400" b="1" dirty="0">
                <a:latin typeface="Product Sans" panose="020B0403030502040203" pitchFamily="34" charset="0"/>
              </a:rPr>
              <a:t>Mohalila Jubli</a:t>
            </a:r>
          </a:p>
          <a:p>
            <a:pPr algn="ctr"/>
            <a:endParaRPr lang="en-US" sz="2400" b="1" dirty="0">
              <a:latin typeface="Product Sans" panose="020B0403030502040203" pitchFamily="34" charset="0"/>
            </a:endParaRPr>
          </a:p>
          <a:p>
            <a:pPr algn="ctr"/>
            <a:endParaRPr lang="en-US" sz="2400" b="1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0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AE436F-3612-354E-A567-FB40BED8F6B2}"/>
              </a:ext>
            </a:extLst>
          </p:cNvPr>
          <p:cNvSpPr/>
          <p:nvPr/>
        </p:nvSpPr>
        <p:spPr>
          <a:xfrm>
            <a:off x="0" y="0"/>
            <a:ext cx="5105400" cy="974035"/>
          </a:xfrm>
          <a:prstGeom prst="rect">
            <a:avLst/>
          </a:prstGeom>
          <a:solidFill>
            <a:srgbClr val="0118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Product Sans" panose="020B0403030502040203" pitchFamily="34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F6204-BAC0-194E-89B5-2319E3B9F428}"/>
              </a:ext>
            </a:extLst>
          </p:cNvPr>
          <p:cNvSpPr txBox="1"/>
          <p:nvPr/>
        </p:nvSpPr>
        <p:spPr>
          <a:xfrm>
            <a:off x="586355" y="1080869"/>
            <a:ext cx="4919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duct Sans" panose="020B0403030502040203" pitchFamily="34" charset="0"/>
              </a:rPr>
              <a:t>TOP THREE (3) FACTORS WHY THE LOAN BEING </a:t>
            </a:r>
            <a:r>
              <a:rPr lang="en-US" b="1" dirty="0">
                <a:solidFill>
                  <a:srgbClr val="00B050"/>
                </a:solidFill>
                <a:latin typeface="Product Sans" panose="020B0403030502040203" pitchFamily="34" charset="0"/>
              </a:rPr>
              <a:t>APPROVED</a:t>
            </a:r>
            <a:r>
              <a:rPr lang="en-US" dirty="0">
                <a:latin typeface="Product Sans" panose="020B0403030502040203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Product Sans" panose="020B0403030502040203" pitchFamily="34" charset="0"/>
              </a:rPr>
              <a:t>REJECTED</a:t>
            </a:r>
            <a:r>
              <a:rPr lang="en-US" dirty="0">
                <a:latin typeface="Product Sans" panose="020B0403030502040203" pitchFamily="34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7E4A0-70E5-8C49-B597-4B4A9FE27996}"/>
              </a:ext>
            </a:extLst>
          </p:cNvPr>
          <p:cNvSpPr txBox="1"/>
          <p:nvPr/>
        </p:nvSpPr>
        <p:spPr>
          <a:xfrm>
            <a:off x="566531" y="2809102"/>
            <a:ext cx="4919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duct Sans" panose="020B0403030502040203" pitchFamily="34" charset="0"/>
              </a:rPr>
              <a:t>HOW TO SUCCESSFULLY GET YOUR LOAN </a:t>
            </a:r>
            <a:r>
              <a:rPr lang="en-US" b="1" dirty="0">
                <a:solidFill>
                  <a:srgbClr val="00B050"/>
                </a:solidFill>
                <a:latin typeface="Product Sans" panose="020B0403030502040203" pitchFamily="34" charset="0"/>
              </a:rPr>
              <a:t>APPROVED</a:t>
            </a:r>
            <a:r>
              <a:rPr lang="en-US" dirty="0">
                <a:latin typeface="Product Sans" panose="020B0403030502040203" pitchFamily="34" charset="0"/>
              </a:rPr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E5A05-35FE-764E-AA63-B15FD327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052" y="5038035"/>
            <a:ext cx="2729948" cy="18199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7C4384-ADB5-46E0-BDDA-7AE7B509747B}"/>
              </a:ext>
            </a:extLst>
          </p:cNvPr>
          <p:cNvSpPr txBox="1"/>
          <p:nvPr/>
        </p:nvSpPr>
        <p:spPr>
          <a:xfrm>
            <a:off x="566531" y="1918997"/>
            <a:ext cx="4919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default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559A5-D47D-4935-8D98-00903113E282}"/>
              </a:ext>
            </a:extLst>
          </p:cNvPr>
          <p:cNvSpPr txBox="1"/>
          <p:nvPr/>
        </p:nvSpPr>
        <p:spPr>
          <a:xfrm>
            <a:off x="711200" y="3455433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education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9285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A3EA774-5371-46A0-8BBA-3073550BC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95" y="643467"/>
            <a:ext cx="807400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3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7CCF312-A581-4501-B971-2D8DDB504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81" y="998876"/>
            <a:ext cx="728243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1527A-D8B7-4B42-BC05-49505DE1913A}"/>
              </a:ext>
            </a:extLst>
          </p:cNvPr>
          <p:cNvSpPr txBox="1"/>
          <p:nvPr/>
        </p:nvSpPr>
        <p:spPr>
          <a:xfrm>
            <a:off x="4230931" y="585610"/>
            <a:ext cx="463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Education vs Loan Status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4801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5014843-2252-48D8-881C-57129D3D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13" y="900124"/>
            <a:ext cx="920837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31E4A-077D-4DE4-9417-84E926B35E0C}"/>
              </a:ext>
            </a:extLst>
          </p:cNvPr>
          <p:cNvSpPr txBox="1"/>
          <p:nvPr/>
        </p:nvSpPr>
        <p:spPr>
          <a:xfrm>
            <a:off x="4581101" y="361971"/>
            <a:ext cx="463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 vs Loan Status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3000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C31ACC4E-0C4F-4240-8074-AF9127692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063" y="643467"/>
            <a:ext cx="615587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C053B7-6052-452A-9031-4646FA2CF3BD}"/>
              </a:ext>
            </a:extLst>
          </p:cNvPr>
          <p:cNvSpPr txBox="1"/>
          <p:nvPr/>
        </p:nvSpPr>
        <p:spPr>
          <a:xfrm>
            <a:off x="4230931" y="154830"/>
            <a:ext cx="463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Default vs Loan Status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3894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65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Product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Mohalila Jubli</dc:creator>
  <cp:lastModifiedBy>Hemavathy Palaniappan</cp:lastModifiedBy>
  <cp:revision>8</cp:revision>
  <dcterms:created xsi:type="dcterms:W3CDTF">2022-02-25T01:57:28Z</dcterms:created>
  <dcterms:modified xsi:type="dcterms:W3CDTF">2022-02-25T09:45:04Z</dcterms:modified>
</cp:coreProperties>
</file>