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73" r:id="rId11"/>
    <p:sldId id="268" r:id="rId12"/>
    <p:sldId id="265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000099"/>
    <a:srgbClr val="33CCFF"/>
    <a:srgbClr val="00FF00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4814" autoAdjust="0"/>
  </p:normalViewPr>
  <p:slideViewPr>
    <p:cSldViewPr snapToGrid="0">
      <p:cViewPr>
        <p:scale>
          <a:sx n="75" d="100"/>
          <a:sy n="75" d="100"/>
        </p:scale>
        <p:origin x="250" y="3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F2B78-B991-4D5C-B07D-44ACC381C5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C34A74-2C4D-4BD2-BC08-A9A9D9FAAC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Asset tracking</a:t>
          </a:r>
          <a:endParaRPr lang="en-US"/>
        </a:p>
      </dgm:t>
    </dgm:pt>
    <dgm:pt modelId="{60CF8415-D881-4ECD-9C10-826F9A3ACB96}" type="parTrans" cxnId="{3EF82ADE-48BF-4431-9C52-58DF8585BF68}">
      <dgm:prSet/>
      <dgm:spPr/>
      <dgm:t>
        <a:bodyPr/>
        <a:lstStyle/>
        <a:p>
          <a:endParaRPr lang="en-US"/>
        </a:p>
      </dgm:t>
    </dgm:pt>
    <dgm:pt modelId="{6798F589-537E-4490-9AB2-A07DDCC24A3E}" type="sibTrans" cxnId="{3EF82ADE-48BF-4431-9C52-58DF8585BF68}">
      <dgm:prSet/>
      <dgm:spPr/>
      <dgm:t>
        <a:bodyPr/>
        <a:lstStyle/>
        <a:p>
          <a:endParaRPr lang="en-US"/>
        </a:p>
      </dgm:t>
    </dgm:pt>
    <dgm:pt modelId="{D59FC518-CF0E-46D7-9223-BC44EBE6E1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Inventory management</a:t>
          </a:r>
          <a:endParaRPr lang="en-US"/>
        </a:p>
      </dgm:t>
    </dgm:pt>
    <dgm:pt modelId="{05B3A139-4701-42BF-9C12-D2370EFFB808}" type="parTrans" cxnId="{E21D83D9-4F94-4911-A343-F2AB159E8C5D}">
      <dgm:prSet/>
      <dgm:spPr/>
      <dgm:t>
        <a:bodyPr/>
        <a:lstStyle/>
        <a:p>
          <a:endParaRPr lang="en-US"/>
        </a:p>
      </dgm:t>
    </dgm:pt>
    <dgm:pt modelId="{B594D5D5-7107-497D-86B5-5E4B38A13298}" type="sibTrans" cxnId="{E21D83D9-4F94-4911-A343-F2AB159E8C5D}">
      <dgm:prSet/>
      <dgm:spPr/>
      <dgm:t>
        <a:bodyPr/>
        <a:lstStyle/>
        <a:p>
          <a:endParaRPr lang="en-US"/>
        </a:p>
      </dgm:t>
    </dgm:pt>
    <dgm:pt modelId="{6EE4852B-955C-4157-B31C-12450ADCE4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Controlling access to confined areas</a:t>
          </a:r>
          <a:endParaRPr lang="en-US"/>
        </a:p>
      </dgm:t>
    </dgm:pt>
    <dgm:pt modelId="{A3786FE5-B1BC-4161-98CA-F4478BF6833B}" type="parTrans" cxnId="{1853D6CC-D9DA-4E00-BF75-9FBAE01C5926}">
      <dgm:prSet/>
      <dgm:spPr/>
      <dgm:t>
        <a:bodyPr/>
        <a:lstStyle/>
        <a:p>
          <a:endParaRPr lang="en-US"/>
        </a:p>
      </dgm:t>
    </dgm:pt>
    <dgm:pt modelId="{D72C153D-AF1E-4D0E-AD4C-13BF4596D9AC}" type="sibTrans" cxnId="{1853D6CC-D9DA-4E00-BF75-9FBAE01C5926}">
      <dgm:prSet/>
      <dgm:spPr/>
      <dgm:t>
        <a:bodyPr/>
        <a:lstStyle/>
        <a:p>
          <a:endParaRPr lang="en-US"/>
        </a:p>
      </dgm:t>
    </dgm:pt>
    <dgm:pt modelId="{34AC7353-1E9B-4CC3-B7ED-26EC3D3367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Personnel tracking</a:t>
          </a:r>
          <a:endParaRPr lang="en-US"/>
        </a:p>
      </dgm:t>
    </dgm:pt>
    <dgm:pt modelId="{76E5A330-E606-4BE4-AE35-FD94625F768D}" type="parTrans" cxnId="{69BED47A-A5A3-49A7-8522-9C31154CBBC5}">
      <dgm:prSet/>
      <dgm:spPr/>
      <dgm:t>
        <a:bodyPr/>
        <a:lstStyle/>
        <a:p>
          <a:endParaRPr lang="en-US"/>
        </a:p>
      </dgm:t>
    </dgm:pt>
    <dgm:pt modelId="{88D23F96-4A80-4871-B490-24F6D91F9211}" type="sibTrans" cxnId="{69BED47A-A5A3-49A7-8522-9C31154CBBC5}">
      <dgm:prSet/>
      <dgm:spPr/>
      <dgm:t>
        <a:bodyPr/>
        <a:lstStyle/>
        <a:p>
          <a:endParaRPr lang="en-US"/>
        </a:p>
      </dgm:t>
    </dgm:pt>
    <dgm:pt modelId="{D163A645-8BBD-40A4-821A-594A19800E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Supply chain management</a:t>
          </a:r>
          <a:endParaRPr lang="en-US"/>
        </a:p>
      </dgm:t>
    </dgm:pt>
    <dgm:pt modelId="{80008947-80C9-4F9C-A3C7-3110E656BE81}" type="parTrans" cxnId="{D98BD99F-67EB-46BD-AB45-D7EB7D2AF94A}">
      <dgm:prSet/>
      <dgm:spPr/>
      <dgm:t>
        <a:bodyPr/>
        <a:lstStyle/>
        <a:p>
          <a:endParaRPr lang="en-US"/>
        </a:p>
      </dgm:t>
    </dgm:pt>
    <dgm:pt modelId="{6EBAC76A-70FB-4056-B514-A2E330EF440D}" type="sibTrans" cxnId="{D98BD99F-67EB-46BD-AB45-D7EB7D2AF94A}">
      <dgm:prSet/>
      <dgm:spPr/>
      <dgm:t>
        <a:bodyPr/>
        <a:lstStyle/>
        <a:p>
          <a:endParaRPr lang="en-US"/>
        </a:p>
      </dgm:t>
    </dgm:pt>
    <dgm:pt modelId="{8D64A181-B600-4453-9BA6-1DC4A2B15D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ID badging</a:t>
          </a:r>
          <a:endParaRPr lang="en-US"/>
        </a:p>
      </dgm:t>
    </dgm:pt>
    <dgm:pt modelId="{3812C0B3-C68A-4FA2-879C-1201656C6008}" type="parTrans" cxnId="{2D04F7D5-8AAE-4FCB-AA67-0ED3A1951A27}">
      <dgm:prSet/>
      <dgm:spPr/>
      <dgm:t>
        <a:bodyPr/>
        <a:lstStyle/>
        <a:p>
          <a:endParaRPr lang="en-US"/>
        </a:p>
      </dgm:t>
    </dgm:pt>
    <dgm:pt modelId="{DDB57A5C-4BB1-44D2-A053-71E01DE2AA9F}" type="sibTrans" cxnId="{2D04F7D5-8AAE-4FCB-AA67-0ED3A1951A27}">
      <dgm:prSet/>
      <dgm:spPr/>
      <dgm:t>
        <a:bodyPr/>
        <a:lstStyle/>
        <a:p>
          <a:endParaRPr lang="en-US"/>
        </a:p>
      </dgm:t>
    </dgm:pt>
    <dgm:pt modelId="{500D7715-482B-4C9F-8581-E9BC598907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 sz="2400" dirty="0"/>
            <a:t>Record the time when lorry pass by the gate. </a:t>
          </a:r>
          <a:endParaRPr lang="en-US" sz="2400" dirty="0"/>
        </a:p>
      </dgm:t>
    </dgm:pt>
    <dgm:pt modelId="{8AC308E7-3669-4DF8-89A5-9EB755F7494F}" type="parTrans" cxnId="{3852B467-C933-4118-A45A-0AC644C304C2}">
      <dgm:prSet/>
      <dgm:spPr/>
      <dgm:t>
        <a:bodyPr/>
        <a:lstStyle/>
        <a:p>
          <a:endParaRPr lang="en-US"/>
        </a:p>
      </dgm:t>
    </dgm:pt>
    <dgm:pt modelId="{5FB77749-3468-459D-9B93-4B15F3A84692}" type="sibTrans" cxnId="{3852B467-C933-4118-A45A-0AC644C304C2}">
      <dgm:prSet/>
      <dgm:spPr/>
      <dgm:t>
        <a:bodyPr/>
        <a:lstStyle/>
        <a:p>
          <a:endParaRPr lang="en-US"/>
        </a:p>
      </dgm:t>
    </dgm:pt>
    <dgm:pt modelId="{DB8C8484-EE1A-440E-ADC0-1ACA2349C1B8}" type="pres">
      <dgm:prSet presAssocID="{FB4F2B78-B991-4D5C-B07D-44ACC381C56F}" presName="root" presStyleCnt="0">
        <dgm:presLayoutVars>
          <dgm:dir/>
          <dgm:resizeHandles val="exact"/>
        </dgm:presLayoutVars>
      </dgm:prSet>
      <dgm:spPr/>
    </dgm:pt>
    <dgm:pt modelId="{0876E736-0C14-40F0-88C0-8784D910318D}" type="pres">
      <dgm:prSet presAssocID="{A1C34A74-2C4D-4BD2-BC08-A9A9D9FAAC90}" presName="compNode" presStyleCnt="0"/>
      <dgm:spPr/>
    </dgm:pt>
    <dgm:pt modelId="{C5D1D024-A6EB-405B-A736-C47A4BA3FB51}" type="pres">
      <dgm:prSet presAssocID="{A1C34A74-2C4D-4BD2-BC08-A9A9D9FAAC90}" presName="iconBgRect" presStyleLbl="bgShp" presStyleIdx="0" presStyleCnt="7"/>
      <dgm:spPr/>
    </dgm:pt>
    <dgm:pt modelId="{912DD522-95C6-4759-9AFD-5D92F5DD1467}" type="pres">
      <dgm:prSet presAssocID="{A1C34A74-2C4D-4BD2-BC08-A9A9D9FAAC9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6E8F69-F66F-48DF-89FA-94C3C67DE280}" type="pres">
      <dgm:prSet presAssocID="{A1C34A74-2C4D-4BD2-BC08-A9A9D9FAAC90}" presName="spaceRect" presStyleCnt="0"/>
      <dgm:spPr/>
    </dgm:pt>
    <dgm:pt modelId="{9F1AF6E8-25D3-457E-9537-5612510E68D7}" type="pres">
      <dgm:prSet presAssocID="{A1C34A74-2C4D-4BD2-BC08-A9A9D9FAAC90}" presName="textRect" presStyleLbl="revTx" presStyleIdx="0" presStyleCnt="7">
        <dgm:presLayoutVars>
          <dgm:chMax val="1"/>
          <dgm:chPref val="1"/>
        </dgm:presLayoutVars>
      </dgm:prSet>
      <dgm:spPr/>
    </dgm:pt>
    <dgm:pt modelId="{7220F18D-94CF-46BF-BEB9-A17189B88A13}" type="pres">
      <dgm:prSet presAssocID="{6798F589-537E-4490-9AB2-A07DDCC24A3E}" presName="sibTrans" presStyleCnt="0"/>
      <dgm:spPr/>
    </dgm:pt>
    <dgm:pt modelId="{28DECFB7-4036-48F6-B253-0D70AE832D15}" type="pres">
      <dgm:prSet presAssocID="{D59FC518-CF0E-46D7-9223-BC44EBE6E1E8}" presName="compNode" presStyleCnt="0"/>
      <dgm:spPr/>
    </dgm:pt>
    <dgm:pt modelId="{9908C93A-51DE-4B96-A7B1-E75BA3A102A8}" type="pres">
      <dgm:prSet presAssocID="{D59FC518-CF0E-46D7-9223-BC44EBE6E1E8}" presName="iconBgRect" presStyleLbl="bgShp" presStyleIdx="1" presStyleCnt="7"/>
      <dgm:spPr/>
    </dgm:pt>
    <dgm:pt modelId="{0C18D813-30DF-482F-9B5C-2274C0DC7C7F}" type="pres">
      <dgm:prSet presAssocID="{D59FC518-CF0E-46D7-9223-BC44EBE6E1E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D19BBE2-EF17-4C4F-B73F-E70E2D9BDA02}" type="pres">
      <dgm:prSet presAssocID="{D59FC518-CF0E-46D7-9223-BC44EBE6E1E8}" presName="spaceRect" presStyleCnt="0"/>
      <dgm:spPr/>
    </dgm:pt>
    <dgm:pt modelId="{24AF94D2-9605-4F05-BE83-FB5FBD948CE3}" type="pres">
      <dgm:prSet presAssocID="{D59FC518-CF0E-46D7-9223-BC44EBE6E1E8}" presName="textRect" presStyleLbl="revTx" presStyleIdx="1" presStyleCnt="7">
        <dgm:presLayoutVars>
          <dgm:chMax val="1"/>
          <dgm:chPref val="1"/>
        </dgm:presLayoutVars>
      </dgm:prSet>
      <dgm:spPr/>
    </dgm:pt>
    <dgm:pt modelId="{8340FA9B-711B-4586-A189-27C507634000}" type="pres">
      <dgm:prSet presAssocID="{B594D5D5-7107-497D-86B5-5E4B38A13298}" presName="sibTrans" presStyleCnt="0"/>
      <dgm:spPr/>
    </dgm:pt>
    <dgm:pt modelId="{1C75205B-8398-4813-9957-068E0CE1DF09}" type="pres">
      <dgm:prSet presAssocID="{6EE4852B-955C-4157-B31C-12450ADCE4B4}" presName="compNode" presStyleCnt="0"/>
      <dgm:spPr/>
    </dgm:pt>
    <dgm:pt modelId="{048AC7AA-3C9A-4B9A-B214-C714EEA4BF74}" type="pres">
      <dgm:prSet presAssocID="{6EE4852B-955C-4157-B31C-12450ADCE4B4}" presName="iconBgRect" presStyleLbl="bgShp" presStyleIdx="2" presStyleCnt="7"/>
      <dgm:spPr/>
    </dgm:pt>
    <dgm:pt modelId="{758A1B00-951E-4BFA-BFB9-ABC77C766645}" type="pres">
      <dgm:prSet presAssocID="{6EE4852B-955C-4157-B31C-12450ADCE4B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96B0E90-A6B5-4126-8613-97E7B948F489}" type="pres">
      <dgm:prSet presAssocID="{6EE4852B-955C-4157-B31C-12450ADCE4B4}" presName="spaceRect" presStyleCnt="0"/>
      <dgm:spPr/>
    </dgm:pt>
    <dgm:pt modelId="{1E977297-0BEC-4570-8455-C394F79F40B7}" type="pres">
      <dgm:prSet presAssocID="{6EE4852B-955C-4157-B31C-12450ADCE4B4}" presName="textRect" presStyleLbl="revTx" presStyleIdx="2" presStyleCnt="7">
        <dgm:presLayoutVars>
          <dgm:chMax val="1"/>
          <dgm:chPref val="1"/>
        </dgm:presLayoutVars>
      </dgm:prSet>
      <dgm:spPr/>
    </dgm:pt>
    <dgm:pt modelId="{A4A5983A-6EF1-4316-AAE0-6076F0D99B27}" type="pres">
      <dgm:prSet presAssocID="{D72C153D-AF1E-4D0E-AD4C-13BF4596D9AC}" presName="sibTrans" presStyleCnt="0"/>
      <dgm:spPr/>
    </dgm:pt>
    <dgm:pt modelId="{1FE42CC4-E660-4FFB-9677-178F0E6EF1E7}" type="pres">
      <dgm:prSet presAssocID="{34AC7353-1E9B-4CC3-B7ED-26EC3D3367CD}" presName="compNode" presStyleCnt="0"/>
      <dgm:spPr/>
    </dgm:pt>
    <dgm:pt modelId="{AE63A028-05A5-48AA-B5B9-D3515B678F2A}" type="pres">
      <dgm:prSet presAssocID="{34AC7353-1E9B-4CC3-B7ED-26EC3D3367CD}" presName="iconBgRect" presStyleLbl="bgShp" presStyleIdx="3" presStyleCnt="7"/>
      <dgm:spPr/>
    </dgm:pt>
    <dgm:pt modelId="{5E71CD58-D879-4195-BF23-AB9BB71257BE}" type="pres">
      <dgm:prSet presAssocID="{34AC7353-1E9B-4CC3-B7ED-26EC3D3367C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D1DF5A0-8E16-4BEA-BEC4-E80A5AE09CAF}" type="pres">
      <dgm:prSet presAssocID="{34AC7353-1E9B-4CC3-B7ED-26EC3D3367CD}" presName="spaceRect" presStyleCnt="0"/>
      <dgm:spPr/>
    </dgm:pt>
    <dgm:pt modelId="{E586A8AE-B00A-46BF-BE2E-3B9F7C23734D}" type="pres">
      <dgm:prSet presAssocID="{34AC7353-1E9B-4CC3-B7ED-26EC3D3367CD}" presName="textRect" presStyleLbl="revTx" presStyleIdx="3" presStyleCnt="7">
        <dgm:presLayoutVars>
          <dgm:chMax val="1"/>
          <dgm:chPref val="1"/>
        </dgm:presLayoutVars>
      </dgm:prSet>
      <dgm:spPr/>
    </dgm:pt>
    <dgm:pt modelId="{B38AA3C8-3813-42B2-9191-AEED043D858A}" type="pres">
      <dgm:prSet presAssocID="{88D23F96-4A80-4871-B490-24F6D91F9211}" presName="sibTrans" presStyleCnt="0"/>
      <dgm:spPr/>
    </dgm:pt>
    <dgm:pt modelId="{76BBFAA2-2D03-4EAC-8087-B6E1C0046634}" type="pres">
      <dgm:prSet presAssocID="{D163A645-8BBD-40A4-821A-594A19800E87}" presName="compNode" presStyleCnt="0"/>
      <dgm:spPr/>
    </dgm:pt>
    <dgm:pt modelId="{C730628E-2665-4F94-BBCF-8D50024492C1}" type="pres">
      <dgm:prSet presAssocID="{D163A645-8BBD-40A4-821A-594A19800E87}" presName="iconBgRect" presStyleLbl="bgShp" presStyleIdx="4" presStyleCnt="7"/>
      <dgm:spPr/>
    </dgm:pt>
    <dgm:pt modelId="{DDE2FDAB-80F6-401F-B5DF-B692E72A09B5}" type="pres">
      <dgm:prSet presAssocID="{D163A645-8BBD-40A4-821A-594A19800E8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03C377C-545A-4520-A03E-BE89C6C580CC}" type="pres">
      <dgm:prSet presAssocID="{D163A645-8BBD-40A4-821A-594A19800E87}" presName="spaceRect" presStyleCnt="0"/>
      <dgm:spPr/>
    </dgm:pt>
    <dgm:pt modelId="{A68EEB0D-32BF-4FA2-A468-231A9DD5D29E}" type="pres">
      <dgm:prSet presAssocID="{D163A645-8BBD-40A4-821A-594A19800E87}" presName="textRect" presStyleLbl="revTx" presStyleIdx="4" presStyleCnt="7">
        <dgm:presLayoutVars>
          <dgm:chMax val="1"/>
          <dgm:chPref val="1"/>
        </dgm:presLayoutVars>
      </dgm:prSet>
      <dgm:spPr/>
    </dgm:pt>
    <dgm:pt modelId="{0C52CC91-E06E-436C-A4B9-0201EE452F28}" type="pres">
      <dgm:prSet presAssocID="{6EBAC76A-70FB-4056-B514-A2E330EF440D}" presName="sibTrans" presStyleCnt="0"/>
      <dgm:spPr/>
    </dgm:pt>
    <dgm:pt modelId="{7FEA8409-37CF-4A47-A59A-A4F0FBD86021}" type="pres">
      <dgm:prSet presAssocID="{8D64A181-B600-4453-9BA6-1DC4A2B15DF1}" presName="compNode" presStyleCnt="0"/>
      <dgm:spPr/>
    </dgm:pt>
    <dgm:pt modelId="{6CE15ED9-D073-403E-8218-82D3877650F7}" type="pres">
      <dgm:prSet presAssocID="{8D64A181-B600-4453-9BA6-1DC4A2B15DF1}" presName="iconBgRect" presStyleLbl="bgShp" presStyleIdx="5" presStyleCnt="7"/>
      <dgm:spPr/>
    </dgm:pt>
    <dgm:pt modelId="{A1E07E2E-30D3-4C2B-A507-3A3D95475490}" type="pres">
      <dgm:prSet presAssocID="{8D64A181-B600-4453-9BA6-1DC4A2B15DF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8D666E2-04D4-4F38-A444-3A1D989393AC}" type="pres">
      <dgm:prSet presAssocID="{8D64A181-B600-4453-9BA6-1DC4A2B15DF1}" presName="spaceRect" presStyleCnt="0"/>
      <dgm:spPr/>
    </dgm:pt>
    <dgm:pt modelId="{891A03F2-8BDA-4FE9-82BF-4F3FB14DB637}" type="pres">
      <dgm:prSet presAssocID="{8D64A181-B600-4453-9BA6-1DC4A2B15DF1}" presName="textRect" presStyleLbl="revTx" presStyleIdx="5" presStyleCnt="7">
        <dgm:presLayoutVars>
          <dgm:chMax val="1"/>
          <dgm:chPref val="1"/>
        </dgm:presLayoutVars>
      </dgm:prSet>
      <dgm:spPr/>
    </dgm:pt>
    <dgm:pt modelId="{F1C819E0-7C1C-4FD0-B414-24ED7ED4E7EC}" type="pres">
      <dgm:prSet presAssocID="{DDB57A5C-4BB1-44D2-A053-71E01DE2AA9F}" presName="sibTrans" presStyleCnt="0"/>
      <dgm:spPr/>
    </dgm:pt>
    <dgm:pt modelId="{AB8A61EB-CD66-41F7-8F58-87B620D811F3}" type="pres">
      <dgm:prSet presAssocID="{500D7715-482B-4C9F-8581-E9BC59890714}" presName="compNode" presStyleCnt="0"/>
      <dgm:spPr/>
    </dgm:pt>
    <dgm:pt modelId="{D4BC0CF9-A8D6-44CC-99EC-12648314CB60}" type="pres">
      <dgm:prSet presAssocID="{500D7715-482B-4C9F-8581-E9BC59890714}" presName="iconBgRect" presStyleLbl="bgShp" presStyleIdx="6" presStyleCnt="7" custScaleX="273374" custScaleY="277603" custLinFactX="-200000" custLinFactNeighborX="-288135" custLinFactNeighborY="41967"/>
      <dgm:spPr/>
    </dgm:pt>
    <dgm:pt modelId="{BDE49B29-A33A-40F3-94DE-49B214BF44C7}" type="pres">
      <dgm:prSet presAssocID="{500D7715-482B-4C9F-8581-E9BC59890714}" presName="iconRect" presStyleLbl="node1" presStyleIdx="6" presStyleCnt="7" custScaleX="273374" custScaleY="277603" custLinFactX="-400000" custLinFactNeighborX="-450049" custLinFactNeighborY="7993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C403D29-229F-4C26-B543-7A0AD1C1F1D6}" type="pres">
      <dgm:prSet presAssocID="{500D7715-482B-4C9F-8581-E9BC59890714}" presName="spaceRect" presStyleCnt="0"/>
      <dgm:spPr/>
    </dgm:pt>
    <dgm:pt modelId="{4987C829-4CB0-43A6-8679-6146D8D5AA1C}" type="pres">
      <dgm:prSet presAssocID="{500D7715-482B-4C9F-8581-E9BC59890714}" presName="textRect" presStyleLbl="revTx" presStyleIdx="6" presStyleCnt="7" custScaleX="605434" custScaleY="197956" custLinFactNeighborX="92205" custLinFactNeighborY="-56254">
        <dgm:presLayoutVars>
          <dgm:chMax val="1"/>
          <dgm:chPref val="1"/>
        </dgm:presLayoutVars>
      </dgm:prSet>
      <dgm:spPr/>
    </dgm:pt>
  </dgm:ptLst>
  <dgm:cxnLst>
    <dgm:cxn modelId="{C0F29518-2553-4F39-AD22-7CD3AE237089}" type="presOf" srcId="{FB4F2B78-B991-4D5C-B07D-44ACC381C56F}" destId="{DB8C8484-EE1A-440E-ADC0-1ACA2349C1B8}" srcOrd="0" destOrd="0" presId="urn:microsoft.com/office/officeart/2018/5/layout/IconCircleLabelList"/>
    <dgm:cxn modelId="{0F632163-3DC4-41D4-AE54-1A45CA25D9F7}" type="presOf" srcId="{6EE4852B-955C-4157-B31C-12450ADCE4B4}" destId="{1E977297-0BEC-4570-8455-C394F79F40B7}" srcOrd="0" destOrd="0" presId="urn:microsoft.com/office/officeart/2018/5/layout/IconCircleLabelList"/>
    <dgm:cxn modelId="{3852B467-C933-4118-A45A-0AC644C304C2}" srcId="{FB4F2B78-B991-4D5C-B07D-44ACC381C56F}" destId="{500D7715-482B-4C9F-8581-E9BC59890714}" srcOrd="6" destOrd="0" parTransId="{8AC308E7-3669-4DF8-89A5-9EB755F7494F}" sibTransId="{5FB77749-3468-459D-9B93-4B15F3A84692}"/>
    <dgm:cxn modelId="{02C7C469-E8C1-42D7-A59F-790ACB289603}" type="presOf" srcId="{D163A645-8BBD-40A4-821A-594A19800E87}" destId="{A68EEB0D-32BF-4FA2-A468-231A9DD5D29E}" srcOrd="0" destOrd="0" presId="urn:microsoft.com/office/officeart/2018/5/layout/IconCircleLabelList"/>
    <dgm:cxn modelId="{24792751-7430-464D-AB23-351269E2C196}" type="presOf" srcId="{8D64A181-B600-4453-9BA6-1DC4A2B15DF1}" destId="{891A03F2-8BDA-4FE9-82BF-4F3FB14DB637}" srcOrd="0" destOrd="0" presId="urn:microsoft.com/office/officeart/2018/5/layout/IconCircleLabelList"/>
    <dgm:cxn modelId="{69BED47A-A5A3-49A7-8522-9C31154CBBC5}" srcId="{FB4F2B78-B991-4D5C-B07D-44ACC381C56F}" destId="{34AC7353-1E9B-4CC3-B7ED-26EC3D3367CD}" srcOrd="3" destOrd="0" parTransId="{76E5A330-E606-4BE4-AE35-FD94625F768D}" sibTransId="{88D23F96-4A80-4871-B490-24F6D91F9211}"/>
    <dgm:cxn modelId="{DA64FE8F-EB18-4360-AC52-DE43B4547EEF}" type="presOf" srcId="{34AC7353-1E9B-4CC3-B7ED-26EC3D3367CD}" destId="{E586A8AE-B00A-46BF-BE2E-3B9F7C23734D}" srcOrd="0" destOrd="0" presId="urn:microsoft.com/office/officeart/2018/5/layout/IconCircleLabelList"/>
    <dgm:cxn modelId="{D98BD99F-67EB-46BD-AB45-D7EB7D2AF94A}" srcId="{FB4F2B78-B991-4D5C-B07D-44ACC381C56F}" destId="{D163A645-8BBD-40A4-821A-594A19800E87}" srcOrd="4" destOrd="0" parTransId="{80008947-80C9-4F9C-A3C7-3110E656BE81}" sibTransId="{6EBAC76A-70FB-4056-B514-A2E330EF440D}"/>
    <dgm:cxn modelId="{1E5C01BB-6888-4621-87FD-D46306BD622A}" type="presOf" srcId="{A1C34A74-2C4D-4BD2-BC08-A9A9D9FAAC90}" destId="{9F1AF6E8-25D3-457E-9537-5612510E68D7}" srcOrd="0" destOrd="0" presId="urn:microsoft.com/office/officeart/2018/5/layout/IconCircleLabelList"/>
    <dgm:cxn modelId="{DFC90FC2-C097-48D3-B900-C33B49D72858}" type="presOf" srcId="{500D7715-482B-4C9F-8581-E9BC59890714}" destId="{4987C829-4CB0-43A6-8679-6146D8D5AA1C}" srcOrd="0" destOrd="0" presId="urn:microsoft.com/office/officeart/2018/5/layout/IconCircleLabelList"/>
    <dgm:cxn modelId="{1853D6CC-D9DA-4E00-BF75-9FBAE01C5926}" srcId="{FB4F2B78-B991-4D5C-B07D-44ACC381C56F}" destId="{6EE4852B-955C-4157-B31C-12450ADCE4B4}" srcOrd="2" destOrd="0" parTransId="{A3786FE5-B1BC-4161-98CA-F4478BF6833B}" sibTransId="{D72C153D-AF1E-4D0E-AD4C-13BF4596D9AC}"/>
    <dgm:cxn modelId="{BB3D9AD2-6D9D-4D8B-A089-C4EA1891B14A}" type="presOf" srcId="{D59FC518-CF0E-46D7-9223-BC44EBE6E1E8}" destId="{24AF94D2-9605-4F05-BE83-FB5FBD948CE3}" srcOrd="0" destOrd="0" presId="urn:microsoft.com/office/officeart/2018/5/layout/IconCircleLabelList"/>
    <dgm:cxn modelId="{2D04F7D5-8AAE-4FCB-AA67-0ED3A1951A27}" srcId="{FB4F2B78-B991-4D5C-B07D-44ACC381C56F}" destId="{8D64A181-B600-4453-9BA6-1DC4A2B15DF1}" srcOrd="5" destOrd="0" parTransId="{3812C0B3-C68A-4FA2-879C-1201656C6008}" sibTransId="{DDB57A5C-4BB1-44D2-A053-71E01DE2AA9F}"/>
    <dgm:cxn modelId="{E21D83D9-4F94-4911-A343-F2AB159E8C5D}" srcId="{FB4F2B78-B991-4D5C-B07D-44ACC381C56F}" destId="{D59FC518-CF0E-46D7-9223-BC44EBE6E1E8}" srcOrd="1" destOrd="0" parTransId="{05B3A139-4701-42BF-9C12-D2370EFFB808}" sibTransId="{B594D5D5-7107-497D-86B5-5E4B38A13298}"/>
    <dgm:cxn modelId="{3EF82ADE-48BF-4431-9C52-58DF8585BF68}" srcId="{FB4F2B78-B991-4D5C-B07D-44ACC381C56F}" destId="{A1C34A74-2C4D-4BD2-BC08-A9A9D9FAAC90}" srcOrd="0" destOrd="0" parTransId="{60CF8415-D881-4ECD-9C10-826F9A3ACB96}" sibTransId="{6798F589-537E-4490-9AB2-A07DDCC24A3E}"/>
    <dgm:cxn modelId="{7A4FEF99-0181-4636-8EA3-DE2549CCED92}" type="presParOf" srcId="{DB8C8484-EE1A-440E-ADC0-1ACA2349C1B8}" destId="{0876E736-0C14-40F0-88C0-8784D910318D}" srcOrd="0" destOrd="0" presId="urn:microsoft.com/office/officeart/2018/5/layout/IconCircleLabelList"/>
    <dgm:cxn modelId="{1763C702-2321-438D-8EA0-7300B9EE4F9F}" type="presParOf" srcId="{0876E736-0C14-40F0-88C0-8784D910318D}" destId="{C5D1D024-A6EB-405B-A736-C47A4BA3FB51}" srcOrd="0" destOrd="0" presId="urn:microsoft.com/office/officeart/2018/5/layout/IconCircleLabelList"/>
    <dgm:cxn modelId="{ED7BCFE7-2E5A-4B1E-A61D-35FC2921041E}" type="presParOf" srcId="{0876E736-0C14-40F0-88C0-8784D910318D}" destId="{912DD522-95C6-4759-9AFD-5D92F5DD1467}" srcOrd="1" destOrd="0" presId="urn:microsoft.com/office/officeart/2018/5/layout/IconCircleLabelList"/>
    <dgm:cxn modelId="{02EF6222-2AA8-4AAE-8DBA-918A1865D46A}" type="presParOf" srcId="{0876E736-0C14-40F0-88C0-8784D910318D}" destId="{E86E8F69-F66F-48DF-89FA-94C3C67DE280}" srcOrd="2" destOrd="0" presId="urn:microsoft.com/office/officeart/2018/5/layout/IconCircleLabelList"/>
    <dgm:cxn modelId="{89D35E1C-A800-427A-92D6-00D196696C94}" type="presParOf" srcId="{0876E736-0C14-40F0-88C0-8784D910318D}" destId="{9F1AF6E8-25D3-457E-9537-5612510E68D7}" srcOrd="3" destOrd="0" presId="urn:microsoft.com/office/officeart/2018/5/layout/IconCircleLabelList"/>
    <dgm:cxn modelId="{B5886B9D-9AB8-4C22-A356-8C4D3723D780}" type="presParOf" srcId="{DB8C8484-EE1A-440E-ADC0-1ACA2349C1B8}" destId="{7220F18D-94CF-46BF-BEB9-A17189B88A13}" srcOrd="1" destOrd="0" presId="urn:microsoft.com/office/officeart/2018/5/layout/IconCircleLabelList"/>
    <dgm:cxn modelId="{9836044B-AFA5-43D0-AB89-B815477917DD}" type="presParOf" srcId="{DB8C8484-EE1A-440E-ADC0-1ACA2349C1B8}" destId="{28DECFB7-4036-48F6-B253-0D70AE832D15}" srcOrd="2" destOrd="0" presId="urn:microsoft.com/office/officeart/2018/5/layout/IconCircleLabelList"/>
    <dgm:cxn modelId="{A4FDDB5C-4967-4A18-9129-FBA8BAD7FD42}" type="presParOf" srcId="{28DECFB7-4036-48F6-B253-0D70AE832D15}" destId="{9908C93A-51DE-4B96-A7B1-E75BA3A102A8}" srcOrd="0" destOrd="0" presId="urn:microsoft.com/office/officeart/2018/5/layout/IconCircleLabelList"/>
    <dgm:cxn modelId="{C0F4C93C-E686-40A2-BCB0-432B802E9593}" type="presParOf" srcId="{28DECFB7-4036-48F6-B253-0D70AE832D15}" destId="{0C18D813-30DF-482F-9B5C-2274C0DC7C7F}" srcOrd="1" destOrd="0" presId="urn:microsoft.com/office/officeart/2018/5/layout/IconCircleLabelList"/>
    <dgm:cxn modelId="{F69D8FA6-3B41-4523-8774-DFE54E50370F}" type="presParOf" srcId="{28DECFB7-4036-48F6-B253-0D70AE832D15}" destId="{3D19BBE2-EF17-4C4F-B73F-E70E2D9BDA02}" srcOrd="2" destOrd="0" presId="urn:microsoft.com/office/officeart/2018/5/layout/IconCircleLabelList"/>
    <dgm:cxn modelId="{24ECC4B1-E6DD-4617-A1FD-708EB0780C63}" type="presParOf" srcId="{28DECFB7-4036-48F6-B253-0D70AE832D15}" destId="{24AF94D2-9605-4F05-BE83-FB5FBD948CE3}" srcOrd="3" destOrd="0" presId="urn:microsoft.com/office/officeart/2018/5/layout/IconCircleLabelList"/>
    <dgm:cxn modelId="{E3E00274-6990-4FA8-8424-6E60C3E075C5}" type="presParOf" srcId="{DB8C8484-EE1A-440E-ADC0-1ACA2349C1B8}" destId="{8340FA9B-711B-4586-A189-27C507634000}" srcOrd="3" destOrd="0" presId="urn:microsoft.com/office/officeart/2018/5/layout/IconCircleLabelList"/>
    <dgm:cxn modelId="{9E003440-00D7-4BD0-BA41-DEF25FACF1E7}" type="presParOf" srcId="{DB8C8484-EE1A-440E-ADC0-1ACA2349C1B8}" destId="{1C75205B-8398-4813-9957-068E0CE1DF09}" srcOrd="4" destOrd="0" presId="urn:microsoft.com/office/officeart/2018/5/layout/IconCircleLabelList"/>
    <dgm:cxn modelId="{5A4041D9-9D2F-4A6E-8051-013BFB5262EB}" type="presParOf" srcId="{1C75205B-8398-4813-9957-068E0CE1DF09}" destId="{048AC7AA-3C9A-4B9A-B214-C714EEA4BF74}" srcOrd="0" destOrd="0" presId="urn:microsoft.com/office/officeart/2018/5/layout/IconCircleLabelList"/>
    <dgm:cxn modelId="{012C60F9-FC1A-402F-9076-6E5A7580F7DA}" type="presParOf" srcId="{1C75205B-8398-4813-9957-068E0CE1DF09}" destId="{758A1B00-951E-4BFA-BFB9-ABC77C766645}" srcOrd="1" destOrd="0" presId="urn:microsoft.com/office/officeart/2018/5/layout/IconCircleLabelList"/>
    <dgm:cxn modelId="{52C4DA27-B514-4FB9-A533-86D84F7A7734}" type="presParOf" srcId="{1C75205B-8398-4813-9957-068E0CE1DF09}" destId="{596B0E90-A6B5-4126-8613-97E7B948F489}" srcOrd="2" destOrd="0" presId="urn:microsoft.com/office/officeart/2018/5/layout/IconCircleLabelList"/>
    <dgm:cxn modelId="{5DF36DA6-477E-47EE-A2BC-248C7BB66AD2}" type="presParOf" srcId="{1C75205B-8398-4813-9957-068E0CE1DF09}" destId="{1E977297-0BEC-4570-8455-C394F79F40B7}" srcOrd="3" destOrd="0" presId="urn:microsoft.com/office/officeart/2018/5/layout/IconCircleLabelList"/>
    <dgm:cxn modelId="{97A112AA-FDBE-4A5B-916A-31275575A22F}" type="presParOf" srcId="{DB8C8484-EE1A-440E-ADC0-1ACA2349C1B8}" destId="{A4A5983A-6EF1-4316-AAE0-6076F0D99B27}" srcOrd="5" destOrd="0" presId="urn:microsoft.com/office/officeart/2018/5/layout/IconCircleLabelList"/>
    <dgm:cxn modelId="{F4EFB842-70AF-4D4B-9D01-F96C37CAA8E8}" type="presParOf" srcId="{DB8C8484-EE1A-440E-ADC0-1ACA2349C1B8}" destId="{1FE42CC4-E660-4FFB-9677-178F0E6EF1E7}" srcOrd="6" destOrd="0" presId="urn:microsoft.com/office/officeart/2018/5/layout/IconCircleLabelList"/>
    <dgm:cxn modelId="{81AD12D7-20CE-494D-96C5-C014ABC72319}" type="presParOf" srcId="{1FE42CC4-E660-4FFB-9677-178F0E6EF1E7}" destId="{AE63A028-05A5-48AA-B5B9-D3515B678F2A}" srcOrd="0" destOrd="0" presId="urn:microsoft.com/office/officeart/2018/5/layout/IconCircleLabelList"/>
    <dgm:cxn modelId="{19540BCE-B257-44AE-8CDB-6872E4547CDD}" type="presParOf" srcId="{1FE42CC4-E660-4FFB-9677-178F0E6EF1E7}" destId="{5E71CD58-D879-4195-BF23-AB9BB71257BE}" srcOrd="1" destOrd="0" presId="urn:microsoft.com/office/officeart/2018/5/layout/IconCircleLabelList"/>
    <dgm:cxn modelId="{8B48C434-AB4D-4F30-8696-FDED99EC11ED}" type="presParOf" srcId="{1FE42CC4-E660-4FFB-9677-178F0E6EF1E7}" destId="{5D1DF5A0-8E16-4BEA-BEC4-E80A5AE09CAF}" srcOrd="2" destOrd="0" presId="urn:microsoft.com/office/officeart/2018/5/layout/IconCircleLabelList"/>
    <dgm:cxn modelId="{3580AEDC-81A2-4A46-A781-1C0F2614B069}" type="presParOf" srcId="{1FE42CC4-E660-4FFB-9677-178F0E6EF1E7}" destId="{E586A8AE-B00A-46BF-BE2E-3B9F7C23734D}" srcOrd="3" destOrd="0" presId="urn:microsoft.com/office/officeart/2018/5/layout/IconCircleLabelList"/>
    <dgm:cxn modelId="{8D963194-BA79-4CE6-90F8-8D592A2557EE}" type="presParOf" srcId="{DB8C8484-EE1A-440E-ADC0-1ACA2349C1B8}" destId="{B38AA3C8-3813-42B2-9191-AEED043D858A}" srcOrd="7" destOrd="0" presId="urn:microsoft.com/office/officeart/2018/5/layout/IconCircleLabelList"/>
    <dgm:cxn modelId="{A73CAF1C-D80B-4145-8738-704A8068B7F5}" type="presParOf" srcId="{DB8C8484-EE1A-440E-ADC0-1ACA2349C1B8}" destId="{76BBFAA2-2D03-4EAC-8087-B6E1C0046634}" srcOrd="8" destOrd="0" presId="urn:microsoft.com/office/officeart/2018/5/layout/IconCircleLabelList"/>
    <dgm:cxn modelId="{36188AC6-EC42-4269-8385-ADC606969AF7}" type="presParOf" srcId="{76BBFAA2-2D03-4EAC-8087-B6E1C0046634}" destId="{C730628E-2665-4F94-BBCF-8D50024492C1}" srcOrd="0" destOrd="0" presId="urn:microsoft.com/office/officeart/2018/5/layout/IconCircleLabelList"/>
    <dgm:cxn modelId="{76474C14-F2C6-4588-9344-A283AC6C13AA}" type="presParOf" srcId="{76BBFAA2-2D03-4EAC-8087-B6E1C0046634}" destId="{DDE2FDAB-80F6-401F-B5DF-B692E72A09B5}" srcOrd="1" destOrd="0" presId="urn:microsoft.com/office/officeart/2018/5/layout/IconCircleLabelList"/>
    <dgm:cxn modelId="{3ACB55CC-C65C-4539-9E6F-1600C81BAE3A}" type="presParOf" srcId="{76BBFAA2-2D03-4EAC-8087-B6E1C0046634}" destId="{B03C377C-545A-4520-A03E-BE89C6C580CC}" srcOrd="2" destOrd="0" presId="urn:microsoft.com/office/officeart/2018/5/layout/IconCircleLabelList"/>
    <dgm:cxn modelId="{0CE6DC02-2017-43DD-9645-9003E3681331}" type="presParOf" srcId="{76BBFAA2-2D03-4EAC-8087-B6E1C0046634}" destId="{A68EEB0D-32BF-4FA2-A468-231A9DD5D29E}" srcOrd="3" destOrd="0" presId="urn:microsoft.com/office/officeart/2018/5/layout/IconCircleLabelList"/>
    <dgm:cxn modelId="{705D0CC6-4D75-4708-9702-E6F8461E0244}" type="presParOf" srcId="{DB8C8484-EE1A-440E-ADC0-1ACA2349C1B8}" destId="{0C52CC91-E06E-436C-A4B9-0201EE452F28}" srcOrd="9" destOrd="0" presId="urn:microsoft.com/office/officeart/2018/5/layout/IconCircleLabelList"/>
    <dgm:cxn modelId="{3274A3BE-05B3-4CFB-8FCC-439983862258}" type="presParOf" srcId="{DB8C8484-EE1A-440E-ADC0-1ACA2349C1B8}" destId="{7FEA8409-37CF-4A47-A59A-A4F0FBD86021}" srcOrd="10" destOrd="0" presId="urn:microsoft.com/office/officeart/2018/5/layout/IconCircleLabelList"/>
    <dgm:cxn modelId="{98FD1F03-95B2-4668-8FD8-82203D51E9C8}" type="presParOf" srcId="{7FEA8409-37CF-4A47-A59A-A4F0FBD86021}" destId="{6CE15ED9-D073-403E-8218-82D3877650F7}" srcOrd="0" destOrd="0" presId="urn:microsoft.com/office/officeart/2018/5/layout/IconCircleLabelList"/>
    <dgm:cxn modelId="{E2D6E45F-D1D2-469B-BD2F-080F7B8CA426}" type="presParOf" srcId="{7FEA8409-37CF-4A47-A59A-A4F0FBD86021}" destId="{A1E07E2E-30D3-4C2B-A507-3A3D95475490}" srcOrd="1" destOrd="0" presId="urn:microsoft.com/office/officeart/2018/5/layout/IconCircleLabelList"/>
    <dgm:cxn modelId="{67D012DC-24E8-4D9B-B32F-79DDDF35EBA5}" type="presParOf" srcId="{7FEA8409-37CF-4A47-A59A-A4F0FBD86021}" destId="{98D666E2-04D4-4F38-A444-3A1D989393AC}" srcOrd="2" destOrd="0" presId="urn:microsoft.com/office/officeart/2018/5/layout/IconCircleLabelList"/>
    <dgm:cxn modelId="{712ACF8C-53F9-43F5-B70C-D02A64C49BAD}" type="presParOf" srcId="{7FEA8409-37CF-4A47-A59A-A4F0FBD86021}" destId="{891A03F2-8BDA-4FE9-82BF-4F3FB14DB637}" srcOrd="3" destOrd="0" presId="urn:microsoft.com/office/officeart/2018/5/layout/IconCircleLabelList"/>
    <dgm:cxn modelId="{B1F83CD5-9DBB-4190-91A2-C2C28AC615B8}" type="presParOf" srcId="{DB8C8484-EE1A-440E-ADC0-1ACA2349C1B8}" destId="{F1C819E0-7C1C-4FD0-B414-24ED7ED4E7EC}" srcOrd="11" destOrd="0" presId="urn:microsoft.com/office/officeart/2018/5/layout/IconCircleLabelList"/>
    <dgm:cxn modelId="{7C44BE7D-C75E-40C2-908B-E2E7F6D7360E}" type="presParOf" srcId="{DB8C8484-EE1A-440E-ADC0-1ACA2349C1B8}" destId="{AB8A61EB-CD66-41F7-8F58-87B620D811F3}" srcOrd="12" destOrd="0" presId="urn:microsoft.com/office/officeart/2018/5/layout/IconCircleLabelList"/>
    <dgm:cxn modelId="{C2BCC092-A22E-4279-A3B3-B536D4F3A50F}" type="presParOf" srcId="{AB8A61EB-CD66-41F7-8F58-87B620D811F3}" destId="{D4BC0CF9-A8D6-44CC-99EC-12648314CB60}" srcOrd="0" destOrd="0" presId="urn:microsoft.com/office/officeart/2018/5/layout/IconCircleLabelList"/>
    <dgm:cxn modelId="{EA9F77BB-2536-406E-9F4C-C9658AC7D04D}" type="presParOf" srcId="{AB8A61EB-CD66-41F7-8F58-87B620D811F3}" destId="{BDE49B29-A33A-40F3-94DE-49B214BF44C7}" srcOrd="1" destOrd="0" presId="urn:microsoft.com/office/officeart/2018/5/layout/IconCircleLabelList"/>
    <dgm:cxn modelId="{90EC9AB9-8029-4B09-B530-EA2A2E758F48}" type="presParOf" srcId="{AB8A61EB-CD66-41F7-8F58-87B620D811F3}" destId="{EC403D29-229F-4C26-B543-7A0AD1C1F1D6}" srcOrd="2" destOrd="0" presId="urn:microsoft.com/office/officeart/2018/5/layout/IconCircleLabelList"/>
    <dgm:cxn modelId="{E252F20E-D3B3-4C57-83B2-49D7971CADCD}" type="presParOf" srcId="{AB8A61EB-CD66-41F7-8F58-87B620D811F3}" destId="{4987C829-4CB0-43A6-8679-6146D8D5AA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1D024-A6EB-405B-A736-C47A4BA3FB51}">
      <dsp:nvSpPr>
        <dsp:cNvPr id="0" name=""/>
        <dsp:cNvSpPr/>
      </dsp:nvSpPr>
      <dsp:spPr>
        <a:xfrm>
          <a:off x="1019835" y="1557"/>
          <a:ext cx="766669" cy="766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DD522-95C6-4759-9AFD-5D92F5DD1467}">
      <dsp:nvSpPr>
        <dsp:cNvPr id="0" name=""/>
        <dsp:cNvSpPr/>
      </dsp:nvSpPr>
      <dsp:spPr>
        <a:xfrm>
          <a:off x="1183224" y="164946"/>
          <a:ext cx="439892" cy="43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AF6E8-25D3-457E-9537-5612510E68D7}">
      <dsp:nvSpPr>
        <dsp:cNvPr id="0" name=""/>
        <dsp:cNvSpPr/>
      </dsp:nvSpPr>
      <dsp:spPr>
        <a:xfrm>
          <a:off x="774752" y="1007026"/>
          <a:ext cx="1256835" cy="5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100" kern="1200"/>
            <a:t>Asset tracking</a:t>
          </a:r>
          <a:endParaRPr lang="en-US" sz="1100" kern="1200"/>
        </a:p>
      </dsp:txBody>
      <dsp:txXfrm>
        <a:off x="774752" y="1007026"/>
        <a:ext cx="1256835" cy="518444"/>
      </dsp:txXfrm>
    </dsp:sp>
    <dsp:sp modelId="{9908C93A-51DE-4B96-A7B1-E75BA3A102A8}">
      <dsp:nvSpPr>
        <dsp:cNvPr id="0" name=""/>
        <dsp:cNvSpPr/>
      </dsp:nvSpPr>
      <dsp:spPr>
        <a:xfrm>
          <a:off x="2496617" y="1557"/>
          <a:ext cx="766669" cy="766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8D813-30DF-482F-9B5C-2274C0DC7C7F}">
      <dsp:nvSpPr>
        <dsp:cNvPr id="0" name=""/>
        <dsp:cNvSpPr/>
      </dsp:nvSpPr>
      <dsp:spPr>
        <a:xfrm>
          <a:off x="2660006" y="164946"/>
          <a:ext cx="439892" cy="43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F94D2-9605-4F05-BE83-FB5FBD948CE3}">
      <dsp:nvSpPr>
        <dsp:cNvPr id="0" name=""/>
        <dsp:cNvSpPr/>
      </dsp:nvSpPr>
      <dsp:spPr>
        <a:xfrm>
          <a:off x="2251534" y="1007026"/>
          <a:ext cx="1256835" cy="5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100" kern="1200"/>
            <a:t>Inventory management</a:t>
          </a:r>
          <a:endParaRPr lang="en-US" sz="1100" kern="1200"/>
        </a:p>
      </dsp:txBody>
      <dsp:txXfrm>
        <a:off x="2251534" y="1007026"/>
        <a:ext cx="1256835" cy="518444"/>
      </dsp:txXfrm>
    </dsp:sp>
    <dsp:sp modelId="{048AC7AA-3C9A-4B9A-B214-C714EEA4BF74}">
      <dsp:nvSpPr>
        <dsp:cNvPr id="0" name=""/>
        <dsp:cNvSpPr/>
      </dsp:nvSpPr>
      <dsp:spPr>
        <a:xfrm>
          <a:off x="3973399" y="1557"/>
          <a:ext cx="766669" cy="766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A1B00-951E-4BFA-BFB9-ABC77C766645}">
      <dsp:nvSpPr>
        <dsp:cNvPr id="0" name=""/>
        <dsp:cNvSpPr/>
      </dsp:nvSpPr>
      <dsp:spPr>
        <a:xfrm>
          <a:off x="4136788" y="164946"/>
          <a:ext cx="439892" cy="439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7297-0BEC-4570-8455-C394F79F40B7}">
      <dsp:nvSpPr>
        <dsp:cNvPr id="0" name=""/>
        <dsp:cNvSpPr/>
      </dsp:nvSpPr>
      <dsp:spPr>
        <a:xfrm>
          <a:off x="3728316" y="1007026"/>
          <a:ext cx="1256835" cy="5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100" kern="1200"/>
            <a:t>Controlling access to confined areas</a:t>
          </a:r>
          <a:endParaRPr lang="en-US" sz="1100" kern="1200"/>
        </a:p>
      </dsp:txBody>
      <dsp:txXfrm>
        <a:off x="3728316" y="1007026"/>
        <a:ext cx="1256835" cy="518444"/>
      </dsp:txXfrm>
    </dsp:sp>
    <dsp:sp modelId="{AE63A028-05A5-48AA-B5B9-D3515B678F2A}">
      <dsp:nvSpPr>
        <dsp:cNvPr id="0" name=""/>
        <dsp:cNvSpPr/>
      </dsp:nvSpPr>
      <dsp:spPr>
        <a:xfrm>
          <a:off x="5450182" y="1557"/>
          <a:ext cx="766669" cy="766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1CD58-D879-4195-BF23-AB9BB71257BE}">
      <dsp:nvSpPr>
        <dsp:cNvPr id="0" name=""/>
        <dsp:cNvSpPr/>
      </dsp:nvSpPr>
      <dsp:spPr>
        <a:xfrm>
          <a:off x="5613570" y="164946"/>
          <a:ext cx="439892" cy="439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6A8AE-B00A-46BF-BE2E-3B9F7C23734D}">
      <dsp:nvSpPr>
        <dsp:cNvPr id="0" name=""/>
        <dsp:cNvSpPr/>
      </dsp:nvSpPr>
      <dsp:spPr>
        <a:xfrm>
          <a:off x="5205099" y="1007026"/>
          <a:ext cx="1256835" cy="5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100" kern="1200"/>
            <a:t>Personnel tracking</a:t>
          </a:r>
          <a:endParaRPr lang="en-US" sz="1100" kern="1200"/>
        </a:p>
      </dsp:txBody>
      <dsp:txXfrm>
        <a:off x="5205099" y="1007026"/>
        <a:ext cx="1256835" cy="518444"/>
      </dsp:txXfrm>
    </dsp:sp>
    <dsp:sp modelId="{C730628E-2665-4F94-BBCF-8D50024492C1}">
      <dsp:nvSpPr>
        <dsp:cNvPr id="0" name=""/>
        <dsp:cNvSpPr/>
      </dsp:nvSpPr>
      <dsp:spPr>
        <a:xfrm>
          <a:off x="6926964" y="1557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2FDAB-80F6-401F-B5DF-B692E72A09B5}">
      <dsp:nvSpPr>
        <dsp:cNvPr id="0" name=""/>
        <dsp:cNvSpPr/>
      </dsp:nvSpPr>
      <dsp:spPr>
        <a:xfrm>
          <a:off x="7090353" y="164946"/>
          <a:ext cx="439892" cy="4398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EEB0D-32BF-4FA2-A468-231A9DD5D29E}">
      <dsp:nvSpPr>
        <dsp:cNvPr id="0" name=""/>
        <dsp:cNvSpPr/>
      </dsp:nvSpPr>
      <dsp:spPr>
        <a:xfrm>
          <a:off x="6681881" y="1007026"/>
          <a:ext cx="1256835" cy="5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100" kern="1200"/>
            <a:t>Supply chain management</a:t>
          </a:r>
          <a:endParaRPr lang="en-US" sz="1100" kern="1200"/>
        </a:p>
      </dsp:txBody>
      <dsp:txXfrm>
        <a:off x="6681881" y="1007026"/>
        <a:ext cx="1256835" cy="518444"/>
      </dsp:txXfrm>
    </dsp:sp>
    <dsp:sp modelId="{6CE15ED9-D073-403E-8218-82D3877650F7}">
      <dsp:nvSpPr>
        <dsp:cNvPr id="0" name=""/>
        <dsp:cNvSpPr/>
      </dsp:nvSpPr>
      <dsp:spPr>
        <a:xfrm>
          <a:off x="8403746" y="1557"/>
          <a:ext cx="766669" cy="766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07E2E-30D3-4C2B-A507-3A3D95475490}">
      <dsp:nvSpPr>
        <dsp:cNvPr id="0" name=""/>
        <dsp:cNvSpPr/>
      </dsp:nvSpPr>
      <dsp:spPr>
        <a:xfrm>
          <a:off x="8567135" y="164946"/>
          <a:ext cx="439892" cy="4398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A03F2-8BDA-4FE9-82BF-4F3FB14DB637}">
      <dsp:nvSpPr>
        <dsp:cNvPr id="0" name=""/>
        <dsp:cNvSpPr/>
      </dsp:nvSpPr>
      <dsp:spPr>
        <a:xfrm>
          <a:off x="8158663" y="1007026"/>
          <a:ext cx="1256835" cy="5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100" kern="1200"/>
            <a:t>ID badging</a:t>
          </a:r>
          <a:endParaRPr lang="en-US" sz="1100" kern="1200"/>
        </a:p>
      </dsp:txBody>
      <dsp:txXfrm>
        <a:off x="8158663" y="1007026"/>
        <a:ext cx="1256835" cy="518444"/>
      </dsp:txXfrm>
    </dsp:sp>
    <dsp:sp modelId="{D4BC0CF9-A8D6-44CC-99EC-12648314CB60}">
      <dsp:nvSpPr>
        <dsp:cNvPr id="0" name=""/>
        <dsp:cNvSpPr/>
      </dsp:nvSpPr>
      <dsp:spPr>
        <a:xfrm>
          <a:off x="304803" y="2161428"/>
          <a:ext cx="2095876" cy="21282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49B29-A33A-40F3-94DE-49B214BF44C7}">
      <dsp:nvSpPr>
        <dsp:cNvPr id="0" name=""/>
        <dsp:cNvSpPr/>
      </dsp:nvSpPr>
      <dsp:spPr>
        <a:xfrm>
          <a:off x="754547" y="2644893"/>
          <a:ext cx="1202551" cy="122115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7C829-4CB0-43A6-8679-6146D8D5AA1C}">
      <dsp:nvSpPr>
        <dsp:cNvPr id="0" name=""/>
        <dsp:cNvSpPr/>
      </dsp:nvSpPr>
      <dsp:spPr>
        <a:xfrm>
          <a:off x="2449335" y="2980393"/>
          <a:ext cx="7609312" cy="102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400" kern="1200" dirty="0"/>
            <a:t>Record the time when lorry pass by the gate. </a:t>
          </a:r>
          <a:endParaRPr lang="en-US" sz="2400" kern="1200" dirty="0"/>
        </a:p>
      </dsp:txBody>
      <dsp:txXfrm>
        <a:off x="2449335" y="2980393"/>
        <a:ext cx="7609312" cy="102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66885-1351-4131-A26D-CD386E9FEAAB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3798-2A5F-4409-BD9A-241E26DB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RFID Structure </a:t>
            </a:r>
          </a:p>
          <a:p>
            <a:r>
              <a:rPr lang="en-MY" dirty="0"/>
              <a:t>1. </a:t>
            </a:r>
            <a:r>
              <a:rPr lang="en-MY" b="1" dirty="0"/>
              <a:t>TRANSPONDER</a:t>
            </a:r>
            <a:r>
              <a:rPr lang="en-MY" dirty="0"/>
              <a:t> which is located on the product to be scanned</a:t>
            </a:r>
          </a:p>
          <a:p>
            <a:r>
              <a:rPr lang="en-MY" dirty="0"/>
              <a:t>2. </a:t>
            </a:r>
            <a:r>
              <a:rPr lang="en-MY" b="1" dirty="0"/>
              <a:t>READER</a:t>
            </a:r>
            <a:r>
              <a:rPr lang="en-MY" dirty="0"/>
              <a:t> @ read &amp; write device</a:t>
            </a:r>
          </a:p>
          <a:p>
            <a:r>
              <a:rPr lang="en-MY" dirty="0"/>
              <a:t>    -  INCLUDE radio frequency module, a controlling unit for configurations, a monitor and an antenna to investigate the RFID tags. </a:t>
            </a:r>
          </a:p>
          <a:p>
            <a:r>
              <a:rPr lang="en-MY" dirty="0"/>
              <a:t>    -  In-built with an extra </a:t>
            </a:r>
            <a:r>
              <a:rPr lang="en-MY" u="sng" dirty="0"/>
              <a:t>INTERFACE</a:t>
            </a:r>
            <a:r>
              <a:rPr lang="en-MY" dirty="0"/>
              <a:t> allowing them to forward the data received to another system (control system or PC).</a:t>
            </a:r>
          </a:p>
          <a:p>
            <a:endParaRPr lang="en-MY" dirty="0"/>
          </a:p>
          <a:p>
            <a:r>
              <a:rPr lang="en-MY" dirty="0"/>
              <a:t>3. </a:t>
            </a:r>
            <a:r>
              <a:rPr lang="en-MY" b="1" dirty="0"/>
              <a:t>RFID TAG </a:t>
            </a:r>
            <a:r>
              <a:rPr lang="en-MY" dirty="0"/>
              <a:t>– The actual </a:t>
            </a:r>
            <a:r>
              <a:rPr lang="en-MY" b="1" dirty="0"/>
              <a:t>data</a:t>
            </a:r>
            <a:r>
              <a:rPr lang="en-MY" dirty="0"/>
              <a:t> carrying tool of an RFID structure, got </a:t>
            </a:r>
            <a:r>
              <a:rPr lang="en-MY" b="1" dirty="0"/>
              <a:t>antenna</a:t>
            </a:r>
            <a:r>
              <a:rPr lang="en-MY" dirty="0"/>
              <a:t> &amp; </a:t>
            </a:r>
            <a:r>
              <a:rPr lang="en-MY" b="1" dirty="0"/>
              <a:t>electronic micro-chip</a:t>
            </a:r>
            <a:r>
              <a:rPr lang="en-MY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E3798-2A5F-4409-BD9A-241E26DBE9B5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39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387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718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88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8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683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910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726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06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718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28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6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DF29-6942-401E-915F-008D050D3096}" type="datetimeFigureOut">
              <a:rPr lang="en-MY" smtClean="0"/>
              <a:t>28/10/2019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F66F-E8C7-4D99-B0AB-FCF8ED1394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008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7" y="1482300"/>
            <a:ext cx="5204604" cy="3610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2687" y="6468492"/>
            <a:ext cx="8546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latin typeface="Century Gothic" panose="020B0502020202020204" pitchFamily="34" charset="0"/>
              </a:rPr>
              <a:t>Malaysia  |  Singapore  |  China  |  Vietnam  | Indonesia  |  Philippines  |  Sri Lanka  |  Thailand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96" y="455907"/>
            <a:ext cx="2910984" cy="6160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3" y="1482299"/>
            <a:ext cx="12192001" cy="3610763"/>
          </a:xfrm>
          <a:prstGeom prst="rect">
            <a:avLst/>
          </a:prstGeom>
          <a:solidFill>
            <a:srgbClr val="D0CEC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-1" y="1482301"/>
            <a:ext cx="6987397" cy="36107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73129" y="2986665"/>
            <a:ext cx="6441135" cy="843570"/>
          </a:xfrm>
        </p:spPr>
        <p:txBody>
          <a:bodyPr>
            <a:normAutofit/>
          </a:bodyPr>
          <a:lstStyle/>
          <a:p>
            <a:r>
              <a:rPr lang="en-MY" sz="4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RFID (CENTOS)</a:t>
            </a:r>
          </a:p>
        </p:txBody>
      </p:sp>
    </p:spTree>
    <p:extLst>
      <p:ext uri="{BB962C8B-B14F-4D97-AF65-F5344CB8AC3E}">
        <p14:creationId xmlns:p14="http://schemas.microsoft.com/office/powerpoint/2010/main" val="394008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9F27-F81C-44DE-B6A4-FC0BE8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DEVELEOP COBOL PROGRAM(PART 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034B6C1-07EB-4B17-80D9-551E94BD4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05" y="2310834"/>
            <a:ext cx="8421989" cy="32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9F27-F81C-44DE-B6A4-FC0BE8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DEVELEOP COBOL PROGRAM(PART 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792E9-2373-4D31-92A1-43407916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05"/>
          <a:stretch/>
        </p:blipFill>
        <p:spPr>
          <a:xfrm>
            <a:off x="2090290" y="2310834"/>
            <a:ext cx="8011420" cy="43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F5081D-6F37-4BB4-B5EA-A11692358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3467 h 6858000"/>
              <a:gd name="connsiteX1" fmla="*/ 643467 w 12192000"/>
              <a:gd name="connsiteY1" fmla="*/ 6214533 h 6858000"/>
              <a:gd name="connsiteX2" fmla="*/ 11548533 w 12192000"/>
              <a:gd name="connsiteY2" fmla="*/ 6214533 h 6858000"/>
              <a:gd name="connsiteX3" fmla="*/ 11548533 w 12192000"/>
              <a:gd name="connsiteY3" fmla="*/ 64346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3467"/>
                </a:moveTo>
                <a:lnTo>
                  <a:pt x="643467" y="6214533"/>
                </a:lnTo>
                <a:lnTo>
                  <a:pt x="11548533" y="6214533"/>
                </a:lnTo>
                <a:lnTo>
                  <a:pt x="11548533" y="64346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16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73E4E8-F370-4976-802D-1C980178C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73"/>
          <a:stretch/>
        </p:blipFill>
        <p:spPr>
          <a:xfrm>
            <a:off x="20" y="119067"/>
            <a:ext cx="12191980" cy="66198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DC041D-D1C3-4296-85D0-23923F3A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627698"/>
            <a:ext cx="10915650" cy="5602605"/>
          </a:xfrm>
          <a:prstGeom prst="rect">
            <a:avLst/>
          </a:prstGeom>
          <a:noFill/>
          <a:ln w="44450" cap="sq" cmpd="dbl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9F27-F81C-44DE-B6A4-FC0BE8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4: DEVELEOP COBOL PROGRAM(PART 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603041-138B-49FF-8843-23852411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2" y="1861655"/>
            <a:ext cx="5242845" cy="2450109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3ADE34-0937-436C-9F3C-B6E908FB3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49" y="3794697"/>
            <a:ext cx="7364878" cy="16146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F7CFCA-C5A0-4358-BB66-3AB8182B5387}"/>
              </a:ext>
            </a:extLst>
          </p:cNvPr>
          <p:cNvSpPr/>
          <p:nvPr/>
        </p:nvSpPr>
        <p:spPr>
          <a:xfrm>
            <a:off x="2871537" y="55955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MY" dirty="0">
                <a:solidFill>
                  <a:srgbClr val="000000"/>
                </a:solidFill>
                <a:latin typeface="Century Gothic" panose="020B0502020202020204" pitchFamily="34" charset="0"/>
              </a:rPr>
              <a:t>DEVELOP THIS TELNET + TEXT PROGRAM AND DATA UPDATE TO ID.DB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251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9F27-F81C-44DE-B6A4-FC0BE8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4600" dirty="0">
                <a:solidFill>
                  <a:srgbClr val="FFFFFF"/>
                </a:solidFill>
              </a:rPr>
              <a:t>5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DEVELEOP JAVA/C PROGRAM(PART </a:t>
            </a:r>
            <a:r>
              <a:rPr lang="en-US" sz="4600" dirty="0">
                <a:solidFill>
                  <a:srgbClr val="FFFFFF"/>
                </a:solidFill>
              </a:rPr>
              <a:t>1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6E6A9C-FC84-41E8-8D9D-590749763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93" y="2505043"/>
            <a:ext cx="7174613" cy="1251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FB2922-9C3E-4DD9-B7DD-BE33B2AA298E}"/>
              </a:ext>
            </a:extLst>
          </p:cNvPr>
          <p:cNvSpPr/>
          <p:nvPr/>
        </p:nvSpPr>
        <p:spPr>
          <a:xfrm>
            <a:off x="1042736" y="4670259"/>
            <a:ext cx="10106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dirty="0">
                <a:solidFill>
                  <a:srgbClr val="000000"/>
                </a:solidFill>
                <a:latin typeface="Century Gothic" panose="020B0502020202020204" pitchFamily="34" charset="0"/>
              </a:rPr>
              <a:t>DEVELOP JAVA OR C PROGRAM TO READ RFID ID TAG USING FIXED READER WITH MULTIPLE READ + UPDATE ID.DB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44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9F27-F81C-44DE-B6A4-FC0BE8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4600" dirty="0">
                <a:solidFill>
                  <a:srgbClr val="FFFFFF"/>
                </a:solidFill>
              </a:rPr>
              <a:t>6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DEVELEOP JAVA/C PROGRAM(PART 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5AB9D-1497-430E-BA0F-7D307CC39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6" y="2735953"/>
            <a:ext cx="7475007" cy="1386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CEECC1-64E3-4A35-8FFB-FB42C8650057}"/>
              </a:ext>
            </a:extLst>
          </p:cNvPr>
          <p:cNvSpPr/>
          <p:nvPr/>
        </p:nvSpPr>
        <p:spPr>
          <a:xfrm>
            <a:off x="705853" y="4809204"/>
            <a:ext cx="10748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dirty="0">
                <a:solidFill>
                  <a:srgbClr val="000000"/>
                </a:solidFill>
                <a:latin typeface="Century Gothic" panose="020B0502020202020204" pitchFamily="34" charset="0"/>
              </a:rPr>
              <a:t>DEVELOP JAVA OR C PROGRAM TO READ RFID ID TAG USING FIXED READER WITH SINGLE READ LIKE TOUCH-N-GO + UPDATE ID.DB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122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BD494C6-4FC3-4DE8-B288-1C3F27F6C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</a:t>
            </a:r>
            <a:endParaRPr lang="en-MY" sz="60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99A908-46FE-48A2-8428-DE0BDC69E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VAN TZE SHAN</a:t>
            </a:r>
            <a:endParaRPr lang="en-MY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1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What is RFID?</a:t>
            </a:r>
            <a:r>
              <a:rPr lang="en-MY" sz="3700">
                <a:solidFill>
                  <a:srgbClr val="000000"/>
                </a:solidFill>
              </a:rPr>
              <a:t> (Radio Frequency Identification)</a:t>
            </a:r>
          </a:p>
        </p:txBody>
      </p:sp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5B9E1-6DC5-443D-A4BD-5D7D127F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49" y="2674692"/>
            <a:ext cx="3661831" cy="15288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CDC7D4-9752-4C0B-BB11-86539D7D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MY" sz="2000">
                <a:solidFill>
                  <a:srgbClr val="000000"/>
                </a:solidFill>
              </a:rPr>
              <a:t>A technique facilitating identification of any product or item without the requirement of any line of sight amid transponder and reader.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67EE-9D52-4EA4-BD46-76D01C82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MY" sz="1100">
                <a:solidFill>
                  <a:srgbClr val="898989"/>
                </a:solidFill>
              </a:rPr>
              <a:t>https://www.electronicshub.org/rfid-technology-and-its-applications/</a:t>
            </a:r>
          </a:p>
        </p:txBody>
      </p:sp>
    </p:spTree>
    <p:extLst>
      <p:ext uri="{BB962C8B-B14F-4D97-AF65-F5344CB8AC3E}">
        <p14:creationId xmlns:p14="http://schemas.microsoft.com/office/powerpoint/2010/main" val="323206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579-FD9A-46F4-A3D0-9D736BFE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MY" sz="4400" b="1"/>
              <a:t>	RFID Applications</a:t>
            </a:r>
            <a:endParaRPr lang="en-MY" sz="4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7BE55-5FF0-47D7-9DCB-A59A2AE09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414763"/>
              </p:ext>
            </p:extLst>
          </p:nvPr>
        </p:nvGraphicFramePr>
        <p:xfrm>
          <a:off x="1000874" y="2385390"/>
          <a:ext cx="10190252" cy="429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96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AEA-90D2-45C5-8D48-BF3125C6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RFID(CENTOS)</a:t>
            </a:r>
            <a:endParaRPr lang="en-MY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EC164A-9634-453E-9032-5C9C0D70E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884487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871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071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OPERATING SYSTEM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CENTOS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4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DATABASE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MARIA DB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4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COBOL COMPILER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ISCOBOL + CTREE RTG INDEXED DB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COBOL DATA BRIDGE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ISCOBOL DATA BRIDGE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3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RFID PROGRAMMING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 OR C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FILE SYSTEM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/RD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49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FOLDER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/RD/p01/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5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RFID PRINTER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RFID PRINTER + RFID TAG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9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RFID READER 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FIXED READER + ANTENNA WITH LAN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7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RFID MOBILE READER 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MOBILE READER WITH WIFI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22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3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EA05-355A-4F74-B376-85BEF4A6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PROGRESS</a:t>
            </a:r>
            <a:endParaRPr lang="en-M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3D040E-FE56-45CE-920F-CBE1C0E92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879939"/>
              </p:ext>
            </p:extLst>
          </p:nvPr>
        </p:nvGraphicFramePr>
        <p:xfrm>
          <a:off x="838200" y="1841667"/>
          <a:ext cx="10515600" cy="385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42">
                  <a:extLst>
                    <a:ext uri="{9D8B030D-6E8A-4147-A177-3AD203B41FA5}">
                      <a16:colId xmlns:a16="http://schemas.microsoft.com/office/drawing/2014/main" val="1022499993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149511699"/>
                    </a:ext>
                  </a:extLst>
                </a:gridCol>
                <a:gridCol w="5532521">
                  <a:extLst>
                    <a:ext uri="{9D8B030D-6E8A-4147-A177-3AD203B41FA5}">
                      <a16:colId xmlns:a16="http://schemas.microsoft.com/office/drawing/2014/main" val="11576596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7092267"/>
                    </a:ext>
                  </a:extLst>
                </a:gridCol>
              </a:tblGrid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STEP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25489"/>
                  </a:ext>
                </a:extLst>
              </a:tr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 SERVER + DB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62017"/>
                  </a:ext>
                </a:extLst>
              </a:tr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 COBOL COMPILER + DATABASE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88222"/>
                  </a:ext>
                </a:extLst>
              </a:tr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DEVELEOP COBOL PROGRAMMING PART 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58039"/>
                  </a:ext>
                </a:extLst>
              </a:tr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08/11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COBOL PROGRAMMING PART 2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689748"/>
                  </a:ext>
                </a:extLst>
              </a:tr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19/11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JAVA OR C PART 3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86463"/>
                  </a:ext>
                </a:extLst>
              </a:tr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28/11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JAVA OR C PART 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76153"/>
                  </a:ext>
                </a:extLst>
              </a:tr>
              <a:tr h="481660"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05/12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PRESENTATION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4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24A30-BB94-4911-9961-F59F0D10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1: SETUP CENTOS &amp; MARIA DB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326F7-8221-41F9-B1E3-A90110527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6"/>
          <a:stretch/>
        </p:blipFill>
        <p:spPr>
          <a:xfrm>
            <a:off x="6379758" y="2697729"/>
            <a:ext cx="5455917" cy="296012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computer&#10;&#10;Description automatically generated">
            <a:extLst>
              <a:ext uri="{FF2B5EF4-FFF2-40B4-BE49-F238E27FC236}">
                <a16:creationId xmlns:a16="http://schemas.microsoft.com/office/drawing/2014/main" id="{EFADA9C5-8CE7-405F-85C8-B68479A6E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546"/>
          <a:stretch/>
        </p:blipFill>
        <p:spPr>
          <a:xfrm>
            <a:off x="422655" y="2697729"/>
            <a:ext cx="5455917" cy="29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4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194FA-EBE6-4FDE-B5F7-1B5860A4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2: SETUP ISCOBOL &amp; INDEXED DB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491B00-D41B-43FE-881C-2AF47147E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12"/>
          <a:stretch/>
        </p:blipFill>
        <p:spPr>
          <a:xfrm>
            <a:off x="2164356" y="2310834"/>
            <a:ext cx="7863287" cy="44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3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9F27-F81C-44DE-B6A4-FC0BE8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DEVELEOP COBOL PROGRAM(PART 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731A548-E35F-43ED-A216-424AC3C0F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35" y="1613115"/>
            <a:ext cx="5591529" cy="50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9F27-F81C-44DE-B6A4-FC0BE8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DEVELEOP COBOL PROGRAM(PART 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DD989D-F580-4316-A1D3-D2AF1E87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15" y="2239348"/>
            <a:ext cx="8085570" cy="35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RFID (CENTOS)</vt:lpstr>
      <vt:lpstr>What is RFID? (Radio Frequency Identification)</vt:lpstr>
      <vt:lpstr> RFID Applications</vt:lpstr>
      <vt:lpstr>RFID(CENTOS)</vt:lpstr>
      <vt:lpstr>DEVELOPMENT PROGRESS</vt:lpstr>
      <vt:lpstr>STEP 1: SETUP CENTOS &amp; MARIA DB</vt:lpstr>
      <vt:lpstr>STEP 2: SETUP ISCOBOL &amp; INDEXED DB</vt:lpstr>
      <vt:lpstr>STEP 3: DEVELEOP COBOL PROGRAM(PART 1)</vt:lpstr>
      <vt:lpstr>STEP 3: DEVELEOP COBOL PROGRAM(PART 1)</vt:lpstr>
      <vt:lpstr>STEP 3: DEVELEOP COBOL PROGRAM(PART 1)</vt:lpstr>
      <vt:lpstr>STEP 3: DEVELEOP COBOL PROGRAM(PART 1)</vt:lpstr>
      <vt:lpstr>PowerPoint Presentation</vt:lpstr>
      <vt:lpstr>STEP 4: DEVELEOP COBOL PROGRAM(PART 2)</vt:lpstr>
      <vt:lpstr>STEP 5: DEVELEOP JAVA/C PROGRAM(PART 1)</vt:lpstr>
      <vt:lpstr>STEP 6: DEVELEOP JAVA/C PROGRAM(PART 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(CENTOS)</dc:title>
  <dc:creator>Tze Shan</dc:creator>
  <cp:lastModifiedBy>Tze Shan</cp:lastModifiedBy>
  <cp:revision>1</cp:revision>
  <dcterms:created xsi:type="dcterms:W3CDTF">2019-10-28T14:44:35Z</dcterms:created>
  <dcterms:modified xsi:type="dcterms:W3CDTF">2019-10-28T14:45:09Z</dcterms:modified>
</cp:coreProperties>
</file>