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608" y="-12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9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5E81-3340-3645-B938-F3FD2E0E77EB}" type="datetimeFigureOut"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33F7-8A0D-1042-B002-1779CFFF3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Feb 24, 8 44 18 PM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3000" y="114300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755" y="128448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7243" y="128448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9776" y="272091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9103" y="479359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937" y="161743"/>
            <a:ext cx="168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home/login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550" y="175314"/>
            <a:ext cx="2480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enter your classes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7014" y="229163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compare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1782" y="3994496"/>
            <a:ext cx="104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n w="17780" cmpd="sng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377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Pintar</dc:creator>
  <cp:lastModifiedBy>Erik Pintar</cp:lastModifiedBy>
  <cp:revision>1</cp:revision>
  <dcterms:created xsi:type="dcterms:W3CDTF">2015-03-05T19:43:25Z</dcterms:created>
  <dcterms:modified xsi:type="dcterms:W3CDTF">2015-03-05T19:51:24Z</dcterms:modified>
</cp:coreProperties>
</file>