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1" r:id="rId1"/>
  </p:sldMasterIdLst>
  <p:sldIdLst>
    <p:sldId id="258" r:id="rId2"/>
    <p:sldId id="260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421DD-CE5A-46BA-8A21-E553E9E78590}" v="171" dt="2022-07-14T03:32:55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vy Gonzalez" userId="ae1491481c4dbb3d" providerId="LiveId" clId="{E89421DD-CE5A-46BA-8A21-E553E9E78590}"/>
    <pc:docChg chg="undo custSel addSld delSld modSld sldOrd">
      <pc:chgData name="Balvy Gonzalez" userId="ae1491481c4dbb3d" providerId="LiveId" clId="{E89421DD-CE5A-46BA-8A21-E553E9E78590}" dt="2022-07-14T03:32:57.614" v="642" actId="1076"/>
      <pc:docMkLst>
        <pc:docMk/>
      </pc:docMkLst>
      <pc:sldChg chg="delSp del delDesignElem">
        <pc:chgData name="Balvy Gonzalez" userId="ae1491481c4dbb3d" providerId="LiveId" clId="{E89421DD-CE5A-46BA-8A21-E553E9E78590}" dt="2022-07-14T02:27:27.297" v="370" actId="47"/>
        <pc:sldMkLst>
          <pc:docMk/>
          <pc:sldMk cId="3157264274" sldId="256"/>
        </pc:sldMkLst>
        <pc:spChg chg="del">
          <ac:chgData name="Balvy Gonzalez" userId="ae1491481c4dbb3d" providerId="LiveId" clId="{E89421DD-CE5A-46BA-8A21-E553E9E78590}" dt="2022-07-14T01:22:36.719" v="76"/>
          <ac:spMkLst>
            <pc:docMk/>
            <pc:sldMk cId="3157264274" sldId="256"/>
            <ac:spMk id="127" creationId="{37FDDF72-DE39-4F99-A3C1-DD9D7815D7DB}"/>
          </ac:spMkLst>
        </pc:spChg>
        <pc:spChg chg="del">
          <ac:chgData name="Balvy Gonzalez" userId="ae1491481c4dbb3d" providerId="LiveId" clId="{E89421DD-CE5A-46BA-8A21-E553E9E78590}" dt="2022-07-14T01:22:36.719" v="76"/>
          <ac:spMkLst>
            <pc:docMk/>
            <pc:sldMk cId="3157264274" sldId="256"/>
            <ac:spMk id="129" creationId="{5E4ECE80-3AD1-450C-B62A-98788F193948}"/>
          </ac:spMkLst>
        </pc:spChg>
        <pc:grpChg chg="del">
          <ac:chgData name="Balvy Gonzalez" userId="ae1491481c4dbb3d" providerId="LiveId" clId="{E89421DD-CE5A-46BA-8A21-E553E9E78590}" dt="2022-07-14T01:22:36.719" v="76"/>
          <ac:grpSpMkLst>
            <pc:docMk/>
            <pc:sldMk cId="3157264274" sldId="256"/>
            <ac:grpSpMk id="135" creationId="{B9632603-447F-4389-863D-9820DB9915A2}"/>
          </ac:grpSpMkLst>
        </pc:grpChg>
      </pc:sldChg>
      <pc:sldChg chg="delSp modSp del mod delDesignElem">
        <pc:chgData name="Balvy Gonzalez" userId="ae1491481c4dbb3d" providerId="LiveId" clId="{E89421DD-CE5A-46BA-8A21-E553E9E78590}" dt="2022-07-14T02:27:29.925" v="371" actId="47"/>
        <pc:sldMkLst>
          <pc:docMk/>
          <pc:sldMk cId="2036296200" sldId="257"/>
        </pc:sldMkLst>
        <pc:spChg chg="mod">
          <ac:chgData name="Balvy Gonzalez" userId="ae1491481c4dbb3d" providerId="LiveId" clId="{E89421DD-CE5A-46BA-8A21-E553E9E78590}" dt="2022-07-14T02:21:23.800" v="322" actId="207"/>
          <ac:spMkLst>
            <pc:docMk/>
            <pc:sldMk cId="2036296200" sldId="257"/>
            <ac:spMk id="3" creationId="{706EC5FE-2D2C-89A6-B0F8-CE4E4D4ED61E}"/>
          </ac:spMkLst>
        </pc:spChg>
        <pc:spChg chg="del">
          <ac:chgData name="Balvy Gonzalez" userId="ae1491481c4dbb3d" providerId="LiveId" clId="{E89421DD-CE5A-46BA-8A21-E553E9E78590}" dt="2022-07-14T01:22:36.719" v="76"/>
          <ac:spMkLst>
            <pc:docMk/>
            <pc:sldMk cId="2036296200" sldId="257"/>
            <ac:spMk id="127" creationId="{37FDDF72-DE39-4F99-A3C1-DD9D7815D7DB}"/>
          </ac:spMkLst>
        </pc:spChg>
        <pc:spChg chg="del">
          <ac:chgData name="Balvy Gonzalez" userId="ae1491481c4dbb3d" providerId="LiveId" clId="{E89421DD-CE5A-46BA-8A21-E553E9E78590}" dt="2022-07-14T01:22:36.719" v="76"/>
          <ac:spMkLst>
            <pc:docMk/>
            <pc:sldMk cId="2036296200" sldId="257"/>
            <ac:spMk id="129" creationId="{5E4ECE80-3AD1-450C-B62A-98788F193948}"/>
          </ac:spMkLst>
        </pc:spChg>
        <pc:grpChg chg="del">
          <ac:chgData name="Balvy Gonzalez" userId="ae1491481c4dbb3d" providerId="LiveId" clId="{E89421DD-CE5A-46BA-8A21-E553E9E78590}" dt="2022-07-14T01:22:36.719" v="76"/>
          <ac:grpSpMkLst>
            <pc:docMk/>
            <pc:sldMk cId="2036296200" sldId="257"/>
            <ac:grpSpMk id="135" creationId="{B9632603-447F-4389-863D-9820DB9915A2}"/>
          </ac:grpSpMkLst>
        </pc:grpChg>
      </pc:sldChg>
      <pc:sldChg chg="addSp delSp modSp new mod modClrScheme chgLayout">
        <pc:chgData name="Balvy Gonzalez" userId="ae1491481c4dbb3d" providerId="LiveId" clId="{E89421DD-CE5A-46BA-8A21-E553E9E78590}" dt="2022-07-14T02:59:27.059" v="628"/>
        <pc:sldMkLst>
          <pc:docMk/>
          <pc:sldMk cId="517190433" sldId="258"/>
        </pc:sldMkLst>
        <pc:spChg chg="del">
          <ac:chgData name="Balvy Gonzalez" userId="ae1491481c4dbb3d" providerId="LiveId" clId="{E89421DD-CE5A-46BA-8A21-E553E9E78590}" dt="2022-07-14T01:08:24.952" v="1" actId="478"/>
          <ac:spMkLst>
            <pc:docMk/>
            <pc:sldMk cId="517190433" sldId="258"/>
            <ac:spMk id="2" creationId="{FF1994AC-6C58-2945-21B5-A514100806DB}"/>
          </ac:spMkLst>
        </pc:spChg>
        <pc:spChg chg="del">
          <ac:chgData name="Balvy Gonzalez" userId="ae1491481c4dbb3d" providerId="LiveId" clId="{E89421DD-CE5A-46BA-8A21-E553E9E78590}" dt="2022-07-14T01:08:24.952" v="1" actId="478"/>
          <ac:spMkLst>
            <pc:docMk/>
            <pc:sldMk cId="517190433" sldId="258"/>
            <ac:spMk id="3" creationId="{00E2E6F8-0B75-2227-471E-6422638D7C23}"/>
          </ac:spMkLst>
        </pc:spChg>
        <pc:spChg chg="add del mod">
          <ac:chgData name="Balvy Gonzalez" userId="ae1491481c4dbb3d" providerId="LiveId" clId="{E89421DD-CE5A-46BA-8A21-E553E9E78590}" dt="2022-07-14T01:34:04.726" v="155" actId="21"/>
          <ac:spMkLst>
            <pc:docMk/>
            <pc:sldMk cId="517190433" sldId="258"/>
            <ac:spMk id="12" creationId="{DBA88D9E-2840-817D-9592-044FB8724D29}"/>
          </ac:spMkLst>
        </pc:spChg>
        <pc:spChg chg="add del mod">
          <ac:chgData name="Balvy Gonzalez" userId="ae1491481c4dbb3d" providerId="LiveId" clId="{E89421DD-CE5A-46BA-8A21-E553E9E78590}" dt="2022-07-14T01:34:09.948" v="157" actId="21"/>
          <ac:spMkLst>
            <pc:docMk/>
            <pc:sldMk cId="517190433" sldId="258"/>
            <ac:spMk id="14" creationId="{B0E807FF-9C75-0741-C5C4-53C53DC6DE02}"/>
          </ac:spMkLst>
        </pc:spChg>
        <pc:spChg chg="add mod">
          <ac:chgData name="Balvy Gonzalez" userId="ae1491481c4dbb3d" providerId="LiveId" clId="{E89421DD-CE5A-46BA-8A21-E553E9E78590}" dt="2022-07-14T02:37:13.821" v="504" actId="1076"/>
          <ac:spMkLst>
            <pc:docMk/>
            <pc:sldMk cId="517190433" sldId="258"/>
            <ac:spMk id="15" creationId="{2716EBC0-45A4-1F76-D414-EFAC07CDBC0D}"/>
          </ac:spMkLst>
        </pc:spChg>
        <pc:spChg chg="add mod">
          <ac:chgData name="Balvy Gonzalez" userId="ae1491481c4dbb3d" providerId="LiveId" clId="{E89421DD-CE5A-46BA-8A21-E553E9E78590}" dt="2022-07-14T02:32:23.912" v="415" actId="1076"/>
          <ac:spMkLst>
            <pc:docMk/>
            <pc:sldMk cId="517190433" sldId="258"/>
            <ac:spMk id="23" creationId="{AD3B342B-1715-1AF2-99C3-1B5FDFE1A656}"/>
          </ac:spMkLst>
        </pc:spChg>
        <pc:spChg chg="add mod">
          <ac:chgData name="Balvy Gonzalez" userId="ae1491481c4dbb3d" providerId="LiveId" clId="{E89421DD-CE5A-46BA-8A21-E553E9E78590}" dt="2022-07-14T02:56:17.678" v="585" actId="14100"/>
          <ac:spMkLst>
            <pc:docMk/>
            <pc:sldMk cId="517190433" sldId="258"/>
            <ac:spMk id="28" creationId="{FCDC6D29-D33E-37E6-5E1B-A68F194D855F}"/>
          </ac:spMkLst>
        </pc:spChg>
        <pc:spChg chg="add mod">
          <ac:chgData name="Balvy Gonzalez" userId="ae1491481c4dbb3d" providerId="LiveId" clId="{E89421DD-CE5A-46BA-8A21-E553E9E78590}" dt="2022-07-14T02:58:06.647" v="612" actId="1076"/>
          <ac:spMkLst>
            <pc:docMk/>
            <pc:sldMk cId="517190433" sldId="258"/>
            <ac:spMk id="29" creationId="{702806CA-7280-EF99-B4EB-98AE6B45E59A}"/>
          </ac:spMkLst>
        </pc:spChg>
        <pc:spChg chg="add mod">
          <ac:chgData name="Balvy Gonzalez" userId="ae1491481c4dbb3d" providerId="LiveId" clId="{E89421DD-CE5A-46BA-8A21-E553E9E78590}" dt="2022-07-14T02:59:11.988" v="623" actId="1076"/>
          <ac:spMkLst>
            <pc:docMk/>
            <pc:sldMk cId="517190433" sldId="258"/>
            <ac:spMk id="30" creationId="{2E93A2CC-D278-17A7-78C1-EEE01714BCF5}"/>
          </ac:spMkLst>
        </pc:spChg>
        <pc:spChg chg="add del mod">
          <ac:chgData name="Balvy Gonzalez" userId="ae1491481c4dbb3d" providerId="LiveId" clId="{E89421DD-CE5A-46BA-8A21-E553E9E78590}" dt="2022-07-14T02:56:58.521" v="593"/>
          <ac:spMkLst>
            <pc:docMk/>
            <pc:sldMk cId="517190433" sldId="258"/>
            <ac:spMk id="35" creationId="{2433847E-7EB6-25F2-8117-503ADEF532FD}"/>
          </ac:spMkLst>
        </pc:spChg>
        <pc:spChg chg="add del mod">
          <ac:chgData name="Balvy Gonzalez" userId="ae1491481c4dbb3d" providerId="LiveId" clId="{E89421DD-CE5A-46BA-8A21-E553E9E78590}" dt="2022-07-14T02:57:13.530" v="595"/>
          <ac:spMkLst>
            <pc:docMk/>
            <pc:sldMk cId="517190433" sldId="258"/>
            <ac:spMk id="36" creationId="{2A1FB3E6-1851-7BFD-E50F-9D7A64D9B3FE}"/>
          </ac:spMkLst>
        </pc:spChg>
        <pc:graphicFrameChg chg="add mod modGraphic">
          <ac:chgData name="Balvy Gonzalez" userId="ae1491481c4dbb3d" providerId="LiveId" clId="{E89421DD-CE5A-46BA-8A21-E553E9E78590}" dt="2022-07-14T02:59:27.059" v="628"/>
          <ac:graphicFrameMkLst>
            <pc:docMk/>
            <pc:sldMk cId="517190433" sldId="258"/>
            <ac:graphicFrameMk id="17" creationId="{03C3F7F3-948C-CBEB-75E9-8C937A719321}"/>
          </ac:graphicFrameMkLst>
        </pc:graphicFrameChg>
        <pc:graphicFrameChg chg="add mod modGraphic">
          <ac:chgData name="Balvy Gonzalez" userId="ae1491481c4dbb3d" providerId="LiveId" clId="{E89421DD-CE5A-46BA-8A21-E553E9E78590}" dt="2022-07-14T02:55:40.487" v="568"/>
          <ac:graphicFrameMkLst>
            <pc:docMk/>
            <pc:sldMk cId="517190433" sldId="258"/>
            <ac:graphicFrameMk id="19" creationId="{CD7FFA52-59F5-8289-ADC8-ACF8282750FD}"/>
          </ac:graphicFrameMkLst>
        </pc:graphicFrameChg>
        <pc:graphicFrameChg chg="add mod modGraphic">
          <ac:chgData name="Balvy Gonzalez" userId="ae1491481c4dbb3d" providerId="LiveId" clId="{E89421DD-CE5A-46BA-8A21-E553E9E78590}" dt="2022-07-14T02:55:20.958" v="563"/>
          <ac:graphicFrameMkLst>
            <pc:docMk/>
            <pc:sldMk cId="517190433" sldId="258"/>
            <ac:graphicFrameMk id="21" creationId="{961F3E14-BED0-CF6B-0BD0-3626C9FB0694}"/>
          </ac:graphicFrameMkLst>
        </pc:graphicFrameChg>
        <pc:graphicFrameChg chg="add mod modGraphic">
          <ac:chgData name="Balvy Gonzalez" userId="ae1491481c4dbb3d" providerId="LiveId" clId="{E89421DD-CE5A-46BA-8A21-E553E9E78590}" dt="2022-07-14T02:54:53.358" v="552"/>
          <ac:graphicFrameMkLst>
            <pc:docMk/>
            <pc:sldMk cId="517190433" sldId="258"/>
            <ac:graphicFrameMk id="25" creationId="{6E90DEFF-1799-5638-FD9F-D59D6BDD1387}"/>
          </ac:graphicFrameMkLst>
        </pc:graphicFrameChg>
        <pc:graphicFrameChg chg="add mod modGraphic">
          <ac:chgData name="Balvy Gonzalez" userId="ae1491481c4dbb3d" providerId="LiveId" clId="{E89421DD-CE5A-46BA-8A21-E553E9E78590}" dt="2022-07-14T02:54:15.190" v="542"/>
          <ac:graphicFrameMkLst>
            <pc:docMk/>
            <pc:sldMk cId="517190433" sldId="258"/>
            <ac:graphicFrameMk id="27" creationId="{507D7234-4E7B-6EEA-4095-38905C379736}"/>
          </ac:graphicFrameMkLst>
        </pc:graphicFrameChg>
        <pc:picChg chg="add mod ord">
          <ac:chgData name="Balvy Gonzalez" userId="ae1491481c4dbb3d" providerId="LiveId" clId="{E89421DD-CE5A-46BA-8A21-E553E9E78590}" dt="2022-07-14T02:16:15.056" v="304" actId="1076"/>
          <ac:picMkLst>
            <pc:docMk/>
            <pc:sldMk cId="517190433" sldId="258"/>
            <ac:picMk id="5" creationId="{BE24C3E0-B987-6B6C-5FCC-FDEE50103BD0}"/>
          </ac:picMkLst>
        </pc:picChg>
        <pc:picChg chg="add mod">
          <ac:chgData name="Balvy Gonzalez" userId="ae1491481c4dbb3d" providerId="LiveId" clId="{E89421DD-CE5A-46BA-8A21-E553E9E78590}" dt="2022-07-14T02:54:27.966" v="545" actId="1076"/>
          <ac:picMkLst>
            <pc:docMk/>
            <pc:sldMk cId="517190433" sldId="258"/>
            <ac:picMk id="7" creationId="{0784E657-F49D-7179-3251-9E7A586327CE}"/>
          </ac:picMkLst>
        </pc:picChg>
        <pc:picChg chg="add mod ord">
          <ac:chgData name="Balvy Gonzalez" userId="ae1491481c4dbb3d" providerId="LiveId" clId="{E89421DD-CE5A-46BA-8A21-E553E9E78590}" dt="2022-07-14T02:32:11.426" v="410" actId="14100"/>
          <ac:picMkLst>
            <pc:docMk/>
            <pc:sldMk cId="517190433" sldId="258"/>
            <ac:picMk id="9" creationId="{4542F491-40A0-4A2D-2518-8BB3D0901441}"/>
          </ac:picMkLst>
        </pc:picChg>
        <pc:picChg chg="add del mod">
          <ac:chgData name="Balvy Gonzalez" userId="ae1491481c4dbb3d" providerId="LiveId" clId="{E89421DD-CE5A-46BA-8A21-E553E9E78590}" dt="2022-07-14T01:49:24.451" v="213" actId="478"/>
          <ac:picMkLst>
            <pc:docMk/>
            <pc:sldMk cId="517190433" sldId="258"/>
            <ac:picMk id="11" creationId="{8FDBDE6A-4DE3-5F93-3CC9-E4AE4D87C343}"/>
          </ac:picMkLst>
        </pc:picChg>
        <pc:picChg chg="add mod">
          <ac:chgData name="Balvy Gonzalez" userId="ae1491481c4dbb3d" providerId="LiveId" clId="{E89421DD-CE5A-46BA-8A21-E553E9E78590}" dt="2022-07-14T02:54:02.201" v="539" actId="1076"/>
          <ac:picMkLst>
            <pc:docMk/>
            <pc:sldMk cId="517190433" sldId="258"/>
            <ac:picMk id="13" creationId="{50350291-4F70-7E76-8354-E479C3B76877}"/>
          </ac:picMkLst>
        </pc:picChg>
        <pc:picChg chg="add del mod">
          <ac:chgData name="Balvy Gonzalez" userId="ae1491481c4dbb3d" providerId="LiveId" clId="{E89421DD-CE5A-46BA-8A21-E553E9E78590}" dt="2022-07-14T02:31:20.683" v="399"/>
          <ac:picMkLst>
            <pc:docMk/>
            <pc:sldMk cId="517190433" sldId="258"/>
            <ac:picMk id="22" creationId="{FF698374-FB11-B761-868E-BEAAAFC8C03A}"/>
          </ac:picMkLst>
        </pc:picChg>
        <pc:picChg chg="add del mod">
          <ac:chgData name="Balvy Gonzalez" userId="ae1491481c4dbb3d" providerId="LiveId" clId="{E89421DD-CE5A-46BA-8A21-E553E9E78590}" dt="2022-07-14T02:15:03.261" v="286" actId="478"/>
          <ac:picMkLst>
            <pc:docMk/>
            <pc:sldMk cId="517190433" sldId="258"/>
            <ac:picMk id="1026" creationId="{8397CC33-A745-D63A-A7D7-A8FBC137F5ED}"/>
          </ac:picMkLst>
        </pc:picChg>
        <pc:picChg chg="add del mod">
          <ac:chgData name="Balvy Gonzalez" userId="ae1491481c4dbb3d" providerId="LiveId" clId="{E89421DD-CE5A-46BA-8A21-E553E9E78590}" dt="2022-07-14T02:15:08.077" v="288" actId="478"/>
          <ac:picMkLst>
            <pc:docMk/>
            <pc:sldMk cId="517190433" sldId="258"/>
            <ac:picMk id="1028" creationId="{DBC55A6E-A10D-2846-7006-E1C36EFBB482}"/>
          </ac:picMkLst>
        </pc:picChg>
        <pc:picChg chg="add mod">
          <ac:chgData name="Balvy Gonzalez" userId="ae1491481c4dbb3d" providerId="LiveId" clId="{E89421DD-CE5A-46BA-8A21-E553E9E78590}" dt="2022-07-14T02:16:20.434" v="307" actId="1076"/>
          <ac:picMkLst>
            <pc:docMk/>
            <pc:sldMk cId="517190433" sldId="258"/>
            <ac:picMk id="1030" creationId="{79F442AA-0B51-0EA4-7CE3-066267F14EEE}"/>
          </ac:picMkLst>
        </pc:picChg>
        <pc:picChg chg="add del mod">
          <ac:chgData name="Balvy Gonzalez" userId="ae1491481c4dbb3d" providerId="LiveId" clId="{E89421DD-CE5A-46BA-8A21-E553E9E78590}" dt="2022-07-14T02:15:16.028" v="291" actId="21"/>
          <ac:picMkLst>
            <pc:docMk/>
            <pc:sldMk cId="517190433" sldId="258"/>
            <ac:picMk id="1032" creationId="{469B9583-6F64-91CA-BB69-EF0EF465CD2C}"/>
          </ac:picMkLst>
        </pc:picChg>
        <pc:picChg chg="add del mod">
          <ac:chgData name="Balvy Gonzalez" userId="ae1491481c4dbb3d" providerId="LiveId" clId="{E89421DD-CE5A-46BA-8A21-E553E9E78590}" dt="2022-07-14T02:01:10.312" v="238" actId="478"/>
          <ac:picMkLst>
            <pc:docMk/>
            <pc:sldMk cId="517190433" sldId="258"/>
            <ac:picMk id="1034" creationId="{D62FA553-758C-61AD-D23B-3994D708D4F0}"/>
          </ac:picMkLst>
        </pc:picChg>
        <pc:picChg chg="add del mod">
          <ac:chgData name="Balvy Gonzalez" userId="ae1491481c4dbb3d" providerId="LiveId" clId="{E89421DD-CE5A-46BA-8A21-E553E9E78590}" dt="2022-07-14T02:15:42.223" v="297" actId="21"/>
          <ac:picMkLst>
            <pc:docMk/>
            <pc:sldMk cId="517190433" sldId="258"/>
            <ac:picMk id="1036" creationId="{5D36A1E8-D470-7DE0-7C59-F07B09EADF90}"/>
          </ac:picMkLst>
        </pc:picChg>
      </pc:sldChg>
      <pc:sldChg chg="addSp delSp modSp new mod ord delAnim">
        <pc:chgData name="Balvy Gonzalez" userId="ae1491481c4dbb3d" providerId="LiveId" clId="{E89421DD-CE5A-46BA-8A21-E553E9E78590}" dt="2022-07-14T03:26:12.930" v="637" actId="1076"/>
        <pc:sldMkLst>
          <pc:docMk/>
          <pc:sldMk cId="4179702672" sldId="259"/>
        </pc:sldMkLst>
        <pc:spChg chg="add mod">
          <ac:chgData name="Balvy Gonzalez" userId="ae1491481c4dbb3d" providerId="LiveId" clId="{E89421DD-CE5A-46BA-8A21-E553E9E78590}" dt="2022-07-14T02:24:53.448" v="340" actId="123"/>
          <ac:spMkLst>
            <pc:docMk/>
            <pc:sldMk cId="4179702672" sldId="259"/>
            <ac:spMk id="6" creationId="{AA930BDE-F8B1-FF04-60A3-F8E5233240B7}"/>
          </ac:spMkLst>
        </pc:spChg>
        <pc:spChg chg="add del mod">
          <ac:chgData name="Balvy Gonzalez" userId="ae1491481c4dbb3d" providerId="LiveId" clId="{E89421DD-CE5A-46BA-8A21-E553E9E78590}" dt="2022-07-14T02:30:01.116" v="376"/>
          <ac:spMkLst>
            <pc:docMk/>
            <pc:sldMk cId="4179702672" sldId="259"/>
            <ac:spMk id="7" creationId="{3C1EA2EE-975F-EB89-8D8E-1855721098C1}"/>
          </ac:spMkLst>
        </pc:spChg>
        <pc:spChg chg="add mod">
          <ac:chgData name="Balvy Gonzalez" userId="ae1491481c4dbb3d" providerId="LiveId" clId="{E89421DD-CE5A-46BA-8A21-E553E9E78590}" dt="2022-07-14T02:36:42.616" v="499" actId="207"/>
          <ac:spMkLst>
            <pc:docMk/>
            <pc:sldMk cId="4179702672" sldId="259"/>
            <ac:spMk id="8" creationId="{4655BE12-C916-4FA7-2A9D-8C10F6B595C0}"/>
          </ac:spMkLst>
        </pc:spChg>
        <pc:spChg chg="add mod">
          <ac:chgData name="Balvy Gonzalez" userId="ae1491481c4dbb3d" providerId="LiveId" clId="{E89421DD-CE5A-46BA-8A21-E553E9E78590}" dt="2022-07-14T02:38:14.352" v="512" actId="688"/>
          <ac:spMkLst>
            <pc:docMk/>
            <pc:sldMk cId="4179702672" sldId="259"/>
            <ac:spMk id="9" creationId="{27BB7CA4-B269-F4BA-5301-26FB9B2827B3}"/>
          </ac:spMkLst>
        </pc:spChg>
        <pc:picChg chg="add mod">
          <ac:chgData name="Balvy Gonzalez" userId="ae1491481c4dbb3d" providerId="LiveId" clId="{E89421DD-CE5A-46BA-8A21-E553E9E78590}" dt="2022-07-14T02:11:24.480" v="249"/>
          <ac:picMkLst>
            <pc:docMk/>
            <pc:sldMk cId="4179702672" sldId="259"/>
            <ac:picMk id="2" creationId="{111B1E9D-ADF5-D2F4-AC5B-494D49895D68}"/>
          </ac:picMkLst>
        </pc:picChg>
        <pc:picChg chg="add del mod">
          <ac:chgData name="Balvy Gonzalez" userId="ae1491481c4dbb3d" providerId="LiveId" clId="{E89421DD-CE5A-46BA-8A21-E553E9E78590}" dt="2022-07-14T02:14:22.619" v="280" actId="21"/>
          <ac:picMkLst>
            <pc:docMk/>
            <pc:sldMk cId="4179702672" sldId="259"/>
            <ac:picMk id="3" creationId="{5D05ABEE-62C2-6148-AD65-15F9DE33FB94}"/>
          </ac:picMkLst>
        </pc:picChg>
        <pc:picChg chg="add mod">
          <ac:chgData name="Balvy Gonzalez" userId="ae1491481c4dbb3d" providerId="LiveId" clId="{E89421DD-CE5A-46BA-8A21-E553E9E78590}" dt="2022-07-14T02:14:48.994" v="284" actId="167"/>
          <ac:picMkLst>
            <pc:docMk/>
            <pc:sldMk cId="4179702672" sldId="259"/>
            <ac:picMk id="4" creationId="{8CCB88FF-6221-5BE7-0BC8-5B72CE585779}"/>
          </ac:picMkLst>
        </pc:picChg>
        <pc:picChg chg="del mod">
          <ac:chgData name="Balvy Gonzalez" userId="ae1491481c4dbb3d" providerId="LiveId" clId="{E89421DD-CE5A-46BA-8A21-E553E9E78590}" dt="2022-07-14T03:21:40.031" v="630" actId="478"/>
          <ac:picMkLst>
            <pc:docMk/>
            <pc:sldMk cId="4179702672" sldId="259"/>
            <ac:picMk id="10" creationId="{6945FA27-9709-C5D7-C33B-ECCC2F0D47B2}"/>
          </ac:picMkLst>
        </pc:picChg>
        <pc:picChg chg="del">
          <ac:chgData name="Balvy Gonzalez" userId="ae1491481c4dbb3d" providerId="LiveId" clId="{E89421DD-CE5A-46BA-8A21-E553E9E78590}" dt="2022-07-14T03:22:33.018" v="632" actId="478"/>
          <ac:picMkLst>
            <pc:docMk/>
            <pc:sldMk cId="4179702672" sldId="259"/>
            <ac:picMk id="11" creationId="{03E39540-81E9-4656-0C3E-74412B686460}"/>
          </ac:picMkLst>
        </pc:picChg>
        <pc:picChg chg="del">
          <ac:chgData name="Balvy Gonzalez" userId="ae1491481c4dbb3d" providerId="LiveId" clId="{E89421DD-CE5A-46BA-8A21-E553E9E78590}" dt="2022-07-14T03:22:47.795" v="633" actId="478"/>
          <ac:picMkLst>
            <pc:docMk/>
            <pc:sldMk cId="4179702672" sldId="259"/>
            <ac:picMk id="12" creationId="{4C789125-407B-130C-954E-CDA202EC5961}"/>
          </ac:picMkLst>
        </pc:picChg>
        <pc:picChg chg="del">
          <ac:chgData name="Balvy Gonzalez" userId="ae1491481c4dbb3d" providerId="LiveId" clId="{E89421DD-CE5A-46BA-8A21-E553E9E78590}" dt="2022-07-14T03:23:35.607" v="634" actId="478"/>
          <ac:picMkLst>
            <pc:docMk/>
            <pc:sldMk cId="4179702672" sldId="259"/>
            <ac:picMk id="13" creationId="{EF5DAB06-2714-A477-660E-C02192E8FEDB}"/>
          </ac:picMkLst>
        </pc:picChg>
        <pc:picChg chg="del">
          <ac:chgData name="Balvy Gonzalez" userId="ae1491481c4dbb3d" providerId="LiveId" clId="{E89421DD-CE5A-46BA-8A21-E553E9E78590}" dt="2022-07-14T03:24:27.369" v="635" actId="478"/>
          <ac:picMkLst>
            <pc:docMk/>
            <pc:sldMk cId="4179702672" sldId="259"/>
            <ac:picMk id="14" creationId="{E84B65E5-B13F-F277-4CCD-3F8065004C81}"/>
          </ac:picMkLst>
        </pc:picChg>
        <pc:picChg chg="del">
          <ac:chgData name="Balvy Gonzalez" userId="ae1491481c4dbb3d" providerId="LiveId" clId="{E89421DD-CE5A-46BA-8A21-E553E9E78590}" dt="2022-07-14T03:24:39.452" v="636" actId="478"/>
          <ac:picMkLst>
            <pc:docMk/>
            <pc:sldMk cId="4179702672" sldId="259"/>
            <ac:picMk id="15" creationId="{EDE21A80-E13D-1702-B22A-74BA5A233B52}"/>
          </ac:picMkLst>
        </pc:picChg>
        <pc:picChg chg="mod">
          <ac:chgData name="Balvy Gonzalez" userId="ae1491481c4dbb3d" providerId="LiveId" clId="{E89421DD-CE5A-46BA-8A21-E553E9E78590}" dt="2022-07-14T03:26:12.930" v="637" actId="1076"/>
          <ac:picMkLst>
            <pc:docMk/>
            <pc:sldMk cId="4179702672" sldId="259"/>
            <ac:picMk id="16" creationId="{86090B1E-F542-9FBE-E450-DBF693F08086}"/>
          </ac:picMkLst>
        </pc:picChg>
      </pc:sldChg>
      <pc:sldChg chg="addSp delSp modSp new mod ord">
        <pc:chgData name="Balvy Gonzalez" userId="ae1491481c4dbb3d" providerId="LiveId" clId="{E89421DD-CE5A-46BA-8A21-E553E9E78590}" dt="2022-07-14T03:21:48.003" v="631" actId="1076"/>
        <pc:sldMkLst>
          <pc:docMk/>
          <pc:sldMk cId="210976899" sldId="260"/>
        </pc:sldMkLst>
        <pc:spChg chg="add del mod">
          <ac:chgData name="Balvy Gonzalez" userId="ae1491481c4dbb3d" providerId="LiveId" clId="{E89421DD-CE5A-46BA-8A21-E553E9E78590}" dt="2022-07-14T02:17:34.956" v="312" actId="21"/>
          <ac:spMkLst>
            <pc:docMk/>
            <pc:sldMk cId="210976899" sldId="260"/>
            <ac:spMk id="5" creationId="{245511F0-B939-DCA2-138F-59F6B7CAAEF7}"/>
          </ac:spMkLst>
        </pc:spChg>
        <pc:spChg chg="add mod">
          <ac:chgData name="Balvy Gonzalez" userId="ae1491481c4dbb3d" providerId="LiveId" clId="{E89421DD-CE5A-46BA-8A21-E553E9E78590}" dt="2022-07-14T02:26:14.440" v="357" actId="14100"/>
          <ac:spMkLst>
            <pc:docMk/>
            <pc:sldMk cId="210976899" sldId="260"/>
            <ac:spMk id="6" creationId="{9477B9F4-2592-A29E-3865-D64BF6440E64}"/>
          </ac:spMkLst>
        </pc:spChg>
        <pc:spChg chg="add del mod">
          <ac:chgData name="Balvy Gonzalez" userId="ae1491481c4dbb3d" providerId="LiveId" clId="{E89421DD-CE5A-46BA-8A21-E553E9E78590}" dt="2022-07-14T02:37:05.079" v="503"/>
          <ac:spMkLst>
            <pc:docMk/>
            <pc:sldMk cId="210976899" sldId="260"/>
            <ac:spMk id="8" creationId="{2D4AE21D-1A91-69BF-EF8C-D1127F26D8B3}"/>
          </ac:spMkLst>
        </pc:spChg>
        <pc:spChg chg="add mod">
          <ac:chgData name="Balvy Gonzalez" userId="ae1491481c4dbb3d" providerId="LiveId" clId="{E89421DD-CE5A-46BA-8A21-E553E9E78590}" dt="2022-07-14T02:37:40.775" v="508" actId="688"/>
          <ac:spMkLst>
            <pc:docMk/>
            <pc:sldMk cId="210976899" sldId="260"/>
            <ac:spMk id="9" creationId="{8E076A09-B7B6-A845-CF20-2884C4ABE4F9}"/>
          </ac:spMkLst>
        </pc:spChg>
        <pc:picChg chg="add mod">
          <ac:chgData name="Balvy Gonzalez" userId="ae1491481c4dbb3d" providerId="LiveId" clId="{E89421DD-CE5A-46BA-8A21-E553E9E78590}" dt="2022-07-14T02:26:50.887" v="365" actId="14100"/>
          <ac:picMkLst>
            <pc:docMk/>
            <pc:sldMk cId="210976899" sldId="260"/>
            <ac:picMk id="2" creationId="{94258CBE-8B1F-E341-9BAD-8227F5BBAD37}"/>
          </ac:picMkLst>
        </pc:picChg>
        <pc:picChg chg="add del mod">
          <ac:chgData name="Balvy Gonzalez" userId="ae1491481c4dbb3d" providerId="LiveId" clId="{E89421DD-CE5A-46BA-8A21-E553E9E78590}" dt="2022-07-14T02:13:41.048" v="269" actId="478"/>
          <ac:picMkLst>
            <pc:docMk/>
            <pc:sldMk cId="210976899" sldId="260"/>
            <ac:picMk id="3" creationId="{B3A22B0F-5E5B-1A4E-6909-079A940942E7}"/>
          </ac:picMkLst>
        </pc:picChg>
        <pc:picChg chg="add del mod">
          <ac:chgData name="Balvy Gonzalez" userId="ae1491481c4dbb3d" providerId="LiveId" clId="{E89421DD-CE5A-46BA-8A21-E553E9E78590}" dt="2022-07-14T02:27:04.793" v="369" actId="478"/>
          <ac:picMkLst>
            <pc:docMk/>
            <pc:sldMk cId="210976899" sldId="260"/>
            <ac:picMk id="4" creationId="{9DC8E407-2391-4D65-D36D-F86E7E8E6D1A}"/>
          </ac:picMkLst>
        </pc:picChg>
        <pc:picChg chg="add mod ord">
          <ac:chgData name="Balvy Gonzalez" userId="ae1491481c4dbb3d" providerId="LiveId" clId="{E89421DD-CE5A-46BA-8A21-E553E9E78590}" dt="2022-07-14T02:26:59.765" v="367" actId="167"/>
          <ac:picMkLst>
            <pc:docMk/>
            <pc:sldMk cId="210976899" sldId="260"/>
            <ac:picMk id="7" creationId="{7B96CEBC-F9CE-2B6B-95ED-706D45C3F330}"/>
          </ac:picMkLst>
        </pc:picChg>
        <pc:picChg chg="mod">
          <ac:chgData name="Balvy Gonzalez" userId="ae1491481c4dbb3d" providerId="LiveId" clId="{E89421DD-CE5A-46BA-8A21-E553E9E78590}" dt="2022-07-14T03:21:48.003" v="631" actId="1076"/>
          <ac:picMkLst>
            <pc:docMk/>
            <pc:sldMk cId="210976899" sldId="260"/>
            <ac:picMk id="10" creationId="{4D18B3CE-17BB-F871-C443-EE95D636C958}"/>
          </ac:picMkLst>
        </pc:picChg>
      </pc:sldChg>
      <pc:sldChg chg="addSp delSp modSp new mod">
        <pc:chgData name="Balvy Gonzalez" userId="ae1491481c4dbb3d" providerId="LiveId" clId="{E89421DD-CE5A-46BA-8A21-E553E9E78590}" dt="2022-07-14T03:29:36.764" v="638" actId="1076"/>
        <pc:sldMkLst>
          <pc:docMk/>
          <pc:sldMk cId="121321009" sldId="261"/>
        </pc:sldMkLst>
        <pc:spChg chg="add mod">
          <ac:chgData name="Balvy Gonzalez" userId="ae1491481c4dbb3d" providerId="LiveId" clId="{E89421DD-CE5A-46BA-8A21-E553E9E78590}" dt="2022-07-14T02:24:47.775" v="339" actId="123"/>
          <ac:spMkLst>
            <pc:docMk/>
            <pc:sldMk cId="121321009" sldId="261"/>
            <ac:spMk id="3" creationId="{E3BA3F12-433E-7F27-8FFA-E0D98ACD12EE}"/>
          </ac:spMkLst>
        </pc:spChg>
        <pc:spChg chg="add del mod">
          <ac:chgData name="Balvy Gonzalez" userId="ae1491481c4dbb3d" providerId="LiveId" clId="{E89421DD-CE5A-46BA-8A21-E553E9E78590}" dt="2022-07-14T02:33:06.896" v="432"/>
          <ac:spMkLst>
            <pc:docMk/>
            <pc:sldMk cId="121321009" sldId="261"/>
            <ac:spMk id="4" creationId="{96C12C6A-7450-01B8-9C11-509714F8F22F}"/>
          </ac:spMkLst>
        </pc:spChg>
        <pc:spChg chg="add mod">
          <ac:chgData name="Balvy Gonzalez" userId="ae1491481c4dbb3d" providerId="LiveId" clId="{E89421DD-CE5A-46BA-8A21-E553E9E78590}" dt="2022-07-14T02:33:05.401" v="430" actId="1076"/>
          <ac:spMkLst>
            <pc:docMk/>
            <pc:sldMk cId="121321009" sldId="261"/>
            <ac:spMk id="5" creationId="{E6B8B000-6C17-9959-A873-E0A15A92C9A4}"/>
          </ac:spMkLst>
        </pc:spChg>
        <pc:spChg chg="add mod">
          <ac:chgData name="Balvy Gonzalez" userId="ae1491481c4dbb3d" providerId="LiveId" clId="{E89421DD-CE5A-46BA-8A21-E553E9E78590}" dt="2022-07-14T02:38:22.985" v="514" actId="1076"/>
          <ac:spMkLst>
            <pc:docMk/>
            <pc:sldMk cId="121321009" sldId="261"/>
            <ac:spMk id="6" creationId="{EFCF61DE-3EE7-91D0-5253-0DC32585BD18}"/>
          </ac:spMkLst>
        </pc:spChg>
        <pc:picChg chg="add mod">
          <ac:chgData name="Balvy Gonzalez" userId="ae1491481c4dbb3d" providerId="LiveId" clId="{E89421DD-CE5A-46BA-8A21-E553E9E78590}" dt="2022-07-14T02:23:20.904" v="333" actId="1076"/>
          <ac:picMkLst>
            <pc:docMk/>
            <pc:sldMk cId="121321009" sldId="261"/>
            <ac:picMk id="2" creationId="{1817248D-BB59-C773-CC99-9D6A60B6B035}"/>
          </ac:picMkLst>
        </pc:picChg>
        <pc:picChg chg="mod">
          <ac:chgData name="Balvy Gonzalez" userId="ae1491481c4dbb3d" providerId="LiveId" clId="{E89421DD-CE5A-46BA-8A21-E553E9E78590}" dt="2022-07-14T03:29:36.764" v="638" actId="1076"/>
          <ac:picMkLst>
            <pc:docMk/>
            <pc:sldMk cId="121321009" sldId="261"/>
            <ac:picMk id="7" creationId="{6EF97B59-49C5-0ED8-0113-80BC6B6203A7}"/>
          </ac:picMkLst>
        </pc:picChg>
      </pc:sldChg>
      <pc:sldChg chg="addSp modSp new mod">
        <pc:chgData name="Balvy Gonzalez" userId="ae1491481c4dbb3d" providerId="LiveId" clId="{E89421DD-CE5A-46BA-8A21-E553E9E78590}" dt="2022-07-14T02:38:32.602" v="516" actId="1076"/>
        <pc:sldMkLst>
          <pc:docMk/>
          <pc:sldMk cId="3768575025" sldId="262"/>
        </pc:sldMkLst>
        <pc:spChg chg="add mod">
          <ac:chgData name="Balvy Gonzalez" userId="ae1491481c4dbb3d" providerId="LiveId" clId="{E89421DD-CE5A-46BA-8A21-E553E9E78590}" dt="2022-07-14T02:24:39.995" v="338" actId="123"/>
          <ac:spMkLst>
            <pc:docMk/>
            <pc:sldMk cId="3768575025" sldId="262"/>
            <ac:spMk id="5" creationId="{321D2413-6858-26C5-702F-A00EA1643E21}"/>
          </ac:spMkLst>
        </pc:spChg>
        <pc:spChg chg="add mod">
          <ac:chgData name="Balvy Gonzalez" userId="ae1491481c4dbb3d" providerId="LiveId" clId="{E89421DD-CE5A-46BA-8A21-E553E9E78590}" dt="2022-07-14T02:36:05.806" v="497" actId="14100"/>
          <ac:spMkLst>
            <pc:docMk/>
            <pc:sldMk cId="3768575025" sldId="262"/>
            <ac:spMk id="6" creationId="{EF78BF23-B813-3CF5-0387-8F1B63C5B09B}"/>
          </ac:spMkLst>
        </pc:spChg>
        <pc:spChg chg="add mod">
          <ac:chgData name="Balvy Gonzalez" userId="ae1491481c4dbb3d" providerId="LiveId" clId="{E89421DD-CE5A-46BA-8A21-E553E9E78590}" dt="2022-07-14T02:38:32.602" v="516" actId="1076"/>
          <ac:spMkLst>
            <pc:docMk/>
            <pc:sldMk cId="3768575025" sldId="262"/>
            <ac:spMk id="7" creationId="{AD024AC3-85E6-3709-0521-51D836C0EDEF}"/>
          </ac:spMkLst>
        </pc:spChg>
        <pc:picChg chg="add mod">
          <ac:chgData name="Balvy Gonzalez" userId="ae1491481c4dbb3d" providerId="LiveId" clId="{E89421DD-CE5A-46BA-8A21-E553E9E78590}" dt="2022-07-14T02:12:03.490" v="258" actId="1076"/>
          <ac:picMkLst>
            <pc:docMk/>
            <pc:sldMk cId="3768575025" sldId="262"/>
            <ac:picMk id="2" creationId="{B831C89F-C4F8-90CE-29BE-A70AE441F9B7}"/>
          </ac:picMkLst>
        </pc:picChg>
        <pc:picChg chg="add mod">
          <ac:chgData name="Balvy Gonzalez" userId="ae1491481c4dbb3d" providerId="LiveId" clId="{E89421DD-CE5A-46BA-8A21-E553E9E78590}" dt="2022-07-14T02:15:28.365" v="294" actId="167"/>
          <ac:picMkLst>
            <pc:docMk/>
            <pc:sldMk cId="3768575025" sldId="262"/>
            <ac:picMk id="3" creationId="{379C8150-B18A-6413-7EAB-75746C087C96}"/>
          </ac:picMkLst>
        </pc:picChg>
      </pc:sldChg>
      <pc:sldChg chg="addSp delSp modSp add mod">
        <pc:chgData name="Balvy Gonzalez" userId="ae1491481c4dbb3d" providerId="LiveId" clId="{E89421DD-CE5A-46BA-8A21-E553E9E78590}" dt="2022-07-14T03:32:57.614" v="642" actId="1076"/>
        <pc:sldMkLst>
          <pc:docMk/>
          <pc:sldMk cId="933944080" sldId="263"/>
        </pc:sldMkLst>
        <pc:spChg chg="add mod">
          <ac:chgData name="Balvy Gonzalez" userId="ae1491481c4dbb3d" providerId="LiveId" clId="{E89421DD-CE5A-46BA-8A21-E553E9E78590}" dt="2022-07-14T03:32:23.652" v="641" actId="20577"/>
          <ac:spMkLst>
            <pc:docMk/>
            <pc:sldMk cId="933944080" sldId="263"/>
            <ac:spMk id="6" creationId="{FE0B61FA-31B7-BE5B-AD92-AB3AA6DE800B}"/>
          </ac:spMkLst>
        </pc:spChg>
        <pc:spChg chg="add mod">
          <ac:chgData name="Balvy Gonzalez" userId="ae1491481c4dbb3d" providerId="LiveId" clId="{E89421DD-CE5A-46BA-8A21-E553E9E78590}" dt="2022-07-14T02:35:52.385" v="495" actId="255"/>
          <ac:spMkLst>
            <pc:docMk/>
            <pc:sldMk cId="933944080" sldId="263"/>
            <ac:spMk id="7" creationId="{15E7DD4E-0725-97FE-46F6-D0DC2F93C788}"/>
          </ac:spMkLst>
        </pc:spChg>
        <pc:spChg chg="add mod">
          <ac:chgData name="Balvy Gonzalez" userId="ae1491481c4dbb3d" providerId="LiveId" clId="{E89421DD-CE5A-46BA-8A21-E553E9E78590}" dt="2022-07-14T02:38:52.982" v="519" actId="688"/>
          <ac:spMkLst>
            <pc:docMk/>
            <pc:sldMk cId="933944080" sldId="263"/>
            <ac:spMk id="8" creationId="{6651D531-5801-24C3-70B8-DD186FA0D726}"/>
          </ac:spMkLst>
        </pc:spChg>
        <pc:picChg chg="del">
          <ac:chgData name="Balvy Gonzalez" userId="ae1491481c4dbb3d" providerId="LiveId" clId="{E89421DD-CE5A-46BA-8A21-E553E9E78590}" dt="2022-07-14T02:12:44.668" v="261" actId="478"/>
          <ac:picMkLst>
            <pc:docMk/>
            <pc:sldMk cId="933944080" sldId="263"/>
            <ac:picMk id="2" creationId="{B831C89F-C4F8-90CE-29BE-A70AE441F9B7}"/>
          </ac:picMkLst>
        </pc:picChg>
        <pc:picChg chg="add mod">
          <ac:chgData name="Balvy Gonzalez" userId="ae1491481c4dbb3d" providerId="LiveId" clId="{E89421DD-CE5A-46BA-8A21-E553E9E78590}" dt="2022-07-14T02:25:42.649" v="350" actId="1076"/>
          <ac:picMkLst>
            <pc:docMk/>
            <pc:sldMk cId="933944080" sldId="263"/>
            <ac:picMk id="3" creationId="{ECF1667F-5FFB-84ED-1BCE-3410EFD6F59A}"/>
          </ac:picMkLst>
        </pc:picChg>
        <pc:picChg chg="add mod">
          <ac:chgData name="Balvy Gonzalez" userId="ae1491481c4dbb3d" providerId="LiveId" clId="{E89421DD-CE5A-46BA-8A21-E553E9E78590}" dt="2022-07-14T02:25:46.095" v="351" actId="1076"/>
          <ac:picMkLst>
            <pc:docMk/>
            <pc:sldMk cId="933944080" sldId="263"/>
            <ac:picMk id="4" creationId="{0FD8A2EC-A7D4-AC5C-AFE8-F0E3F3DDE8AB}"/>
          </ac:picMkLst>
        </pc:picChg>
        <pc:picChg chg="mod">
          <ac:chgData name="Balvy Gonzalez" userId="ae1491481c4dbb3d" providerId="LiveId" clId="{E89421DD-CE5A-46BA-8A21-E553E9E78590}" dt="2022-07-14T03:32:57.614" v="642" actId="1076"/>
          <ac:picMkLst>
            <pc:docMk/>
            <pc:sldMk cId="933944080" sldId="263"/>
            <ac:picMk id="9" creationId="{A38BF220-4168-C085-EACE-5D8BC885C0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43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003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80950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029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3334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65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835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2681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057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140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439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483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467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523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963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69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8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  <p:sldLayoutId id="2147484203" r:id="rId12"/>
    <p:sldLayoutId id="2147484204" r:id="rId13"/>
    <p:sldLayoutId id="2147484205" r:id="rId14"/>
    <p:sldLayoutId id="2147484206" r:id="rId15"/>
    <p:sldLayoutId id="214748420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svg"/><Relationship Id="rId12" Type="http://schemas.openxmlformats.org/officeDocument/2006/relationships/image" Target="../media/image9.jpeg"/><Relationship Id="rId17" Type="http://schemas.openxmlformats.org/officeDocument/2006/relationships/image" Target="../media/image14.png"/><Relationship Id="rId2" Type="http://schemas.openxmlformats.org/officeDocument/2006/relationships/audio" Target="../media/media1.m4a"/><Relationship Id="rId16" Type="http://schemas.openxmlformats.org/officeDocument/2006/relationships/image" Target="../media/image13.png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5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Televisión con relleno sólido">
            <a:extLst>
              <a:ext uri="{FF2B5EF4-FFF2-40B4-BE49-F238E27FC236}">
                <a16:creationId xmlns:a16="http://schemas.microsoft.com/office/drawing/2014/main" id="{BE24C3E0-B987-6B6C-5FCC-FDEE50103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5918" y="13802"/>
            <a:ext cx="2931375" cy="2986199"/>
          </a:xfrm>
          <a:prstGeom prst="rect">
            <a:avLst/>
          </a:prstGeom>
        </p:spPr>
      </p:pic>
      <p:pic>
        <p:nvPicPr>
          <p:cNvPr id="7" name="Gráfico 6" descr="Vibración del teléfono con relleno sólido">
            <a:extLst>
              <a:ext uri="{FF2B5EF4-FFF2-40B4-BE49-F238E27FC236}">
                <a16:creationId xmlns:a16="http://schemas.microsoft.com/office/drawing/2014/main" id="{0784E657-F49D-7179-3251-9E7A58632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6878" y="1218939"/>
            <a:ext cx="2931375" cy="2986199"/>
          </a:xfrm>
          <a:prstGeom prst="rect">
            <a:avLst/>
          </a:prstGeom>
        </p:spPr>
      </p:pic>
      <p:pic>
        <p:nvPicPr>
          <p:cNvPr id="9" name="Gráfico 8" descr="Smartphone con relleno sólido">
            <a:extLst>
              <a:ext uri="{FF2B5EF4-FFF2-40B4-BE49-F238E27FC236}">
                <a16:creationId xmlns:a16="http://schemas.microsoft.com/office/drawing/2014/main" id="{4542F491-40A0-4A2D-2518-8BB3D09014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927" y="2485730"/>
            <a:ext cx="2581849" cy="2630135"/>
          </a:xfrm>
          <a:prstGeom prst="rect">
            <a:avLst/>
          </a:prstGeom>
        </p:spPr>
      </p:pic>
      <p:pic>
        <p:nvPicPr>
          <p:cNvPr id="13" name="Gráfico 12" descr="Smartphone con relleno sólido">
            <a:extLst>
              <a:ext uri="{FF2B5EF4-FFF2-40B4-BE49-F238E27FC236}">
                <a16:creationId xmlns:a16="http://schemas.microsoft.com/office/drawing/2014/main" id="{50350291-4F70-7E76-8354-E479C3B768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946892">
            <a:off x="6381605" y="3937626"/>
            <a:ext cx="2931375" cy="298619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716EBC0-45A4-1F76-D414-EFAC07CDBC0D}"/>
              </a:ext>
            </a:extLst>
          </p:cNvPr>
          <p:cNvSpPr txBox="1"/>
          <p:nvPr/>
        </p:nvSpPr>
        <p:spPr>
          <a:xfrm rot="20070556">
            <a:off x="509390" y="952378"/>
            <a:ext cx="39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/>
              <a:t>CICLO DE VIDA DE UN ACTIVITY</a:t>
            </a:r>
          </a:p>
        </p:txBody>
      </p:sp>
      <p:pic>
        <p:nvPicPr>
          <p:cNvPr id="1030" name="Picture 6" descr="De teléfono móvil - Foto de stock de Resonar libre de derechos">
            <a:extLst>
              <a:ext uri="{FF2B5EF4-FFF2-40B4-BE49-F238E27FC236}">
                <a16:creationId xmlns:a16="http://schemas.microsoft.com/office/drawing/2014/main" id="{79F442AA-0B51-0EA4-7CE3-066267F14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263" y="3800797"/>
            <a:ext cx="1931477" cy="289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AD3B342B-1715-1AF2-99C3-1B5FDFE1A656}"/>
              </a:ext>
            </a:extLst>
          </p:cNvPr>
          <p:cNvSpPr txBox="1"/>
          <p:nvPr/>
        </p:nvSpPr>
        <p:spPr>
          <a:xfrm>
            <a:off x="768415" y="2194290"/>
            <a:ext cx="30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On</a:t>
            </a:r>
            <a:r>
              <a:rPr lang="es-GT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GT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Create</a:t>
            </a:r>
            <a:r>
              <a:rPr lang="es-GT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Vista general de diapositiva 16">
                <a:extLst>
                  <a:ext uri="{FF2B5EF4-FFF2-40B4-BE49-F238E27FC236}">
                    <a16:creationId xmlns:a16="http://schemas.microsoft.com/office/drawing/2014/main" id="{03C3F7F3-948C-CBEB-75E9-8C937A7193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8360562"/>
                  </p:ext>
                </p:extLst>
              </p:nvPr>
            </p:nvGraphicFramePr>
            <p:xfrm>
              <a:off x="5117586" y="606263"/>
              <a:ext cx="2532812" cy="1446472"/>
            </p:xfrm>
            <a:graphic>
              <a:graphicData uri="http://schemas.microsoft.com/office/powerpoint/2016/slidezoom">
                <pslz:sldZm>
                  <pslz:sldZmObj sldId="260" cId="210976899">
                    <pslz:zmPr id="{D16AB1D5-F587-427B-920F-6F562D2C2253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32812" cy="144647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Vista general de diapositiva 16">
                <a:extLst>
                  <a:ext uri="{FF2B5EF4-FFF2-40B4-BE49-F238E27FC236}">
                    <a16:creationId xmlns:a16="http://schemas.microsoft.com/office/drawing/2014/main" id="{03C3F7F3-948C-CBEB-75E9-8C937A7193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17586" y="606263"/>
                <a:ext cx="2532812" cy="144647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Vista general de diapositiva 18">
                <a:extLst>
                  <a:ext uri="{FF2B5EF4-FFF2-40B4-BE49-F238E27FC236}">
                    <a16:creationId xmlns:a16="http://schemas.microsoft.com/office/drawing/2014/main" id="{CD7FFA52-59F5-8289-ADC8-ACF8282750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8631282"/>
                  </p:ext>
                </p:extLst>
              </p:nvPr>
            </p:nvGraphicFramePr>
            <p:xfrm>
              <a:off x="1014067" y="2905113"/>
              <a:ext cx="992016" cy="2009846"/>
            </p:xfrm>
            <a:graphic>
              <a:graphicData uri="http://schemas.microsoft.com/office/powerpoint/2016/slidezoom">
                <pslz:sldZm>
                  <pslz:sldZmObj sldId="259" cId="4179702672">
                    <pslz:zmPr id="{50745722-82BE-45F4-8051-9D0291C68A56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92016" cy="200984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Vista general de diapositiva 18">
                <a:extLst>
                  <a:ext uri="{FF2B5EF4-FFF2-40B4-BE49-F238E27FC236}">
                    <a16:creationId xmlns:a16="http://schemas.microsoft.com/office/drawing/2014/main" id="{CD7FFA52-59F5-8289-ADC8-ACF8282750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4067" y="2905113"/>
                <a:ext cx="992016" cy="200984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Vista general de diapositiva 20">
                <a:extLst>
                  <a:ext uri="{FF2B5EF4-FFF2-40B4-BE49-F238E27FC236}">
                    <a16:creationId xmlns:a16="http://schemas.microsoft.com/office/drawing/2014/main" id="{961F3E14-BED0-CF6B-0BD0-3626C9FB06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7197873"/>
                  </p:ext>
                </p:extLst>
              </p:nvPr>
            </p:nvGraphicFramePr>
            <p:xfrm rot="245685">
              <a:off x="3897882" y="4505396"/>
              <a:ext cx="900270" cy="1773984"/>
            </p:xfrm>
            <a:graphic>
              <a:graphicData uri="http://schemas.microsoft.com/office/powerpoint/2016/slidezoom">
                <pslz:sldZm>
                  <pslz:sldZmObj sldId="261" cId="121321009">
                    <pslz:zmPr id="{9152A6FF-0B68-4C83-9B14-A421AA219733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45685">
                          <a:off x="0" y="0"/>
                          <a:ext cx="900270" cy="177398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Vista general de diapositiva 20">
                <a:extLst>
                  <a:ext uri="{FF2B5EF4-FFF2-40B4-BE49-F238E27FC236}">
                    <a16:creationId xmlns:a16="http://schemas.microsoft.com/office/drawing/2014/main" id="{961F3E14-BED0-CF6B-0BD0-3626C9FB06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245685">
                <a:off x="3897882" y="4505396"/>
                <a:ext cx="900270" cy="177398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5" name="Vista general de diapositiva 24">
                <a:extLst>
                  <a:ext uri="{FF2B5EF4-FFF2-40B4-BE49-F238E27FC236}">
                    <a16:creationId xmlns:a16="http://schemas.microsoft.com/office/drawing/2014/main" id="{6E90DEFF-1799-5638-FD9F-D59D6BDD13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7047484"/>
                  </p:ext>
                </p:extLst>
              </p:nvPr>
            </p:nvGraphicFramePr>
            <p:xfrm rot="1441939">
              <a:off x="9561658" y="1825034"/>
              <a:ext cx="1049423" cy="2029234"/>
            </p:xfrm>
            <a:graphic>
              <a:graphicData uri="http://schemas.microsoft.com/office/powerpoint/2016/slidezoom">
                <pslz:sldZm>
                  <pslz:sldZmObj sldId="262" cId="3768575025">
                    <pslz:zmPr id="{645F8F3E-3CA4-4B1E-A09D-2A63BD2D459D}" returnToParent="0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441939">
                          <a:off x="0" y="0"/>
                          <a:ext cx="1049423" cy="202923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Vista general de diapositiva 24">
                <a:extLst>
                  <a:ext uri="{FF2B5EF4-FFF2-40B4-BE49-F238E27FC236}">
                    <a16:creationId xmlns:a16="http://schemas.microsoft.com/office/drawing/2014/main" id="{6E90DEFF-1799-5638-FD9F-D59D6BDD13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 rot="1441939">
                <a:off x="9561658" y="1825034"/>
                <a:ext cx="1049423" cy="202923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7" name="Vista general de diapositiva 26">
                <a:extLst>
                  <a:ext uri="{FF2B5EF4-FFF2-40B4-BE49-F238E27FC236}">
                    <a16:creationId xmlns:a16="http://schemas.microsoft.com/office/drawing/2014/main" id="{507D7234-4E7B-6EEA-4095-38905C3797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1536682"/>
                  </p:ext>
                </p:extLst>
              </p:nvPr>
            </p:nvGraphicFramePr>
            <p:xfrm rot="19975716">
              <a:off x="7223808" y="4368854"/>
              <a:ext cx="1341200" cy="2034039"/>
            </p:xfrm>
            <a:graphic>
              <a:graphicData uri="http://schemas.microsoft.com/office/powerpoint/2016/slidezoom">
                <pslz:sldZm>
                  <pslz:sldZmObj sldId="263" cId="933944080">
                    <pslz:zmPr id="{13707AAE-0947-48BF-9D29-65C51A71DC03}" returnToParent="0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975716">
                          <a:off x="0" y="0"/>
                          <a:ext cx="1341200" cy="20340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7" name="Vista general de diapositiva 26">
                <a:extLst>
                  <a:ext uri="{FF2B5EF4-FFF2-40B4-BE49-F238E27FC236}">
                    <a16:creationId xmlns:a16="http://schemas.microsoft.com/office/drawing/2014/main" id="{507D7234-4E7B-6EEA-4095-38905C379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 rot="19975716">
                <a:off x="7223808" y="4368854"/>
                <a:ext cx="1341200" cy="20340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FCDC6D29-D33E-37E6-5E1B-A68F194D855F}"/>
              </a:ext>
            </a:extLst>
          </p:cNvPr>
          <p:cNvSpPr txBox="1"/>
          <p:nvPr/>
        </p:nvSpPr>
        <p:spPr>
          <a:xfrm>
            <a:off x="3835695" y="3502987"/>
            <a:ext cx="12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err="1"/>
              <a:t>onPausa</a:t>
            </a:r>
            <a:r>
              <a:rPr lang="es-GT" dirty="0"/>
              <a:t>()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02806CA-7280-EF99-B4EB-98AE6B45E59A}"/>
              </a:ext>
            </a:extLst>
          </p:cNvPr>
          <p:cNvSpPr txBox="1"/>
          <p:nvPr/>
        </p:nvSpPr>
        <p:spPr>
          <a:xfrm rot="20228049">
            <a:off x="6342875" y="3795341"/>
            <a:ext cx="128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err="1">
                <a:solidFill>
                  <a:schemeClr val="accent4">
                    <a:lumMod val="75000"/>
                  </a:schemeClr>
                </a:solidFill>
              </a:rPr>
              <a:t>onDestroy</a:t>
            </a:r>
            <a:endParaRPr lang="es-GT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E93A2CC-D278-17A7-78C1-EEE01714BCF5}"/>
              </a:ext>
            </a:extLst>
          </p:cNvPr>
          <p:cNvSpPr txBox="1"/>
          <p:nvPr/>
        </p:nvSpPr>
        <p:spPr>
          <a:xfrm rot="1150540">
            <a:off x="10203114" y="110619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onStop</a:t>
            </a:r>
            <a:endParaRPr lang="es-GT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1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DF3796C6-EB86-4BE4-53A7-7FBBA6F6D9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90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92"/>
    </mc:Choice>
    <mc:Fallback>
      <p:transition spd="slow" advTm="70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92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B96CEBC-F9CE-2B6B-95ED-706D45C3F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76" y="1925107"/>
            <a:ext cx="3537006" cy="2749368"/>
          </a:xfrm>
          <a:prstGeom prst="rect">
            <a:avLst/>
          </a:prstGeom>
        </p:spPr>
      </p:pic>
      <p:pic>
        <p:nvPicPr>
          <p:cNvPr id="2" name="Gráfico 1" descr="Televisión con relleno sólido">
            <a:extLst>
              <a:ext uri="{FF2B5EF4-FFF2-40B4-BE49-F238E27FC236}">
                <a16:creationId xmlns:a16="http://schemas.microsoft.com/office/drawing/2014/main" id="{94258CBE-8B1F-E341-9BAD-8227F5BBA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62" y="794451"/>
            <a:ext cx="4317634" cy="558301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477B9F4-2592-A29E-3865-D64BF6440E64}"/>
              </a:ext>
            </a:extLst>
          </p:cNvPr>
          <p:cNvSpPr txBox="1"/>
          <p:nvPr/>
        </p:nvSpPr>
        <p:spPr>
          <a:xfrm>
            <a:off x="5047860" y="1836306"/>
            <a:ext cx="52811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b="1" dirty="0">
                <a:latin typeface="Biome" panose="020B0502040204020203" pitchFamily="34" charset="0"/>
                <a:cs typeface="Biome" panose="020B0502040204020203" pitchFamily="34" charset="0"/>
              </a:rPr>
              <a:t>Las aplicaciones como java están compuestas de vistas o pantallas, teniendo a su disposición toda la capacidad del dispositivo en el cual están siendo ejecutadas, sin embargo las aplicaciones </a:t>
            </a:r>
            <a:r>
              <a:rPr lang="es-GT" b="1" dirty="0" err="1">
                <a:latin typeface="Biome" panose="020B0502040204020203" pitchFamily="34" charset="0"/>
                <a:cs typeface="Biome" panose="020B0502040204020203" pitchFamily="34" charset="0"/>
              </a:rPr>
              <a:t>android</a:t>
            </a:r>
            <a:r>
              <a:rPr lang="es-GT" b="1" dirty="0">
                <a:latin typeface="Biome" panose="020B0502040204020203" pitchFamily="34" charset="0"/>
                <a:cs typeface="Biome" panose="020B0502040204020203" pitchFamily="34" charset="0"/>
              </a:rPr>
              <a:t> están en constante lucha por los recursos escasos de los dispositivos en los cuales son ejecutados, por lo tanto hacen uso del siclo de vida de las actividades las cuales </a:t>
            </a:r>
            <a:r>
              <a:rPr lang="es-GT" b="1" dirty="0" err="1">
                <a:latin typeface="Biome" panose="020B0502040204020203" pitchFamily="34" charset="0"/>
                <a:cs typeface="Biome" panose="020B0502040204020203" pitchFamily="34" charset="0"/>
              </a:rPr>
              <a:t>admistran</a:t>
            </a:r>
            <a:r>
              <a:rPr lang="es-GT" b="1" dirty="0">
                <a:latin typeface="Biome" panose="020B0502040204020203" pitchFamily="34" charset="0"/>
                <a:cs typeface="Biome" panose="020B0502040204020203" pitchFamily="34" charset="0"/>
              </a:rPr>
              <a:t> la lógica de la interface grafica relacionándose con un </a:t>
            </a:r>
            <a:r>
              <a:rPr lang="es-GT" b="1" dirty="0" err="1">
                <a:latin typeface="Biome" panose="020B0502040204020203" pitchFamily="34" charset="0"/>
                <a:cs typeface="Biome" panose="020B0502040204020203" pitchFamily="34" charset="0"/>
              </a:rPr>
              <a:t>layout</a:t>
            </a:r>
            <a:r>
              <a:rPr lang="es-GT" b="1" dirty="0">
                <a:latin typeface="Biome" panose="020B0502040204020203" pitchFamily="34" charset="0"/>
                <a:cs typeface="Biome" panose="020B0502040204020203" pitchFamily="34" charset="0"/>
              </a:rPr>
              <a:t> que define la interface.  </a:t>
            </a:r>
          </a:p>
          <a:p>
            <a:endParaRPr lang="es-GT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076A09-B7B6-A845-CF20-2884C4ABE4F9}"/>
              </a:ext>
            </a:extLst>
          </p:cNvPr>
          <p:cNvSpPr txBox="1"/>
          <p:nvPr/>
        </p:nvSpPr>
        <p:spPr>
          <a:xfrm rot="975249">
            <a:off x="4218238" y="665742"/>
            <a:ext cx="4083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/>
              <a:t>CICLO DE VIDA DE UN ACTIVITY</a:t>
            </a:r>
          </a:p>
        </p:txBody>
      </p:sp>
      <p:pic>
        <p:nvPicPr>
          <p:cNvPr id="10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4D18B3CE-17BB-F871-C443-EE95D636C9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804178" y="52859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6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235"/>
    </mc:Choice>
    <mc:Fallback>
      <p:transition spd="slow" advTm="282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23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lanco Encendido En El Teléfono Inteligente Samsung Android">
            <a:extLst>
              <a:ext uri="{FF2B5EF4-FFF2-40B4-BE49-F238E27FC236}">
                <a16:creationId xmlns:a16="http://schemas.microsoft.com/office/drawing/2014/main" id="{8CCB88FF-6221-5BE7-0BC8-5B72CE585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69" y="2655650"/>
            <a:ext cx="1120584" cy="190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áfico 1" descr="Smartphone con relleno sólido">
            <a:extLst>
              <a:ext uri="{FF2B5EF4-FFF2-40B4-BE49-F238E27FC236}">
                <a16:creationId xmlns:a16="http://schemas.microsoft.com/office/drawing/2014/main" id="{111B1E9D-ADF5-D2F4-AC5B-494D49895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004" y="2232366"/>
            <a:ext cx="2581849" cy="26301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A930BDE-F8B1-FF04-60A3-F8E5233240B7}"/>
              </a:ext>
            </a:extLst>
          </p:cNvPr>
          <p:cNvSpPr txBox="1"/>
          <p:nvPr/>
        </p:nvSpPr>
        <p:spPr>
          <a:xfrm>
            <a:off x="3051110" y="3098061"/>
            <a:ext cx="6102220" cy="244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GT" sz="1800" b="1" dirty="0">
                <a:effectLst/>
                <a:latin typeface="Biome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Toda aplicación inicia su actividad en el método </a:t>
            </a:r>
            <a:r>
              <a:rPr lang="es-GT" sz="1800" b="1" dirty="0" err="1">
                <a:effectLst/>
                <a:latin typeface="Biome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onCreate</a:t>
            </a:r>
            <a:r>
              <a:rPr lang="es-GT" sz="1800" b="1" dirty="0">
                <a:effectLst/>
                <a:latin typeface="Biome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() inicializando sus componentes.</a:t>
            </a: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GT" sz="1800" b="1" dirty="0">
                <a:effectLst/>
                <a:latin typeface="Biome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Inmediatamente posterior se levanta el método </a:t>
            </a:r>
            <a:r>
              <a:rPr lang="es-GT" sz="1800" b="1" dirty="0" err="1">
                <a:effectLst/>
                <a:latin typeface="Biome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onStart</a:t>
            </a:r>
            <a:r>
              <a:rPr lang="es-GT" sz="1800" b="1" dirty="0">
                <a:effectLst/>
                <a:latin typeface="Biome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() que permite la visualización de la aplicación para el usuario.</a:t>
            </a: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GT" sz="1800" b="1" dirty="0">
                <a:solidFill>
                  <a:schemeClr val="tx1"/>
                </a:solidFill>
                <a:effectLst/>
                <a:latin typeface="Biome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Al momento que el usuario interactúa con la aplicación se levanta el método </a:t>
            </a:r>
            <a:r>
              <a:rPr lang="es-GT" sz="1800" b="1" dirty="0" err="1">
                <a:solidFill>
                  <a:schemeClr val="tx1"/>
                </a:solidFill>
                <a:effectLst/>
                <a:latin typeface="Biome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onResume</a:t>
            </a:r>
            <a:r>
              <a:rPr lang="es-GT" sz="1800" b="1" dirty="0">
                <a:solidFill>
                  <a:schemeClr val="tx1"/>
                </a:solidFill>
                <a:effectLst/>
                <a:latin typeface="Biome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().</a:t>
            </a:r>
            <a:endParaRPr lang="es-GT" sz="1800" b="1" dirty="0">
              <a:effectLst/>
              <a:latin typeface="Biome" panose="020B0502040204020203" pitchFamily="34" charset="0"/>
              <a:ea typeface="Calibri" panose="020F0502020204030204" pitchFamily="34" charset="0"/>
              <a:cs typeface="Biome" panose="020B0502040204020203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GT" sz="1800" b="1" dirty="0">
              <a:effectLst/>
              <a:latin typeface="Biome" panose="020B0502040204020203" pitchFamily="34" charset="0"/>
              <a:ea typeface="Calibri" panose="020F0502020204030204" pitchFamily="34" charset="0"/>
              <a:cs typeface="Biome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55BE12-C916-4FA7-2A9D-8C10F6B595C0}"/>
              </a:ext>
            </a:extLst>
          </p:cNvPr>
          <p:cNvSpPr txBox="1"/>
          <p:nvPr/>
        </p:nvSpPr>
        <p:spPr>
          <a:xfrm>
            <a:off x="1058926" y="1531816"/>
            <a:ext cx="30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 err="1">
                <a:solidFill>
                  <a:schemeClr val="accent4">
                    <a:lumMod val="75000"/>
                  </a:schemeClr>
                </a:solidFill>
              </a:rPr>
              <a:t>On</a:t>
            </a:r>
            <a:r>
              <a:rPr lang="es-GT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GT" sz="2000" dirty="0" err="1">
                <a:solidFill>
                  <a:schemeClr val="accent4">
                    <a:lumMod val="75000"/>
                  </a:schemeClr>
                </a:solidFill>
              </a:rPr>
              <a:t>Create</a:t>
            </a:r>
            <a:r>
              <a:rPr lang="es-GT" sz="20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BB7CA4-B269-F4BA-5301-26FB9B2827B3}"/>
              </a:ext>
            </a:extLst>
          </p:cNvPr>
          <p:cNvSpPr txBox="1"/>
          <p:nvPr/>
        </p:nvSpPr>
        <p:spPr>
          <a:xfrm rot="20055650">
            <a:off x="3878539" y="1057909"/>
            <a:ext cx="4273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/>
              <a:t>CICLO DE VIDA DE UN ACTIVITY</a:t>
            </a:r>
          </a:p>
        </p:txBody>
      </p:sp>
      <p:pic>
        <p:nvPicPr>
          <p:cNvPr id="16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86090B1E-F542-9FBE-E450-DBF693F080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573140" y="554744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0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653"/>
    </mc:Choice>
    <mc:Fallback>
      <p:transition spd="slow" advTm="28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27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e teléfono móvil - Foto de stock de Resonar libre de derechos">
            <a:extLst>
              <a:ext uri="{FF2B5EF4-FFF2-40B4-BE49-F238E27FC236}">
                <a16:creationId xmlns:a16="http://schemas.microsoft.com/office/drawing/2014/main" id="{1817248D-BB59-C773-CC99-9D6A60B6B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12" y="1729427"/>
            <a:ext cx="1931477" cy="289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3BA3F12-433E-7F27-8FFA-E0D98ACD12EE}"/>
              </a:ext>
            </a:extLst>
          </p:cNvPr>
          <p:cNvSpPr txBox="1"/>
          <p:nvPr/>
        </p:nvSpPr>
        <p:spPr>
          <a:xfrm>
            <a:off x="5290457" y="2472613"/>
            <a:ext cx="4404089" cy="126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GT" sz="1800" b="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Si se traslada de una actividad a otra la actividad anterior levanta el método </a:t>
            </a:r>
            <a:r>
              <a:rPr lang="es-GT" sz="1800" b="1" dirty="0" err="1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onPausa</a:t>
            </a:r>
            <a:r>
              <a:rPr lang="es-GT" sz="1800" b="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() y permanece visible al usuario.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B8B000-6C17-9959-A873-E0A15A92C9A4}"/>
              </a:ext>
            </a:extLst>
          </p:cNvPr>
          <p:cNvSpPr txBox="1"/>
          <p:nvPr/>
        </p:nvSpPr>
        <p:spPr>
          <a:xfrm>
            <a:off x="2833597" y="1175001"/>
            <a:ext cx="2811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 err="1"/>
              <a:t>onPausa</a:t>
            </a:r>
            <a:r>
              <a:rPr lang="es-GT" sz="2000" dirty="0"/>
              <a:t>()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CF61DE-3EE7-91D0-5253-0DC32585BD18}"/>
              </a:ext>
            </a:extLst>
          </p:cNvPr>
          <p:cNvSpPr txBox="1"/>
          <p:nvPr/>
        </p:nvSpPr>
        <p:spPr>
          <a:xfrm rot="975249">
            <a:off x="4432842" y="1060244"/>
            <a:ext cx="4083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/>
              <a:t>CICLO DE VIDA DE UN ACTIVITY</a:t>
            </a:r>
          </a:p>
        </p:txBody>
      </p:sp>
      <p:pic>
        <p:nvPicPr>
          <p:cNvPr id="7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6EF97B59-49C5-0ED8-0113-80BC6B6203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08637" y="438195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72"/>
    </mc:Choice>
    <mc:Fallback>
      <p:transition spd="slow" advTm="241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7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Mascota con cordón - Foto de stock de Colgar libre de derechos">
            <a:extLst>
              <a:ext uri="{FF2B5EF4-FFF2-40B4-BE49-F238E27FC236}">
                <a16:creationId xmlns:a16="http://schemas.microsoft.com/office/drawing/2014/main" id="{379C8150-B18A-6413-7EAB-75746C087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8561">
            <a:off x="1993495" y="1834106"/>
            <a:ext cx="1091154" cy="183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áfico 1" descr="Vibración del teléfono con relleno sólido">
            <a:extLst>
              <a:ext uri="{FF2B5EF4-FFF2-40B4-BE49-F238E27FC236}">
                <a16:creationId xmlns:a16="http://schemas.microsoft.com/office/drawing/2014/main" id="{B831C89F-C4F8-90CE-29BE-A70AE441F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3385" y="1256362"/>
            <a:ext cx="2931375" cy="29861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21D2413-6858-26C5-702F-A00EA1643E21}"/>
              </a:ext>
            </a:extLst>
          </p:cNvPr>
          <p:cNvSpPr txBox="1"/>
          <p:nvPr/>
        </p:nvSpPr>
        <p:spPr>
          <a:xfrm>
            <a:off x="5383763" y="2136710"/>
            <a:ext cx="37695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GT" sz="1800" b="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Posteriormente pasa de </a:t>
            </a:r>
            <a:r>
              <a:rPr lang="es-GT" sz="1800" b="1" dirty="0" err="1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onPausa</a:t>
            </a:r>
            <a:r>
              <a:rPr lang="es-GT" sz="1800" b="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() a </a:t>
            </a:r>
            <a:r>
              <a:rPr lang="es-GT" sz="1800" b="1" dirty="0" err="1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onStop</a:t>
            </a:r>
            <a:r>
              <a:rPr lang="es-GT" sz="1800" b="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() esto indica que la actividad dejo de ser visible</a:t>
            </a:r>
            <a:endParaRPr lang="es-GT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78BF23-B813-3CF5-0387-8F1B63C5B09B}"/>
              </a:ext>
            </a:extLst>
          </p:cNvPr>
          <p:cNvSpPr txBox="1"/>
          <p:nvPr/>
        </p:nvSpPr>
        <p:spPr>
          <a:xfrm rot="21308350">
            <a:off x="2985769" y="850884"/>
            <a:ext cx="2657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chemeClr val="accent4">
                    <a:lumMod val="75000"/>
                  </a:schemeClr>
                </a:solidFill>
              </a:rPr>
              <a:t>De </a:t>
            </a:r>
            <a:r>
              <a:rPr lang="es-GT" dirty="0" err="1">
                <a:solidFill>
                  <a:schemeClr val="accent4">
                    <a:lumMod val="75000"/>
                  </a:schemeClr>
                </a:solidFill>
              </a:rPr>
              <a:t>onPausa</a:t>
            </a:r>
            <a:r>
              <a:rPr lang="es-GT" dirty="0">
                <a:solidFill>
                  <a:schemeClr val="accent4">
                    <a:lumMod val="75000"/>
                  </a:schemeClr>
                </a:solidFill>
              </a:rPr>
              <a:t> a </a:t>
            </a:r>
            <a:r>
              <a:rPr lang="es-GT" sz="2000" dirty="0" err="1">
                <a:solidFill>
                  <a:schemeClr val="accent4">
                    <a:lumMod val="75000"/>
                  </a:schemeClr>
                </a:solidFill>
              </a:rPr>
              <a:t>onStop</a:t>
            </a:r>
            <a:r>
              <a:rPr lang="es-GT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024AC3-85E6-3709-0521-51D836C0EDEF}"/>
              </a:ext>
            </a:extLst>
          </p:cNvPr>
          <p:cNvSpPr txBox="1"/>
          <p:nvPr/>
        </p:nvSpPr>
        <p:spPr>
          <a:xfrm rot="975249">
            <a:off x="4946025" y="685394"/>
            <a:ext cx="4083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/>
              <a:t>CICLO DE VIDA DE UN ACTIVITY</a:t>
            </a:r>
          </a:p>
        </p:txBody>
      </p:sp>
      <p:pic>
        <p:nvPicPr>
          <p:cNvPr id="8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AD0BEFC6-7169-5952-C113-DB83585F8A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7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755"/>
    </mc:Choice>
    <mc:Fallback>
      <p:transition spd="slow" advTm="227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5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Mujer mano usando el teléfono inteligente para apagar o apagar la conexión en línea y social. Concepto de negocio, financiero, comercio de acciones y redes sociales. - Foto de stock de Encender o apagar libre de derechos">
            <a:extLst>
              <a:ext uri="{FF2B5EF4-FFF2-40B4-BE49-F238E27FC236}">
                <a16:creationId xmlns:a16="http://schemas.microsoft.com/office/drawing/2014/main" id="{0FD8A2EC-A7D4-AC5C-AFE8-F0E3F3DDE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5116">
            <a:off x="2452951" y="2076085"/>
            <a:ext cx="1171437" cy="210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áfico 2" descr="Smartphone con relleno sólido">
            <a:extLst>
              <a:ext uri="{FF2B5EF4-FFF2-40B4-BE49-F238E27FC236}">
                <a16:creationId xmlns:a16="http://schemas.microsoft.com/office/drawing/2014/main" id="{ECF1667F-5FFB-84ED-1BCE-3410EFD6F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946892">
            <a:off x="1572983" y="1636958"/>
            <a:ext cx="2931375" cy="29861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E0B61FA-31B7-BE5B-AD92-AB3AA6DE800B}"/>
              </a:ext>
            </a:extLst>
          </p:cNvPr>
          <p:cNvSpPr txBox="1"/>
          <p:nvPr/>
        </p:nvSpPr>
        <p:spPr>
          <a:xfrm>
            <a:off x="5495811" y="1866122"/>
            <a:ext cx="3657518" cy="1263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GT" b="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Para el usuario, si la actividad no es retomada con un </a:t>
            </a:r>
            <a:r>
              <a:rPr lang="es-GT" b="1" dirty="0" err="1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onRestart</a:t>
            </a:r>
            <a:r>
              <a:rPr lang="es-GT" b="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()  pasara a </a:t>
            </a:r>
            <a:r>
              <a:rPr lang="es-GT" b="1" dirty="0" err="1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onDestroy</a:t>
            </a:r>
            <a:r>
              <a:rPr lang="es-GT" b="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().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5E7DD4E-0725-97FE-46F6-D0DC2F93C788}"/>
              </a:ext>
            </a:extLst>
          </p:cNvPr>
          <p:cNvSpPr txBox="1"/>
          <p:nvPr/>
        </p:nvSpPr>
        <p:spPr>
          <a:xfrm>
            <a:off x="3359021" y="1157218"/>
            <a:ext cx="201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 err="1">
                <a:solidFill>
                  <a:schemeClr val="accent1"/>
                </a:solidFill>
              </a:rPr>
              <a:t>OnDestroy</a:t>
            </a:r>
            <a:r>
              <a:rPr lang="es-GT" sz="2000" dirty="0"/>
              <a:t>()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651D531-5801-24C3-70B8-DD186FA0D726}"/>
              </a:ext>
            </a:extLst>
          </p:cNvPr>
          <p:cNvSpPr txBox="1"/>
          <p:nvPr/>
        </p:nvSpPr>
        <p:spPr>
          <a:xfrm rot="593980">
            <a:off x="5003154" y="961151"/>
            <a:ext cx="4083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/>
              <a:t>CICLO DE VIDA DE UN ACTIVITY</a:t>
            </a:r>
          </a:p>
        </p:txBody>
      </p:sp>
      <p:pic>
        <p:nvPicPr>
          <p:cNvPr id="9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A38BF220-4168-C085-EACE-5D8BC885C0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673972" y="384798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44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71"/>
    </mc:Choice>
    <mc:Fallback>
      <p:transition spd="slow" advTm="202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7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1739</TotalTime>
  <Words>239</Words>
  <Application>Microsoft Office PowerPoint</Application>
  <PresentationFormat>Panorámica</PresentationFormat>
  <Paragraphs>21</Paragraphs>
  <Slides>6</Slides>
  <Notes>0</Notes>
  <HiddenSlides>0</HiddenSlides>
  <MMClips>6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Biome</vt:lpstr>
      <vt:lpstr>Symbol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Vida de un Activity</dc:title>
  <dc:creator>Balvy Gonzalez</dc:creator>
  <cp:lastModifiedBy>Balvy Gonzalez</cp:lastModifiedBy>
  <cp:revision>2</cp:revision>
  <dcterms:created xsi:type="dcterms:W3CDTF">2022-07-12T04:26:05Z</dcterms:created>
  <dcterms:modified xsi:type="dcterms:W3CDTF">2022-07-14T03:33:04Z</dcterms:modified>
</cp:coreProperties>
</file>