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94DA4-49D8-4798-9020-C2FFCAAE4977}" v="5" dt="2022-07-12T05:03:16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vy Gonzalez" userId="ae1491481c4dbb3d" providerId="LiveId" clId="{2E194DA4-49D8-4798-9020-C2FFCAAE4977}"/>
    <pc:docChg chg="undo custSel addSld delSld modSld">
      <pc:chgData name="Balvy Gonzalez" userId="ae1491481c4dbb3d" providerId="LiveId" clId="{2E194DA4-49D8-4798-9020-C2FFCAAE4977}" dt="2022-07-12T05:07:08.674" v="58" actId="14100"/>
      <pc:docMkLst>
        <pc:docMk/>
      </pc:docMkLst>
      <pc:sldChg chg="addSp delSp modSp mod">
        <pc:chgData name="Balvy Gonzalez" userId="ae1491481c4dbb3d" providerId="LiveId" clId="{2E194DA4-49D8-4798-9020-C2FFCAAE4977}" dt="2022-07-12T05:07:08.674" v="58" actId="14100"/>
        <pc:sldMkLst>
          <pc:docMk/>
          <pc:sldMk cId="3157264274" sldId="256"/>
        </pc:sldMkLst>
        <pc:spChg chg="mod">
          <ac:chgData name="Balvy Gonzalez" userId="ae1491481c4dbb3d" providerId="LiveId" clId="{2E194DA4-49D8-4798-9020-C2FFCAAE4977}" dt="2022-07-12T05:07:08.674" v="58" actId="14100"/>
          <ac:spMkLst>
            <pc:docMk/>
            <pc:sldMk cId="3157264274" sldId="256"/>
            <ac:spMk id="3" creationId="{706EC5FE-2D2C-89A6-B0F8-CE4E4D4ED61E}"/>
          </ac:spMkLst>
        </pc:spChg>
        <pc:picChg chg="mod">
          <ac:chgData name="Balvy Gonzalez" userId="ae1491481c4dbb3d" providerId="LiveId" clId="{2E194DA4-49D8-4798-9020-C2FFCAAE4977}" dt="2022-07-12T05:06:44.488" v="52" actId="1076"/>
          <ac:picMkLst>
            <pc:docMk/>
            <pc:sldMk cId="3157264274" sldId="256"/>
            <ac:picMk id="4" creationId="{B4FED86B-CCDA-2656-D13E-24FDB5B6DCE9}"/>
          </ac:picMkLst>
        </pc:picChg>
        <pc:picChg chg="add del">
          <ac:chgData name="Balvy Gonzalez" userId="ae1491481c4dbb3d" providerId="LiveId" clId="{2E194DA4-49D8-4798-9020-C2FFCAAE4977}" dt="2022-07-12T05:03:26.700" v="31" actId="478"/>
          <ac:picMkLst>
            <pc:docMk/>
            <pc:sldMk cId="3157264274" sldId="256"/>
            <ac:picMk id="8" creationId="{8DDD67D2-3BF6-C8BB-A43F-6F3D27A4F442}"/>
          </ac:picMkLst>
        </pc:picChg>
      </pc:sldChg>
      <pc:sldChg chg="addSp delSp add del setBg delDesignElem">
        <pc:chgData name="Balvy Gonzalez" userId="ae1491481c4dbb3d" providerId="LiveId" clId="{2E194DA4-49D8-4798-9020-C2FFCAAE4977}" dt="2022-07-12T05:03:16.814" v="29"/>
        <pc:sldMkLst>
          <pc:docMk/>
          <pc:sldMk cId="203822944" sldId="257"/>
        </pc:sldMkLst>
        <pc:spChg chg="add del">
          <ac:chgData name="Balvy Gonzalez" userId="ae1491481c4dbb3d" providerId="LiveId" clId="{2E194DA4-49D8-4798-9020-C2FFCAAE4977}" dt="2022-07-12T05:03:16.814" v="29"/>
          <ac:spMkLst>
            <pc:docMk/>
            <pc:sldMk cId="203822944" sldId="257"/>
            <ac:spMk id="127" creationId="{37FDDF72-DE39-4F99-A3C1-DD9D7815D7DB}"/>
          </ac:spMkLst>
        </pc:spChg>
        <pc:spChg chg="add del">
          <ac:chgData name="Balvy Gonzalez" userId="ae1491481c4dbb3d" providerId="LiveId" clId="{2E194DA4-49D8-4798-9020-C2FFCAAE4977}" dt="2022-07-12T05:03:16.814" v="29"/>
          <ac:spMkLst>
            <pc:docMk/>
            <pc:sldMk cId="203822944" sldId="257"/>
            <ac:spMk id="129" creationId="{5E4ECE80-3AD1-450C-B62A-98788F193948}"/>
          </ac:spMkLst>
        </pc:spChg>
        <pc:grpChg chg="add del">
          <ac:chgData name="Balvy Gonzalez" userId="ae1491481c4dbb3d" providerId="LiveId" clId="{2E194DA4-49D8-4798-9020-C2FFCAAE4977}" dt="2022-07-12T05:03:16.814" v="29"/>
          <ac:grpSpMkLst>
            <pc:docMk/>
            <pc:sldMk cId="203822944" sldId="257"/>
            <ac:grpSpMk id="135" creationId="{B9632603-447F-4389-863D-9820DB9915A2}"/>
          </ac:grpSpMkLst>
        </pc:grpChg>
      </pc:sldChg>
      <pc:sldChg chg="addSp delSp add del setBg delDesignElem">
        <pc:chgData name="Balvy Gonzalez" userId="ae1491481c4dbb3d" providerId="LiveId" clId="{2E194DA4-49D8-4798-9020-C2FFCAAE4977}" dt="2022-07-12T05:03:08.579" v="26"/>
        <pc:sldMkLst>
          <pc:docMk/>
          <pc:sldMk cId="1057489483" sldId="257"/>
        </pc:sldMkLst>
        <pc:spChg chg="add del">
          <ac:chgData name="Balvy Gonzalez" userId="ae1491481c4dbb3d" providerId="LiveId" clId="{2E194DA4-49D8-4798-9020-C2FFCAAE4977}" dt="2022-07-12T05:03:08.579" v="26"/>
          <ac:spMkLst>
            <pc:docMk/>
            <pc:sldMk cId="1057489483" sldId="257"/>
            <ac:spMk id="127" creationId="{37FDDF72-DE39-4F99-A3C1-DD9D7815D7DB}"/>
          </ac:spMkLst>
        </pc:spChg>
        <pc:spChg chg="add del">
          <ac:chgData name="Balvy Gonzalez" userId="ae1491481c4dbb3d" providerId="LiveId" clId="{2E194DA4-49D8-4798-9020-C2FFCAAE4977}" dt="2022-07-12T05:03:08.579" v="26"/>
          <ac:spMkLst>
            <pc:docMk/>
            <pc:sldMk cId="1057489483" sldId="257"/>
            <ac:spMk id="129" creationId="{5E4ECE80-3AD1-450C-B62A-98788F193948}"/>
          </ac:spMkLst>
        </pc:spChg>
        <pc:grpChg chg="add del">
          <ac:chgData name="Balvy Gonzalez" userId="ae1491481c4dbb3d" providerId="LiveId" clId="{2E194DA4-49D8-4798-9020-C2FFCAAE4977}" dt="2022-07-12T05:03:08.579" v="26"/>
          <ac:grpSpMkLst>
            <pc:docMk/>
            <pc:sldMk cId="1057489483" sldId="257"/>
            <ac:grpSpMk id="135" creationId="{B9632603-447F-4389-863D-9820DB9915A2}"/>
          </ac:grpSpMkLst>
        </pc:grpChg>
      </pc:sldChg>
      <pc:sldChg chg="add">
        <pc:chgData name="Balvy Gonzalez" userId="ae1491481c4dbb3d" providerId="LiveId" clId="{2E194DA4-49D8-4798-9020-C2FFCAAE4977}" dt="2022-07-12T05:03:22.147" v="30" actId="2890"/>
        <pc:sldMkLst>
          <pc:docMk/>
          <pc:sldMk cId="2036296200" sldId="257"/>
        </pc:sldMkLst>
      </pc:sldChg>
      <pc:sldChg chg="new del">
        <pc:chgData name="Balvy Gonzalez" userId="ae1491481c4dbb3d" providerId="LiveId" clId="{2E194DA4-49D8-4798-9020-C2FFCAAE4977}" dt="2022-07-12T05:01:00.269" v="3" actId="47"/>
        <pc:sldMkLst>
          <pc:docMk/>
          <pc:sldMk cId="2762385177" sldId="257"/>
        </pc:sldMkLst>
      </pc:sldChg>
      <pc:sldChg chg="addSp delSp add del mod setBg delDesignElem">
        <pc:chgData name="Balvy Gonzalez" userId="ae1491481c4dbb3d" providerId="LiveId" clId="{2E194DA4-49D8-4798-9020-C2FFCAAE4977}" dt="2022-07-12T05:02:57.967" v="23" actId="47"/>
        <pc:sldMkLst>
          <pc:docMk/>
          <pc:sldMk cId="238713950" sldId="258"/>
        </pc:sldMkLst>
        <pc:spChg chg="del">
          <ac:chgData name="Balvy Gonzalez" userId="ae1491481c4dbb3d" providerId="LiveId" clId="{2E194DA4-49D8-4798-9020-C2FFCAAE4977}" dt="2022-07-12T05:00:57.724" v="2"/>
          <ac:spMkLst>
            <pc:docMk/>
            <pc:sldMk cId="238713950" sldId="258"/>
            <ac:spMk id="127" creationId="{37FDDF72-DE39-4F99-A3C1-DD9D7815D7DB}"/>
          </ac:spMkLst>
        </pc:spChg>
        <pc:spChg chg="del">
          <ac:chgData name="Balvy Gonzalez" userId="ae1491481c4dbb3d" providerId="LiveId" clId="{2E194DA4-49D8-4798-9020-C2FFCAAE4977}" dt="2022-07-12T05:00:57.724" v="2"/>
          <ac:spMkLst>
            <pc:docMk/>
            <pc:sldMk cId="238713950" sldId="258"/>
            <ac:spMk id="129" creationId="{5E4ECE80-3AD1-450C-B62A-98788F193948}"/>
          </ac:spMkLst>
        </pc:spChg>
        <pc:grpChg chg="del">
          <ac:chgData name="Balvy Gonzalez" userId="ae1491481c4dbb3d" providerId="LiveId" clId="{2E194DA4-49D8-4798-9020-C2FFCAAE4977}" dt="2022-07-12T05:00:57.724" v="2"/>
          <ac:grpSpMkLst>
            <pc:docMk/>
            <pc:sldMk cId="238713950" sldId="258"/>
            <ac:grpSpMk id="135" creationId="{B9632603-447F-4389-863D-9820DB9915A2}"/>
          </ac:grpSpMkLst>
        </pc:grpChg>
        <pc:picChg chg="add del">
          <ac:chgData name="Balvy Gonzalez" userId="ae1491481c4dbb3d" providerId="LiveId" clId="{2E194DA4-49D8-4798-9020-C2FFCAAE4977}" dt="2022-07-12T05:02:44.191" v="14" actId="478"/>
          <ac:picMkLst>
            <pc:docMk/>
            <pc:sldMk cId="238713950" sldId="258"/>
            <ac:picMk id="4" creationId="{B4FED86B-CCDA-2656-D13E-24FDB5B6DC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ielos rosados en montaña nevada">
            <a:extLst>
              <a:ext uri="{FF2B5EF4-FFF2-40B4-BE49-F238E27FC236}">
                <a16:creationId xmlns:a16="http://schemas.microsoft.com/office/drawing/2014/main" id="{B4FED86B-CCDA-2656-D13E-24FDB5B6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3929" r="-1" b="8506"/>
          <a:stretch/>
        </p:blipFill>
        <p:spPr>
          <a:xfrm>
            <a:off x="3048" y="0"/>
            <a:ext cx="12188952" cy="6856614"/>
          </a:xfrm>
          <a:prstGeom prst="rect">
            <a:avLst/>
          </a:prstGeom>
        </p:spPr>
      </p:pic>
      <p:grpSp>
        <p:nvGrpSpPr>
          <p:cNvPr id="135" name="Group 130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6" name="Picture 131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37" name="Picture 13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BEA5BF-7D4C-1F9C-992A-3EE78038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60219"/>
            <a:ext cx="10190071" cy="724376"/>
          </a:xfrm>
        </p:spPr>
        <p:txBody>
          <a:bodyPr anchor="b">
            <a:normAutofit fontScale="90000"/>
          </a:bodyPr>
          <a:lstStyle/>
          <a:p>
            <a:r>
              <a:rPr lang="es-GT" sz="5200" dirty="0">
                <a:solidFill>
                  <a:srgbClr val="FFFFFF"/>
                </a:solidFill>
              </a:rPr>
              <a:t>Ciclo de Vida de un </a:t>
            </a:r>
            <a:r>
              <a:rPr lang="es-GT" sz="5200" dirty="0" err="1">
                <a:solidFill>
                  <a:srgbClr val="FFFFFF"/>
                </a:solidFill>
              </a:rPr>
              <a:t>Activity</a:t>
            </a:r>
            <a:endParaRPr lang="es-GT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6EC5FE-2D2C-89A6-B0F8-CE4E4D4E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6" y="1997474"/>
            <a:ext cx="11611992" cy="3213717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Las aplicaciones como java están compuestas de vistas o pantallas, teniendo a su disposición toda la capacidad del dispositivo en el cual están siendo ejecutadas, sin embargo las aplicaciones </a:t>
            </a:r>
            <a:r>
              <a:rPr lang="es-GT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android</a:t>
            </a: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están en constante lucha por los recursos escasos de los dispositivos en los cuales son ejecutados, por lo tanto hacen uso del siclo de vida de las actividades las cuales </a:t>
            </a:r>
            <a:r>
              <a:rPr lang="es-GT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admistran</a:t>
            </a: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la lógica de la interface grafica relacionándose con un </a:t>
            </a:r>
            <a:r>
              <a:rPr lang="es-GT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layout</a:t>
            </a: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que define la interface.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s-GT" sz="1800" b="1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ielos rosados en montaña nevada">
            <a:extLst>
              <a:ext uri="{FF2B5EF4-FFF2-40B4-BE49-F238E27FC236}">
                <a16:creationId xmlns:a16="http://schemas.microsoft.com/office/drawing/2014/main" id="{B4FED86B-CCDA-2656-D13E-24FDB5B6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3929" r="-1" b="850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5" name="Group 130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6" name="Picture 131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37" name="Picture 132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BEA5BF-7D4C-1F9C-992A-3EE78038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60219"/>
            <a:ext cx="10190071" cy="724376"/>
          </a:xfrm>
        </p:spPr>
        <p:txBody>
          <a:bodyPr anchor="b">
            <a:normAutofit fontScale="90000"/>
          </a:bodyPr>
          <a:lstStyle/>
          <a:p>
            <a:r>
              <a:rPr lang="es-GT" sz="5200" dirty="0">
                <a:solidFill>
                  <a:srgbClr val="FFFFFF"/>
                </a:solidFill>
              </a:rPr>
              <a:t>Ciclo de Vida de un </a:t>
            </a:r>
            <a:r>
              <a:rPr lang="es-GT" sz="5200" dirty="0" err="1">
                <a:solidFill>
                  <a:srgbClr val="FFFFFF"/>
                </a:solidFill>
              </a:rPr>
              <a:t>Activity</a:t>
            </a:r>
            <a:endParaRPr lang="es-GT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6EC5FE-2D2C-89A6-B0F8-CE4E4D4E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8758" y="1084595"/>
            <a:ext cx="5828468" cy="5607150"/>
          </a:xfrm>
        </p:spPr>
        <p:txBody>
          <a:bodyPr anchor="t">
            <a:normAutofit lnSpcReduction="10000"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Toda aplicación inicia su actividad en el método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onCreate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 inicializando sus componentes.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Inmediatamente posterior se levanta el método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onStart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 que permite la visualización de la aplicación para el usuario.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Al momento que el usuario interactúa con la aplicación se levanta el método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onResume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Si se traslada de una actividad a otra la actividad anterior levanta el método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onPausa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y permanece visible al usuario.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Posteriormente pasa de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onPausa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a </a:t>
            </a:r>
            <a:r>
              <a:rPr lang="es-GT" sz="1800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onStop</a:t>
            </a:r>
            <a:r>
              <a:rPr lang="es-GT" sz="1800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esto indica que la actividad dejo de ser visible.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Para el usuario, si la actividad no es retomada con un </a:t>
            </a:r>
            <a:r>
              <a:rPr lang="es-GT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onRestart</a:t>
            </a: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pasara a </a:t>
            </a:r>
            <a:r>
              <a:rPr lang="es-GT" b="1" dirty="0" err="1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onDestroy</a:t>
            </a:r>
            <a:r>
              <a:rPr lang="es-GT" b="1" dirty="0">
                <a:solidFill>
                  <a:schemeClr val="bg1">
                    <a:lumMod val="9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GT" sz="1800" b="1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DD67D2-3BF6-C8BB-A43F-6F3D27A4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4" y="1393229"/>
            <a:ext cx="5742116" cy="44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9620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BB9B81"/>
      </a:accent1>
      <a:accent2>
        <a:srgbClr val="BA827F"/>
      </a:accent2>
      <a:accent3>
        <a:srgbClr val="C594A7"/>
      </a:accent3>
      <a:accent4>
        <a:srgbClr val="BA7FAD"/>
      </a:accent4>
      <a:accent5>
        <a:srgbClr val="BB94C5"/>
      </a:accent5>
      <a:accent6>
        <a:srgbClr val="957FBA"/>
      </a:accent6>
      <a:hlink>
        <a:srgbClr val="5D85A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AvenirNext LT Pro Medium</vt:lpstr>
      <vt:lpstr>Biome</vt:lpstr>
      <vt:lpstr>Sabon Next LT</vt:lpstr>
      <vt:lpstr>Symbol</vt:lpstr>
      <vt:lpstr>DappledVTI</vt:lpstr>
      <vt:lpstr>Ciclo de Vida de un Activity</vt:lpstr>
      <vt:lpstr>Ciclo de Vida de un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un Activity</dc:title>
  <dc:creator>Balvy Gonzalez</dc:creator>
  <cp:lastModifiedBy>Balvy Gonzalez</cp:lastModifiedBy>
  <cp:revision>1</cp:revision>
  <dcterms:created xsi:type="dcterms:W3CDTF">2022-07-12T04:26:05Z</dcterms:created>
  <dcterms:modified xsi:type="dcterms:W3CDTF">2022-07-12T05:07:11Z</dcterms:modified>
</cp:coreProperties>
</file>