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04155-F460-453D-96F9-7B5B692ADBBD}" v="1" dt="2022-11-03T21:15:03.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Ladino" userId="c09e9a49b1915910" providerId="LiveId" clId="{75004155-F460-453D-96F9-7B5B692ADBBD}"/>
    <pc:docChg chg="undo custSel addSld delSld modSld">
      <pc:chgData name="Luis Ladino" userId="c09e9a49b1915910" providerId="LiveId" clId="{75004155-F460-453D-96F9-7B5B692ADBBD}" dt="2022-11-03T21:45:11.422" v="1550" actId="207"/>
      <pc:docMkLst>
        <pc:docMk/>
      </pc:docMkLst>
      <pc:sldChg chg="addSp modSp mod">
        <pc:chgData name="Luis Ladino" userId="c09e9a49b1915910" providerId="LiveId" clId="{75004155-F460-453D-96F9-7B5B692ADBBD}" dt="2022-11-03T21:45:11.422" v="1550" actId="207"/>
        <pc:sldMkLst>
          <pc:docMk/>
          <pc:sldMk cId="3057794687" sldId="256"/>
        </pc:sldMkLst>
        <pc:spChg chg="mod">
          <ac:chgData name="Luis Ladino" userId="c09e9a49b1915910" providerId="LiveId" clId="{75004155-F460-453D-96F9-7B5B692ADBBD}" dt="2022-11-03T21:45:11.422" v="1550" actId="207"/>
          <ac:spMkLst>
            <pc:docMk/>
            <pc:sldMk cId="3057794687" sldId="256"/>
            <ac:spMk id="4" creationId="{31D97F2D-C5B0-3747-638F-D072B213DD52}"/>
          </ac:spMkLst>
        </pc:spChg>
        <pc:spChg chg="mod">
          <ac:chgData name="Luis Ladino" userId="c09e9a49b1915910" providerId="LiveId" clId="{75004155-F460-453D-96F9-7B5B692ADBBD}" dt="2022-11-03T21:20:04.550" v="192" actId="255"/>
          <ac:spMkLst>
            <pc:docMk/>
            <pc:sldMk cId="3057794687" sldId="256"/>
            <ac:spMk id="5" creationId="{AC0AEB46-ECEB-258B-E462-80E4CAA2DDA6}"/>
          </ac:spMkLst>
        </pc:spChg>
        <pc:spChg chg="add mod">
          <ac:chgData name="Luis Ladino" userId="c09e9a49b1915910" providerId="LiveId" clId="{75004155-F460-453D-96F9-7B5B692ADBBD}" dt="2022-11-03T21:20:19.572" v="194" actId="255"/>
          <ac:spMkLst>
            <pc:docMk/>
            <pc:sldMk cId="3057794687" sldId="256"/>
            <ac:spMk id="6" creationId="{56EC089F-69D6-069D-C5CC-EED8EDD3804B}"/>
          </ac:spMkLst>
        </pc:spChg>
      </pc:sldChg>
      <pc:sldChg chg="delSp new del mod">
        <pc:chgData name="Luis Ladino" userId="c09e9a49b1915910" providerId="LiveId" clId="{75004155-F460-453D-96F9-7B5B692ADBBD}" dt="2022-11-03T21:25:08.650" v="199" actId="47"/>
        <pc:sldMkLst>
          <pc:docMk/>
          <pc:sldMk cId="1792932696" sldId="257"/>
        </pc:sldMkLst>
        <pc:spChg chg="del">
          <ac:chgData name="Luis Ladino" userId="c09e9a49b1915910" providerId="LiveId" clId="{75004155-F460-453D-96F9-7B5B692ADBBD}" dt="2022-11-03T21:24:51.599" v="196" actId="478"/>
          <ac:spMkLst>
            <pc:docMk/>
            <pc:sldMk cId="1792932696" sldId="257"/>
            <ac:spMk id="2" creationId="{8D41FE6E-0136-8D2A-5E19-C6C6474AF2B6}"/>
          </ac:spMkLst>
        </pc:spChg>
        <pc:spChg chg="del">
          <ac:chgData name="Luis Ladino" userId="c09e9a49b1915910" providerId="LiveId" clId="{75004155-F460-453D-96F9-7B5B692ADBBD}" dt="2022-11-03T21:24:51.599" v="196" actId="478"/>
          <ac:spMkLst>
            <pc:docMk/>
            <pc:sldMk cId="1792932696" sldId="257"/>
            <ac:spMk id="3" creationId="{334E5D7C-0710-F976-1875-333E9F859181}"/>
          </ac:spMkLst>
        </pc:spChg>
      </pc:sldChg>
      <pc:sldChg chg="addSp delSp modSp add mod">
        <pc:chgData name="Luis Ladino" userId="c09e9a49b1915910" providerId="LiveId" clId="{75004155-F460-453D-96F9-7B5B692ADBBD}" dt="2022-11-03T21:30:50.622" v="634" actId="14100"/>
        <pc:sldMkLst>
          <pc:docMk/>
          <pc:sldMk cId="3268914634" sldId="257"/>
        </pc:sldMkLst>
        <pc:spChg chg="mod">
          <ac:chgData name="Luis Ladino" userId="c09e9a49b1915910" providerId="LiveId" clId="{75004155-F460-453D-96F9-7B5B692ADBBD}" dt="2022-11-03T21:25:25.572" v="234" actId="20577"/>
          <ac:spMkLst>
            <pc:docMk/>
            <pc:sldMk cId="3268914634" sldId="257"/>
            <ac:spMk id="4" creationId="{31D97F2D-C5B0-3747-638F-D072B213DD52}"/>
          </ac:spMkLst>
        </pc:spChg>
        <pc:spChg chg="mod">
          <ac:chgData name="Luis Ladino" userId="c09e9a49b1915910" providerId="LiveId" clId="{75004155-F460-453D-96F9-7B5B692ADBBD}" dt="2022-11-03T21:28:59.065" v="629" actId="20577"/>
          <ac:spMkLst>
            <pc:docMk/>
            <pc:sldMk cId="3268914634" sldId="257"/>
            <ac:spMk id="5" creationId="{AC0AEB46-ECEB-258B-E462-80E4CAA2DDA6}"/>
          </ac:spMkLst>
        </pc:spChg>
        <pc:spChg chg="del mod">
          <ac:chgData name="Luis Ladino" userId="c09e9a49b1915910" providerId="LiveId" clId="{75004155-F460-453D-96F9-7B5B692ADBBD}" dt="2022-11-03T21:29:02.808" v="631" actId="478"/>
          <ac:spMkLst>
            <pc:docMk/>
            <pc:sldMk cId="3268914634" sldId="257"/>
            <ac:spMk id="6" creationId="{56EC089F-69D6-069D-C5CC-EED8EDD3804B}"/>
          </ac:spMkLst>
        </pc:spChg>
        <pc:picChg chg="add mod">
          <ac:chgData name="Luis Ladino" userId="c09e9a49b1915910" providerId="LiveId" clId="{75004155-F460-453D-96F9-7B5B692ADBBD}" dt="2022-11-03T21:30:50.622" v="634" actId="14100"/>
          <ac:picMkLst>
            <pc:docMk/>
            <pc:sldMk cId="3268914634" sldId="257"/>
            <ac:picMk id="3" creationId="{8DB84A73-8C78-0F6D-5CD8-42CCA572736B}"/>
          </ac:picMkLst>
        </pc:picChg>
      </pc:sldChg>
      <pc:sldChg chg="add del">
        <pc:chgData name="Luis Ladino" userId="c09e9a49b1915910" providerId="LiveId" clId="{75004155-F460-453D-96F9-7B5B692ADBBD}" dt="2022-11-03T21:25:04.589" v="198" actId="47"/>
        <pc:sldMkLst>
          <pc:docMk/>
          <pc:sldMk cId="731514469" sldId="258"/>
        </pc:sldMkLst>
      </pc:sldChg>
      <pc:sldChg chg="addSp delSp modSp new mod">
        <pc:chgData name="Luis Ladino" userId="c09e9a49b1915910" providerId="LiveId" clId="{75004155-F460-453D-96F9-7B5B692ADBBD}" dt="2022-11-03T21:31:34.206" v="638" actId="1076"/>
        <pc:sldMkLst>
          <pc:docMk/>
          <pc:sldMk cId="1374870975" sldId="258"/>
        </pc:sldMkLst>
        <pc:spChg chg="del">
          <ac:chgData name="Luis Ladino" userId="c09e9a49b1915910" providerId="LiveId" clId="{75004155-F460-453D-96F9-7B5B692ADBBD}" dt="2022-11-03T21:31:10.789" v="636" actId="478"/>
          <ac:spMkLst>
            <pc:docMk/>
            <pc:sldMk cId="1374870975" sldId="258"/>
            <ac:spMk id="2" creationId="{D604D68D-310C-6AEA-86B7-AA40EB7B80DB}"/>
          </ac:spMkLst>
        </pc:spChg>
        <pc:spChg chg="del">
          <ac:chgData name="Luis Ladino" userId="c09e9a49b1915910" providerId="LiveId" clId="{75004155-F460-453D-96F9-7B5B692ADBBD}" dt="2022-11-03T21:31:10.789" v="636" actId="478"/>
          <ac:spMkLst>
            <pc:docMk/>
            <pc:sldMk cId="1374870975" sldId="258"/>
            <ac:spMk id="3" creationId="{19C49877-D811-CB44-D75B-8C0CD81E3F5B}"/>
          </ac:spMkLst>
        </pc:spChg>
        <pc:picChg chg="add mod">
          <ac:chgData name="Luis Ladino" userId="c09e9a49b1915910" providerId="LiveId" clId="{75004155-F460-453D-96F9-7B5B692ADBBD}" dt="2022-11-03T21:31:34.206" v="638" actId="1076"/>
          <ac:picMkLst>
            <pc:docMk/>
            <pc:sldMk cId="1374870975" sldId="258"/>
            <ac:picMk id="5" creationId="{E190E1D6-FDDF-2766-080A-EE4A6DF4280F}"/>
          </ac:picMkLst>
        </pc:picChg>
      </pc:sldChg>
      <pc:sldChg chg="modSp new mod">
        <pc:chgData name="Luis Ladino" userId="c09e9a49b1915910" providerId="LiveId" clId="{75004155-F460-453D-96F9-7B5B692ADBBD}" dt="2022-11-03T21:45:04.544" v="1549" actId="207"/>
        <pc:sldMkLst>
          <pc:docMk/>
          <pc:sldMk cId="904857916" sldId="259"/>
        </pc:sldMkLst>
        <pc:spChg chg="mod">
          <ac:chgData name="Luis Ladino" userId="c09e9a49b1915910" providerId="LiveId" clId="{75004155-F460-453D-96F9-7B5B692ADBBD}" dt="2022-11-03T21:45:04.544" v="1549" actId="207"/>
          <ac:spMkLst>
            <pc:docMk/>
            <pc:sldMk cId="904857916" sldId="259"/>
            <ac:spMk id="2" creationId="{33B893E0-CC40-BB8C-8C02-79F516253A05}"/>
          </ac:spMkLst>
        </pc:spChg>
        <pc:spChg chg="mod">
          <ac:chgData name="Luis Ladino" userId="c09e9a49b1915910" providerId="LiveId" clId="{75004155-F460-453D-96F9-7B5B692ADBBD}" dt="2022-11-03T21:44:48.222" v="1548" actId="20577"/>
          <ac:spMkLst>
            <pc:docMk/>
            <pc:sldMk cId="904857916" sldId="259"/>
            <ac:spMk id="3" creationId="{0693D511-CDC0-F495-1BFD-8BE93DA479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D47DD-C075-083F-3B65-665539634A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0062BC38-15D7-B18E-576E-8734EAF40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2A3F1534-E959-E68A-2868-3B2861C21B37}"/>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5" name="Marcador de pie de página 4">
            <a:extLst>
              <a:ext uri="{FF2B5EF4-FFF2-40B4-BE49-F238E27FC236}">
                <a16:creationId xmlns:a16="http://schemas.microsoft.com/office/drawing/2014/main" id="{7D5F6EC6-96FA-2322-A4F9-8E7128F93A8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52FBEFF-9678-20AE-98E2-403C2D2448BC}"/>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154187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84A67-82F9-5563-AF57-EEFDE2A6E100}"/>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71F82D1-45D7-A627-EAED-40982D65EB4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978FBDF-2A14-67CB-5C02-1D1346FDC7C2}"/>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5" name="Marcador de pie de página 4">
            <a:extLst>
              <a:ext uri="{FF2B5EF4-FFF2-40B4-BE49-F238E27FC236}">
                <a16:creationId xmlns:a16="http://schemas.microsoft.com/office/drawing/2014/main" id="{CE138781-C51A-2A27-BEF2-FBF24FC75F4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CBBFE31-FD42-B8FD-B530-975C13808F0A}"/>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382504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DD299B-E329-598D-6B03-88AF7A0F52D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E4E0C31-4BAD-C2F1-97A7-048B622619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29FA9B9-372A-43B6-2934-0CEA923D8DDF}"/>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5" name="Marcador de pie de página 4">
            <a:extLst>
              <a:ext uri="{FF2B5EF4-FFF2-40B4-BE49-F238E27FC236}">
                <a16:creationId xmlns:a16="http://schemas.microsoft.com/office/drawing/2014/main" id="{509FBF8A-08BF-CA53-2CB3-16BB66A067B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3B05FEA-2395-0D52-C739-8A9FEE2DBA38}"/>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112443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F0C75-67E0-5E88-FEAB-F8F42144274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A9E60D88-EE26-6F4F-D897-861E73E1DE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6C2D779-B1E8-5EBF-C1D0-A4D7A7242A34}"/>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5" name="Marcador de pie de página 4">
            <a:extLst>
              <a:ext uri="{FF2B5EF4-FFF2-40B4-BE49-F238E27FC236}">
                <a16:creationId xmlns:a16="http://schemas.microsoft.com/office/drawing/2014/main" id="{946B5400-CBF8-A834-D0EA-1F65ED7FA3C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3DC1743-576B-CF19-0559-31B077930C93}"/>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39417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DEDE0-07D6-9BF7-1AF3-AA0D776A2F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B801C296-40AC-361D-0508-B8A774F5B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B7EF5C8-C441-24D3-8342-4DDFD800145B}"/>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5" name="Marcador de pie de página 4">
            <a:extLst>
              <a:ext uri="{FF2B5EF4-FFF2-40B4-BE49-F238E27FC236}">
                <a16:creationId xmlns:a16="http://schemas.microsoft.com/office/drawing/2014/main" id="{0716ED09-78C5-A9C9-DDCA-B0C28C58C45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40CC908-DCF2-DBE3-13C1-96350C9EDA88}"/>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419652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2A8EE-E628-C754-F891-3374F626BFD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090E7F9-054A-25EA-D5CF-26F870737F6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D4C370BD-6C7E-35E3-36F5-4E9247DC90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194ACC77-9384-F180-615B-E20A8DD0C914}"/>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6" name="Marcador de pie de página 5">
            <a:extLst>
              <a:ext uri="{FF2B5EF4-FFF2-40B4-BE49-F238E27FC236}">
                <a16:creationId xmlns:a16="http://schemas.microsoft.com/office/drawing/2014/main" id="{840C8822-44DE-3E5D-2B12-010A5C42F18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FFE2568-DDDE-1972-E264-A4DCB0D8299C}"/>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6459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E4446-008D-C0EE-9510-9EA1F2BD40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C294465B-E775-03D6-5FBF-261AD5E5F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5D363B-297C-1486-92AD-B40E9B96BE3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AAFE490F-071A-1C46-44F4-0101A3E66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B57E3E-A086-1B0F-7502-C380A3F43FA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FABB6411-C277-3A29-1C9B-01010EFB443F}"/>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8" name="Marcador de pie de página 7">
            <a:extLst>
              <a:ext uri="{FF2B5EF4-FFF2-40B4-BE49-F238E27FC236}">
                <a16:creationId xmlns:a16="http://schemas.microsoft.com/office/drawing/2014/main" id="{FE8E4F14-9A4E-6142-1E9F-CD48DC6A3385}"/>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9BECFD4-BAB6-55B0-B2D3-D904F1619B40}"/>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59720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2D921-04E5-3067-85DD-A8699797AA3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533731B-7004-D65A-38C9-1E647177F8F4}"/>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4" name="Marcador de pie de página 3">
            <a:extLst>
              <a:ext uri="{FF2B5EF4-FFF2-40B4-BE49-F238E27FC236}">
                <a16:creationId xmlns:a16="http://schemas.microsoft.com/office/drawing/2014/main" id="{F6EB9A37-AE72-A940-CA7C-37FAC8040D3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F5A76AC0-6E0F-BDD7-16D8-75DA75F9CCC7}"/>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427722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C01465D-31DF-9368-45D3-9E1353CBBABE}"/>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3" name="Marcador de pie de página 2">
            <a:extLst>
              <a:ext uri="{FF2B5EF4-FFF2-40B4-BE49-F238E27FC236}">
                <a16:creationId xmlns:a16="http://schemas.microsoft.com/office/drawing/2014/main" id="{D1988362-B048-BFE3-2C47-9F48FEB0B048}"/>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0F264EBE-ABAE-0AF5-92DD-3D65F45FEC3B}"/>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390457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7CF4E-32E4-C70C-402C-C6423AA0596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9038E43-5DFB-BB64-EAB5-E440BB2DF0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739B107-EF66-2280-316F-5FFECE04C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4A08E77-C4AD-1BA9-7902-9FA9F7DC5929}"/>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6" name="Marcador de pie de página 5">
            <a:extLst>
              <a:ext uri="{FF2B5EF4-FFF2-40B4-BE49-F238E27FC236}">
                <a16:creationId xmlns:a16="http://schemas.microsoft.com/office/drawing/2014/main" id="{9CC7CD01-25A6-557F-DE57-D0C2297A65B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63DD9F0-90E6-E8E1-272D-6BC775BBD6DD}"/>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272316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30F04-3222-E33D-2A48-D0AD15521C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64957D7F-594C-8788-4196-EF68BCC29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F64CFE86-345C-83D8-FA71-17F99E31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ED8E42-0CFD-713D-D9DA-CEDBA0248E07}"/>
              </a:ext>
            </a:extLst>
          </p:cNvPr>
          <p:cNvSpPr>
            <a:spLocks noGrp="1"/>
          </p:cNvSpPr>
          <p:nvPr>
            <p:ph type="dt" sz="half" idx="10"/>
          </p:nvPr>
        </p:nvSpPr>
        <p:spPr/>
        <p:txBody>
          <a:bodyPr/>
          <a:lstStyle/>
          <a:p>
            <a:fld id="{EC73C6F9-7674-4999-BD91-20B76C8A8224}" type="datetimeFigureOut">
              <a:rPr lang="en-US" smtClean="0"/>
              <a:t>11/3/2022</a:t>
            </a:fld>
            <a:endParaRPr lang="en-US"/>
          </a:p>
        </p:txBody>
      </p:sp>
      <p:sp>
        <p:nvSpPr>
          <p:cNvPr id="6" name="Marcador de pie de página 5">
            <a:extLst>
              <a:ext uri="{FF2B5EF4-FFF2-40B4-BE49-F238E27FC236}">
                <a16:creationId xmlns:a16="http://schemas.microsoft.com/office/drawing/2014/main" id="{03CB6B52-2E81-0D60-EEB7-B578D27F705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8AD301F-EEE3-49DF-3A30-C0641A507C90}"/>
              </a:ext>
            </a:extLst>
          </p:cNvPr>
          <p:cNvSpPr>
            <a:spLocks noGrp="1"/>
          </p:cNvSpPr>
          <p:nvPr>
            <p:ph type="sldNum" sz="quarter" idx="12"/>
          </p:nvPr>
        </p:nvSpPr>
        <p:spPr/>
        <p:txBody>
          <a:bodyPr/>
          <a:lstStyle/>
          <a:p>
            <a:fld id="{6814648D-E52E-45F5-A8D0-9EF331AF7F7E}" type="slidenum">
              <a:rPr lang="en-US" smtClean="0"/>
              <a:t>‹Nº›</a:t>
            </a:fld>
            <a:endParaRPr lang="en-US"/>
          </a:p>
        </p:txBody>
      </p:sp>
    </p:spTree>
    <p:extLst>
      <p:ext uri="{BB962C8B-B14F-4D97-AF65-F5344CB8AC3E}">
        <p14:creationId xmlns:p14="http://schemas.microsoft.com/office/powerpoint/2010/main" val="57851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C02D5ED-2497-A721-AD63-3B7230DD0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29D97C95-D976-0082-7531-710D53F95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DBA1178-B40B-57B6-61B3-5EE567C97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3C6F9-7674-4999-BD91-20B76C8A8224}" type="datetimeFigureOut">
              <a:rPr lang="en-US" smtClean="0"/>
              <a:t>11/3/2022</a:t>
            </a:fld>
            <a:endParaRPr lang="en-US"/>
          </a:p>
        </p:txBody>
      </p:sp>
      <p:sp>
        <p:nvSpPr>
          <p:cNvPr id="5" name="Marcador de pie de página 4">
            <a:extLst>
              <a:ext uri="{FF2B5EF4-FFF2-40B4-BE49-F238E27FC236}">
                <a16:creationId xmlns:a16="http://schemas.microsoft.com/office/drawing/2014/main" id="{64E93E7B-F185-BB4C-75B2-EAE57ED2E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5C54C61D-0559-2D1F-87DB-6F04F67FB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4648D-E52E-45F5-A8D0-9EF331AF7F7E}" type="slidenum">
              <a:rPr lang="en-US" smtClean="0"/>
              <a:t>‹Nº›</a:t>
            </a:fld>
            <a:endParaRPr lang="en-US"/>
          </a:p>
        </p:txBody>
      </p:sp>
    </p:spTree>
    <p:extLst>
      <p:ext uri="{BB962C8B-B14F-4D97-AF65-F5344CB8AC3E}">
        <p14:creationId xmlns:p14="http://schemas.microsoft.com/office/powerpoint/2010/main" val="9246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D97F2D-C5B0-3747-638F-D072B213DD52}"/>
              </a:ext>
            </a:extLst>
          </p:cNvPr>
          <p:cNvSpPr txBox="1"/>
          <p:nvPr/>
        </p:nvSpPr>
        <p:spPr>
          <a:xfrm>
            <a:off x="1801505" y="900753"/>
            <a:ext cx="6591869" cy="461665"/>
          </a:xfrm>
          <a:prstGeom prst="rect">
            <a:avLst/>
          </a:prstGeom>
          <a:noFill/>
        </p:spPr>
        <p:txBody>
          <a:bodyPr wrap="square" rtlCol="0">
            <a:spAutoFit/>
          </a:bodyPr>
          <a:lstStyle/>
          <a:p>
            <a:pPr algn="ctr"/>
            <a:r>
              <a:rPr lang="es-CO" sz="2400" b="1" dirty="0">
                <a:solidFill>
                  <a:schemeClr val="accent1"/>
                </a:solidFill>
              </a:rPr>
              <a:t>PROBLEMA EXPERIMENTAL</a:t>
            </a:r>
            <a:endParaRPr lang="en-US" sz="2400" b="1" dirty="0">
              <a:solidFill>
                <a:schemeClr val="accent1"/>
              </a:solidFill>
            </a:endParaRPr>
          </a:p>
        </p:txBody>
      </p:sp>
      <p:sp>
        <p:nvSpPr>
          <p:cNvPr id="5" name="CuadroTexto 4">
            <a:extLst>
              <a:ext uri="{FF2B5EF4-FFF2-40B4-BE49-F238E27FC236}">
                <a16:creationId xmlns:a16="http://schemas.microsoft.com/office/drawing/2014/main" id="{AC0AEB46-ECEB-258B-E462-80E4CAA2DDA6}"/>
              </a:ext>
            </a:extLst>
          </p:cNvPr>
          <p:cNvSpPr txBox="1"/>
          <p:nvPr/>
        </p:nvSpPr>
        <p:spPr>
          <a:xfrm>
            <a:off x="232010" y="1449338"/>
            <a:ext cx="11727977" cy="2554545"/>
          </a:xfrm>
          <a:prstGeom prst="rect">
            <a:avLst/>
          </a:prstGeom>
          <a:noFill/>
        </p:spPr>
        <p:txBody>
          <a:bodyPr wrap="square" rtlCol="0">
            <a:spAutoFit/>
          </a:bodyPr>
          <a:lstStyle/>
          <a:p>
            <a:r>
              <a:rPr lang="es-CO" sz="2000" dirty="0"/>
              <a:t>Cuando un cuerpo con determinada extensión (no puntual) se lanza cerca de la superficie terrestre, los puntos de este en general siguen trayectorias complicadas, el único punto que describe una parábola es denominado </a:t>
            </a:r>
            <a:r>
              <a:rPr lang="es-CO" sz="2000" dirty="0">
                <a:effectLst>
                  <a:outerShdw blurRad="38100" dist="38100" dir="2700000" algn="tl">
                    <a:srgbClr val="000000">
                      <a:alpha val="43137"/>
                    </a:srgbClr>
                  </a:outerShdw>
                </a:effectLst>
              </a:rPr>
              <a:t>centro de masa</a:t>
            </a:r>
            <a:r>
              <a:rPr lang="es-CO" sz="2000" dirty="0"/>
              <a:t>. Cuando se analiza el movimiento traslacional del cuerpo, se considera que toda la masa del cuerpo se encuentra concentrada en su centro de masa. Además, cuando la densidad del cuerpo es uniforme, el centro de masa  coincide con el centro geométrico del mismo. Así, para analizar el movimiento de un cuerpo es importante conocer su centro de masa.</a:t>
            </a:r>
          </a:p>
          <a:p>
            <a:r>
              <a:rPr lang="es-CO" sz="2000" dirty="0"/>
              <a:t>El propósito de éste problema es determinar el centro de masa de la figura suministrada. Se suministran los siguientes materiales</a:t>
            </a:r>
            <a:endParaRPr lang="en-US" sz="2000" dirty="0"/>
          </a:p>
        </p:txBody>
      </p:sp>
      <p:sp>
        <p:nvSpPr>
          <p:cNvPr id="6" name="CuadroTexto 5">
            <a:extLst>
              <a:ext uri="{FF2B5EF4-FFF2-40B4-BE49-F238E27FC236}">
                <a16:creationId xmlns:a16="http://schemas.microsoft.com/office/drawing/2014/main" id="{56EC089F-69D6-069D-C5CC-EED8EDD3804B}"/>
              </a:ext>
            </a:extLst>
          </p:cNvPr>
          <p:cNvSpPr txBox="1"/>
          <p:nvPr/>
        </p:nvSpPr>
        <p:spPr>
          <a:xfrm>
            <a:off x="232010" y="4439166"/>
            <a:ext cx="11727977" cy="1692771"/>
          </a:xfrm>
          <a:prstGeom prst="rect">
            <a:avLst/>
          </a:prstGeom>
          <a:noFill/>
        </p:spPr>
        <p:txBody>
          <a:bodyPr wrap="square" rtlCol="0">
            <a:spAutoFit/>
          </a:bodyPr>
          <a:lstStyle/>
          <a:p>
            <a:r>
              <a:rPr lang="es-CO" sz="2400" i="1" dirty="0"/>
              <a:t>Materiales:</a:t>
            </a:r>
          </a:p>
          <a:p>
            <a:pPr marL="342900" indent="-342900">
              <a:buFont typeface="Arial" panose="020B0604020202020204" pitchFamily="34" charset="0"/>
              <a:buChar char="•"/>
            </a:pPr>
            <a:r>
              <a:rPr lang="es-CO" sz="2000" dirty="0"/>
              <a:t>Figura plana en madera</a:t>
            </a:r>
          </a:p>
          <a:p>
            <a:pPr marL="342900" indent="-342900">
              <a:buFont typeface="Arial" panose="020B0604020202020204" pitchFamily="34" charset="0"/>
              <a:buChar char="•"/>
            </a:pPr>
            <a:r>
              <a:rPr lang="es-CO" sz="2000" dirty="0"/>
              <a:t>Aguja.</a:t>
            </a:r>
          </a:p>
          <a:p>
            <a:pPr marL="342900" indent="-342900">
              <a:buFont typeface="Arial" panose="020B0604020202020204" pitchFamily="34" charset="0"/>
              <a:buChar char="•"/>
            </a:pPr>
            <a:r>
              <a:rPr lang="es-CO" sz="2000" dirty="0"/>
              <a:t>Regla graduada en </a:t>
            </a:r>
            <a:r>
              <a:rPr lang="es-CO" sz="2000" dirty="0" err="1"/>
              <a:t>mm.</a:t>
            </a:r>
            <a:endParaRPr lang="es-CO" sz="2000" dirty="0"/>
          </a:p>
          <a:p>
            <a:pPr marL="342900" indent="-342900">
              <a:buFont typeface="Arial" panose="020B0604020202020204" pitchFamily="34" charset="0"/>
              <a:buChar char="•"/>
            </a:pPr>
            <a:r>
              <a:rPr lang="es-CO" sz="2000" dirty="0"/>
              <a:t>Plomada.</a:t>
            </a:r>
            <a:endParaRPr lang="en-US" sz="2000" dirty="0"/>
          </a:p>
        </p:txBody>
      </p:sp>
    </p:spTree>
    <p:extLst>
      <p:ext uri="{BB962C8B-B14F-4D97-AF65-F5344CB8AC3E}">
        <p14:creationId xmlns:p14="http://schemas.microsoft.com/office/powerpoint/2010/main" val="305779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893E0-CC40-BB8C-8C02-79F516253A05}"/>
              </a:ext>
            </a:extLst>
          </p:cNvPr>
          <p:cNvSpPr>
            <a:spLocks noGrp="1"/>
          </p:cNvSpPr>
          <p:nvPr>
            <p:ph type="title"/>
          </p:nvPr>
        </p:nvSpPr>
        <p:spPr/>
        <p:txBody>
          <a:bodyPr/>
          <a:lstStyle/>
          <a:p>
            <a:r>
              <a:rPr lang="es-CO" dirty="0">
                <a:solidFill>
                  <a:schemeClr val="accent1"/>
                </a:solidFill>
              </a:rPr>
              <a:t>Rúbrica</a:t>
            </a:r>
            <a:endParaRPr lang="en-US" dirty="0">
              <a:solidFill>
                <a:schemeClr val="accent1"/>
              </a:solidFill>
            </a:endParaRPr>
          </a:p>
        </p:txBody>
      </p:sp>
      <p:sp>
        <p:nvSpPr>
          <p:cNvPr id="3" name="Marcador de contenido 2">
            <a:extLst>
              <a:ext uri="{FF2B5EF4-FFF2-40B4-BE49-F238E27FC236}">
                <a16:creationId xmlns:a16="http://schemas.microsoft.com/office/drawing/2014/main" id="{0693D511-CDC0-F495-1BFD-8BE93DA4796B}"/>
              </a:ext>
            </a:extLst>
          </p:cNvPr>
          <p:cNvSpPr>
            <a:spLocks noGrp="1"/>
          </p:cNvSpPr>
          <p:nvPr>
            <p:ph idx="1"/>
          </p:nvPr>
        </p:nvSpPr>
        <p:spPr/>
        <p:txBody>
          <a:bodyPr>
            <a:normAutofit lnSpcReduction="10000"/>
          </a:bodyPr>
          <a:lstStyle/>
          <a:p>
            <a:pPr marL="0" indent="0">
              <a:buNone/>
            </a:pPr>
            <a:r>
              <a:rPr lang="es-CO" dirty="0"/>
              <a:t>Si para hallar el centro masa utiliza: </a:t>
            </a:r>
          </a:p>
          <a:p>
            <a:r>
              <a:rPr lang="es-CO" dirty="0"/>
              <a:t>Método de apoyo de la figura del alfiler hasta que quede en equilibrio (ensayo y error) + justificación correcta. </a:t>
            </a:r>
            <a:r>
              <a:rPr lang="es-CO" dirty="0">
                <a:highlight>
                  <a:srgbClr val="C0C0C0"/>
                </a:highlight>
              </a:rPr>
              <a:t>Máximo 1000 puntos</a:t>
            </a:r>
            <a:r>
              <a:rPr lang="es-CO" dirty="0"/>
              <a:t>.</a:t>
            </a:r>
          </a:p>
          <a:p>
            <a:r>
              <a:rPr lang="es-CO" dirty="0"/>
              <a:t>Método geométrico: halla centro geométrico de los dos triángulos y el cuadrado  y luego el de la figura completa máximo  puntos (Éste método es poco preciso, pues se necesita conocer la masa de las partes, las cuales se desconocen). </a:t>
            </a:r>
            <a:r>
              <a:rPr lang="es-CO" dirty="0">
                <a:highlight>
                  <a:srgbClr val="C0C0C0"/>
                </a:highlight>
              </a:rPr>
              <a:t>Máximo 500 puntos</a:t>
            </a:r>
            <a:r>
              <a:rPr lang="es-CO" dirty="0"/>
              <a:t>.</a:t>
            </a:r>
          </a:p>
          <a:p>
            <a:r>
              <a:rPr lang="es-CO" dirty="0"/>
              <a:t>Método de suspender la figura de diferentes puntos, traza líneas paralelas a la cuerda de la plomada y encuentra el punto de intersección de las mismas + justificación correcta. </a:t>
            </a:r>
            <a:r>
              <a:rPr lang="es-CO" dirty="0">
                <a:highlight>
                  <a:srgbClr val="C0C0C0"/>
                </a:highlight>
              </a:rPr>
              <a:t>Máximo: 1500 puntos.</a:t>
            </a:r>
          </a:p>
          <a:p>
            <a:pPr marL="0" indent="0">
              <a:buNone/>
            </a:pPr>
            <a:endParaRPr lang="en-US" dirty="0"/>
          </a:p>
        </p:txBody>
      </p:sp>
    </p:spTree>
    <p:extLst>
      <p:ext uri="{BB962C8B-B14F-4D97-AF65-F5344CB8AC3E}">
        <p14:creationId xmlns:p14="http://schemas.microsoft.com/office/powerpoint/2010/main" val="90485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1D97F2D-C5B0-3747-638F-D072B213DD52}"/>
              </a:ext>
            </a:extLst>
          </p:cNvPr>
          <p:cNvSpPr txBox="1"/>
          <p:nvPr/>
        </p:nvSpPr>
        <p:spPr>
          <a:xfrm>
            <a:off x="1801505" y="900753"/>
            <a:ext cx="6591869" cy="461665"/>
          </a:xfrm>
          <a:prstGeom prst="rect">
            <a:avLst/>
          </a:prstGeom>
          <a:noFill/>
        </p:spPr>
        <p:txBody>
          <a:bodyPr wrap="square" rtlCol="0">
            <a:spAutoFit/>
          </a:bodyPr>
          <a:lstStyle/>
          <a:p>
            <a:pPr algn="ctr"/>
            <a:r>
              <a:rPr lang="es-CO" sz="2400" b="1" dirty="0"/>
              <a:t>PREGUNTA PARA EL PUBLICO</a:t>
            </a:r>
            <a:endParaRPr lang="en-US" sz="2400" b="1" dirty="0"/>
          </a:p>
        </p:txBody>
      </p:sp>
      <p:sp>
        <p:nvSpPr>
          <p:cNvPr id="5" name="CuadroTexto 4">
            <a:extLst>
              <a:ext uri="{FF2B5EF4-FFF2-40B4-BE49-F238E27FC236}">
                <a16:creationId xmlns:a16="http://schemas.microsoft.com/office/drawing/2014/main" id="{AC0AEB46-ECEB-258B-E462-80E4CAA2DDA6}"/>
              </a:ext>
            </a:extLst>
          </p:cNvPr>
          <p:cNvSpPr txBox="1"/>
          <p:nvPr/>
        </p:nvSpPr>
        <p:spPr>
          <a:xfrm>
            <a:off x="232010" y="1449338"/>
            <a:ext cx="11727977" cy="1323439"/>
          </a:xfrm>
          <a:prstGeom prst="rect">
            <a:avLst/>
          </a:prstGeom>
          <a:noFill/>
        </p:spPr>
        <p:txBody>
          <a:bodyPr wrap="square" rtlCol="0">
            <a:spAutoFit/>
          </a:bodyPr>
          <a:lstStyle/>
          <a:p>
            <a:r>
              <a:rPr lang="es-CO" sz="2000" dirty="0"/>
              <a:t>Se tiene un kilogramo de plumas  y un cubo de plomo de masa 1kg. Si ambos se pesan en la balanza mostrada:</a:t>
            </a:r>
          </a:p>
          <a:p>
            <a:endParaRPr lang="es-CO" sz="2000" dirty="0"/>
          </a:p>
          <a:p>
            <a:pPr marL="457200" indent="-457200">
              <a:buAutoNum type="alphaUcParenR"/>
            </a:pPr>
            <a:r>
              <a:rPr lang="es-CO" sz="2000" dirty="0"/>
              <a:t>La balanza marca más cuando se coloca el plomo.</a:t>
            </a:r>
          </a:p>
          <a:p>
            <a:pPr marL="457200" indent="-457200">
              <a:buAutoNum type="alphaUcParenR"/>
            </a:pPr>
            <a:r>
              <a:rPr lang="es-CO" sz="2000" dirty="0"/>
              <a:t>La lectura de la balanza es igual cuando se coloca el plomo  que cuando se colocan las plumas</a:t>
            </a:r>
            <a:endParaRPr lang="en-US" sz="2000" dirty="0"/>
          </a:p>
        </p:txBody>
      </p:sp>
      <p:pic>
        <p:nvPicPr>
          <p:cNvPr id="3" name="Imagen 2">
            <a:extLst>
              <a:ext uri="{FF2B5EF4-FFF2-40B4-BE49-F238E27FC236}">
                <a16:creationId xmlns:a16="http://schemas.microsoft.com/office/drawing/2014/main" id="{8DB84A73-8C78-0F6D-5CD8-42CCA572736B}"/>
              </a:ext>
            </a:extLst>
          </p:cNvPr>
          <p:cNvPicPr>
            <a:picLocks noChangeAspect="1"/>
          </p:cNvPicPr>
          <p:nvPr/>
        </p:nvPicPr>
        <p:blipFill>
          <a:blip r:embed="rId2"/>
          <a:stretch>
            <a:fillRect/>
          </a:stretch>
        </p:blipFill>
        <p:spPr>
          <a:xfrm>
            <a:off x="3806730" y="2989286"/>
            <a:ext cx="2575386" cy="3438810"/>
          </a:xfrm>
          <a:prstGeom prst="rect">
            <a:avLst/>
          </a:prstGeom>
        </p:spPr>
      </p:pic>
    </p:spTree>
    <p:extLst>
      <p:ext uri="{BB962C8B-B14F-4D97-AF65-F5344CB8AC3E}">
        <p14:creationId xmlns:p14="http://schemas.microsoft.com/office/powerpoint/2010/main" val="326891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190E1D6-FDDF-2766-080A-EE4A6DF4280F}"/>
              </a:ext>
            </a:extLst>
          </p:cNvPr>
          <p:cNvPicPr>
            <a:picLocks noChangeAspect="1"/>
          </p:cNvPicPr>
          <p:nvPr/>
        </p:nvPicPr>
        <p:blipFill>
          <a:blip r:embed="rId2"/>
          <a:stretch>
            <a:fillRect/>
          </a:stretch>
        </p:blipFill>
        <p:spPr>
          <a:xfrm>
            <a:off x="1710803" y="762853"/>
            <a:ext cx="8115300" cy="5905500"/>
          </a:xfrm>
          <a:prstGeom prst="rect">
            <a:avLst/>
          </a:prstGeom>
        </p:spPr>
      </p:pic>
    </p:spTree>
    <p:extLst>
      <p:ext uri="{BB962C8B-B14F-4D97-AF65-F5344CB8AC3E}">
        <p14:creationId xmlns:p14="http://schemas.microsoft.com/office/powerpoint/2010/main" val="13748709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319</Words>
  <Application>Microsoft Office PowerPoint</Application>
  <PresentationFormat>Panorámica</PresentationFormat>
  <Paragraphs>18</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Rúbrica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Ladino</dc:creator>
  <cp:lastModifiedBy>Luis Ladino</cp:lastModifiedBy>
  <cp:revision>1</cp:revision>
  <dcterms:created xsi:type="dcterms:W3CDTF">2022-11-03T21:13:22Z</dcterms:created>
  <dcterms:modified xsi:type="dcterms:W3CDTF">2022-11-03T21:45:13Z</dcterms:modified>
</cp:coreProperties>
</file>