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39E-4A88-4143-9940-8A0312E20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C60C6-87EF-7D4E-B765-1A04CF5F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1DAB-80EE-2C45-84C0-526DA7C2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D72E-8478-2547-A96F-4754355D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14EB-0571-2441-BCD8-C3F4B69A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85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DFA7-E773-E24B-A42B-5BF38E8E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4FA65-F5A9-D14B-924D-4FA9A20E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EBCF-2E73-1A40-B4ED-B992F1E6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68FA-D8F5-2E4E-B6B9-3BE5DC42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0F5B-FE45-CD42-A35D-125FA20C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06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50150-3DE1-154E-9039-90181F520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82C4-2FDF-6D44-A994-A0F752A1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63CB-A637-F940-A9FC-1DBBEEF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0D67-E7FD-8645-8F16-7F64E1BC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6B25-DFB8-D848-978E-11DAB0BD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28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C420-6C4A-4446-8E9A-3D200A11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333D-57B3-B04C-8F09-33C53CFA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BCCF-3119-864D-BE03-D70A77F7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A1-47CD-0242-BD1E-1D8376C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D030-C1C6-7946-B20A-C80D3E3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14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04C-0142-EE4B-AEBE-5C48BDCE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CE3B-853B-0946-AE6E-09A0D2F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084-95A4-E64D-B7C5-96D02E2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1B91-7EB2-0742-9ED3-F1DFDE76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912D-38B9-F146-B142-9965D64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01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76D5-D727-EF41-8059-D959E634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69E9-B643-C84F-84B7-B475A70AE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ADCC7-E9CD-3F4F-AE54-5A439FAE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9252-25AD-C14A-920E-812B3C2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DE60-ACC4-174F-B564-97BA6565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25D8-C987-F54C-BFFF-399022A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71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ADA-530E-8047-A8F4-6978E2E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15DB-AEE8-354E-BB5B-B43E44D2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8F859-7B7B-1044-A022-8D7550B9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C8D87-855A-7347-8FFE-2369026D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8935-6E85-D747-97AE-A29C92F60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0EABA-96E0-B440-8BE0-3F6D607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FC0AA-AC8D-2D45-B7EB-52EF7D5E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E3D8-BEBD-6542-87F7-1F8F86A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14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BC7A-4A7A-CB42-8564-160709E1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17714-CD64-5240-B88D-29ACBF4E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0AE24-875D-CD49-9395-5575A4D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BE99D-E728-3B45-AC8D-0648E910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12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211F3-B9C4-7746-B5A6-1A9FE23C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42D9-2ECC-AD42-97F6-68D18FC2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4BD7-8C98-BD4E-8032-00CF4F70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77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6754-C0DE-DA4C-A131-1DB0AC47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B549-D463-B348-A388-4BDD403E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7A1E-4044-FB4B-B01A-C8D9495E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F006-FB2E-9243-ABA9-7E3A9C9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580D-74A3-D046-B7BA-400D68C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F427-D281-1C45-BC62-7ECFEB9C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510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0EB-56E6-2948-B8DF-2630A4BD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E68D-4472-4B4B-9DB8-3647F564E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829-7AD0-0540-99AE-41055882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8259-AF01-A04C-A9E0-F0904C8B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420A-D1D2-BE4E-8C85-BBC04B34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AAFD-6796-2B47-A63F-C50F6C6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361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8D99-F09A-0749-89E8-71BC4F70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2DBD-D692-0142-9B11-9EE78CCF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CB24-CF31-8E45-91F8-6E279DDC0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7918-CC51-E742-A9E7-1CE34BCCB4BE}" type="datetimeFigureOut">
              <a:rPr lang="es-ES_tradnl" smtClean="0"/>
              <a:t>2/2/22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26F8-E76E-2B47-9FD5-4282D773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6CF3-E61D-514D-AFBA-AE843E555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B324-7E9A-174D-BD7D-38BA2124F2C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2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BD4A07-03A4-6F44-925F-A0E65E86D6BD}"/>
              </a:ext>
            </a:extLst>
          </p:cNvPr>
          <p:cNvSpPr/>
          <p:nvPr/>
        </p:nvSpPr>
        <p:spPr>
          <a:xfrm>
            <a:off x="600647" y="409208"/>
            <a:ext cx="3757041" cy="6291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53A0A-D1BC-1048-995A-7F66A0798F0D}"/>
              </a:ext>
            </a:extLst>
          </p:cNvPr>
          <p:cNvSpPr/>
          <p:nvPr/>
        </p:nvSpPr>
        <p:spPr>
          <a:xfrm>
            <a:off x="942975" y="3247799"/>
            <a:ext cx="2780586" cy="2039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59B67-EB5F-1345-89EC-BBE33A6DBBD9}"/>
              </a:ext>
            </a:extLst>
          </p:cNvPr>
          <p:cNvSpPr txBox="1"/>
          <p:nvPr/>
        </p:nvSpPr>
        <p:spPr>
          <a:xfrm>
            <a:off x="861415" y="1249395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month</a:t>
            </a:r>
            <a:endParaRPr lang="es-ES_tradnl" dirty="0"/>
          </a:p>
        </p:txBody>
      </p:sp>
      <p:pic>
        <p:nvPicPr>
          <p:cNvPr id="10" name="Graphic 9" descr="Work from home house outline">
            <a:extLst>
              <a:ext uri="{FF2B5EF4-FFF2-40B4-BE49-F238E27FC236}">
                <a16:creationId xmlns:a16="http://schemas.microsoft.com/office/drawing/2014/main" id="{1B3C49EE-B905-504C-BFFE-97DB951D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50" y="5899049"/>
            <a:ext cx="590531" cy="590531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76914504-6823-0E48-BFFC-2723C9E26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5712" y="5866944"/>
            <a:ext cx="702350" cy="702350"/>
          </a:xfrm>
          <a:prstGeom prst="rect">
            <a:avLst/>
          </a:prstGeom>
        </p:spPr>
      </p:pic>
      <p:pic>
        <p:nvPicPr>
          <p:cNvPr id="16" name="Graphic 15" descr="Pie chart outline">
            <a:extLst>
              <a:ext uri="{FF2B5EF4-FFF2-40B4-BE49-F238E27FC236}">
                <a16:creationId xmlns:a16="http://schemas.microsoft.com/office/drawing/2014/main" id="{DDA5CEE5-218A-914C-B620-DA6032DA6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650" y="5925018"/>
            <a:ext cx="594173" cy="5941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C0D956-453A-E94C-A770-243F1B678C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557" t="845" r="6560" b="-845"/>
          <a:stretch/>
        </p:blipFill>
        <p:spPr>
          <a:xfrm>
            <a:off x="2410202" y="1756628"/>
            <a:ext cx="1109697" cy="9410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C91868-6287-474C-B0B5-C92308447772}"/>
              </a:ext>
            </a:extLst>
          </p:cNvPr>
          <p:cNvSpPr txBox="1"/>
          <p:nvPr/>
        </p:nvSpPr>
        <p:spPr>
          <a:xfrm>
            <a:off x="942633" y="2869908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year</a:t>
            </a:r>
            <a:r>
              <a:rPr lang="es-ES_tradnl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5F056-A875-4944-8499-AE119B996D4B}"/>
              </a:ext>
            </a:extLst>
          </p:cNvPr>
          <p:cNvSpPr txBox="1"/>
          <p:nvPr/>
        </p:nvSpPr>
        <p:spPr>
          <a:xfrm>
            <a:off x="1126586" y="364822"/>
            <a:ext cx="303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Hi Susana</a:t>
            </a:r>
          </a:p>
          <a:p>
            <a:r>
              <a:rPr lang="es-ES_tradnl" sz="2400" b="1" dirty="0" err="1"/>
              <a:t>Dashboard</a:t>
            </a:r>
            <a:r>
              <a:rPr lang="es-ES_tradnl" sz="2400" b="1" dirty="0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2058AF-70A5-D642-9C03-8B1DE686A81B}"/>
              </a:ext>
            </a:extLst>
          </p:cNvPr>
          <p:cNvCxnSpPr>
            <a:cxnSpLocks/>
          </p:cNvCxnSpPr>
          <p:nvPr/>
        </p:nvCxnSpPr>
        <p:spPr>
          <a:xfrm>
            <a:off x="600647" y="5870775"/>
            <a:ext cx="3757041" cy="2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D14405-A900-F843-961D-1FAB5B3500B6}"/>
              </a:ext>
            </a:extLst>
          </p:cNvPr>
          <p:cNvCxnSpPr/>
          <p:nvPr/>
        </p:nvCxnSpPr>
        <p:spPr>
          <a:xfrm>
            <a:off x="633462" y="1119038"/>
            <a:ext cx="35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310AF67-AA41-334C-A3A7-11EEE25C31AC}"/>
              </a:ext>
            </a:extLst>
          </p:cNvPr>
          <p:cNvSpPr/>
          <p:nvPr/>
        </p:nvSpPr>
        <p:spPr>
          <a:xfrm>
            <a:off x="887159" y="1720099"/>
            <a:ext cx="2780586" cy="1109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2C1820-F686-1E46-82BF-7818D0D297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4282"/>
          <a:stretch/>
        </p:blipFill>
        <p:spPr>
          <a:xfrm>
            <a:off x="889256" y="1749083"/>
            <a:ext cx="1211088" cy="1041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BB977-578F-2745-92BA-A72A3B0F95AF}"/>
              </a:ext>
            </a:extLst>
          </p:cNvPr>
          <p:cNvSpPr txBox="1"/>
          <p:nvPr/>
        </p:nvSpPr>
        <p:spPr>
          <a:xfrm>
            <a:off x="1260788" y="3750574"/>
            <a:ext cx="193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Graph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yearly</a:t>
            </a:r>
            <a:r>
              <a:rPr lang="es-ES_tradnl" dirty="0"/>
              <a:t> </a:t>
            </a:r>
            <a:r>
              <a:rPr lang="es-ES_tradnl" dirty="0" err="1"/>
              <a:t>trends</a:t>
            </a:r>
            <a:endParaRPr lang="es-ES_tradnl" dirty="0"/>
          </a:p>
        </p:txBody>
      </p:sp>
      <p:pic>
        <p:nvPicPr>
          <p:cNvPr id="14" name="Graphic 13" descr="Female Profile outline">
            <a:extLst>
              <a:ext uri="{FF2B5EF4-FFF2-40B4-BE49-F238E27FC236}">
                <a16:creationId xmlns:a16="http://schemas.microsoft.com/office/drawing/2014/main" id="{93ED24A1-4F69-FC4C-A854-CEADE0DAF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1823" y="5957310"/>
            <a:ext cx="636806" cy="636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61662C-A553-B143-8C50-4E12CC506B8E}"/>
              </a:ext>
            </a:extLst>
          </p:cNvPr>
          <p:cNvSpPr txBox="1"/>
          <p:nvPr/>
        </p:nvSpPr>
        <p:spPr>
          <a:xfrm>
            <a:off x="6118808" y="102259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Edit</a:t>
            </a:r>
            <a:r>
              <a:rPr lang="es-ES_tradnl" dirty="0"/>
              <a:t> page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E89F9AC-E47B-B24A-B108-9219DB85A5D4}"/>
              </a:ext>
            </a:extLst>
          </p:cNvPr>
          <p:cNvSpPr/>
          <p:nvPr/>
        </p:nvSpPr>
        <p:spPr>
          <a:xfrm>
            <a:off x="7232684" y="102259"/>
            <a:ext cx="3757041" cy="6291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211C17-4C41-A841-85C2-C918636221D7}"/>
              </a:ext>
            </a:extLst>
          </p:cNvPr>
          <p:cNvSpPr/>
          <p:nvPr/>
        </p:nvSpPr>
        <p:spPr>
          <a:xfrm>
            <a:off x="7575012" y="2940850"/>
            <a:ext cx="2780586" cy="2039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0C6522-3E60-EF4F-808D-DC49164E6AE3}"/>
              </a:ext>
            </a:extLst>
          </p:cNvPr>
          <p:cNvSpPr txBox="1"/>
          <p:nvPr/>
        </p:nvSpPr>
        <p:spPr>
          <a:xfrm>
            <a:off x="7493452" y="872910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Categories</a:t>
            </a:r>
            <a:endParaRPr lang="es-ES_tradnl" dirty="0"/>
          </a:p>
        </p:txBody>
      </p:sp>
      <p:pic>
        <p:nvPicPr>
          <p:cNvPr id="57" name="Graphic 56" descr="Work from home house outline">
            <a:extLst>
              <a:ext uri="{FF2B5EF4-FFF2-40B4-BE49-F238E27FC236}">
                <a16:creationId xmlns:a16="http://schemas.microsoft.com/office/drawing/2014/main" id="{E1DBB81B-119E-7C4E-B28E-D8947807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187" y="5592100"/>
            <a:ext cx="590531" cy="590531"/>
          </a:xfrm>
          <a:prstGeom prst="rect">
            <a:avLst/>
          </a:prstGeom>
        </p:spPr>
      </p:pic>
      <p:pic>
        <p:nvPicPr>
          <p:cNvPr id="58" name="Graphic 57" descr="Badge Follow outline">
            <a:extLst>
              <a:ext uri="{FF2B5EF4-FFF2-40B4-BE49-F238E27FC236}">
                <a16:creationId xmlns:a16="http://schemas.microsoft.com/office/drawing/2014/main" id="{50AD0A32-4748-B54D-8FAB-5D68CEB8A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409" y="5631927"/>
            <a:ext cx="702350" cy="702350"/>
          </a:xfrm>
          <a:prstGeom prst="rect">
            <a:avLst/>
          </a:prstGeom>
        </p:spPr>
      </p:pic>
      <p:pic>
        <p:nvPicPr>
          <p:cNvPr id="59" name="Graphic 58" descr="Pie chart outline">
            <a:extLst>
              <a:ext uri="{FF2B5EF4-FFF2-40B4-BE49-F238E27FC236}">
                <a16:creationId xmlns:a16="http://schemas.microsoft.com/office/drawing/2014/main" id="{2C7B3751-6CB8-6640-AAE6-E60C8369F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9687" y="5618069"/>
            <a:ext cx="594173" cy="5941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EBEC835-E902-3843-8F35-B546941B5801}"/>
              </a:ext>
            </a:extLst>
          </p:cNvPr>
          <p:cNvSpPr txBox="1"/>
          <p:nvPr/>
        </p:nvSpPr>
        <p:spPr>
          <a:xfrm>
            <a:off x="7574670" y="2562959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Transactions</a:t>
            </a:r>
            <a:endParaRPr lang="es-ES_tradn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644059-E0D5-3C42-A3D7-72C57BF58CC7}"/>
              </a:ext>
            </a:extLst>
          </p:cNvPr>
          <p:cNvSpPr txBox="1"/>
          <p:nvPr/>
        </p:nvSpPr>
        <p:spPr>
          <a:xfrm>
            <a:off x="8589592" y="299738"/>
            <a:ext cx="139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EDIT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6E49D1-7075-564C-B799-6A484AC2E5CE}"/>
              </a:ext>
            </a:extLst>
          </p:cNvPr>
          <p:cNvCxnSpPr>
            <a:cxnSpLocks/>
          </p:cNvCxnSpPr>
          <p:nvPr/>
        </p:nvCxnSpPr>
        <p:spPr>
          <a:xfrm>
            <a:off x="7232684" y="5563826"/>
            <a:ext cx="3757041" cy="2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BC9135-5FEA-3349-914C-36AB673AA7A2}"/>
              </a:ext>
            </a:extLst>
          </p:cNvPr>
          <p:cNvCxnSpPr/>
          <p:nvPr/>
        </p:nvCxnSpPr>
        <p:spPr>
          <a:xfrm>
            <a:off x="7265499" y="812089"/>
            <a:ext cx="35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4A42F15-89E1-8145-9AC0-EDBB1DE450AA}"/>
              </a:ext>
            </a:extLst>
          </p:cNvPr>
          <p:cNvSpPr/>
          <p:nvPr/>
        </p:nvSpPr>
        <p:spPr>
          <a:xfrm>
            <a:off x="7515187" y="1315934"/>
            <a:ext cx="2780586" cy="1109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69" name="Graphic 68" descr="Female Profile outline">
            <a:extLst>
              <a:ext uri="{FF2B5EF4-FFF2-40B4-BE49-F238E27FC236}">
                <a16:creationId xmlns:a16="http://schemas.microsoft.com/office/drawing/2014/main" id="{9F4B44BE-E9AC-B245-A602-7DAACB97C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3860" y="5650361"/>
            <a:ext cx="636806" cy="636806"/>
          </a:xfrm>
          <a:prstGeom prst="rect">
            <a:avLst/>
          </a:prstGeom>
        </p:spPr>
      </p:pic>
      <p:pic>
        <p:nvPicPr>
          <p:cNvPr id="24" name="Graphic 23" descr="Pencil outline">
            <a:extLst>
              <a:ext uri="{FF2B5EF4-FFF2-40B4-BE49-F238E27FC236}">
                <a16:creationId xmlns:a16="http://schemas.microsoft.com/office/drawing/2014/main" id="{682DA1E9-7B02-C947-A407-640586BEC0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1615" y="5939752"/>
            <a:ext cx="714813" cy="714813"/>
          </a:xfrm>
          <a:prstGeom prst="rect">
            <a:avLst/>
          </a:prstGeom>
        </p:spPr>
      </p:pic>
      <p:pic>
        <p:nvPicPr>
          <p:cNvPr id="70" name="Graphic 69" descr="Pencil outline">
            <a:extLst>
              <a:ext uri="{FF2B5EF4-FFF2-40B4-BE49-F238E27FC236}">
                <a16:creationId xmlns:a16="http://schemas.microsoft.com/office/drawing/2014/main" id="{1F9EE401-9147-DD4E-ABB2-6D172C8D8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84120" y="5653044"/>
            <a:ext cx="608532" cy="6085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4A09C76-4ACF-154D-85F4-47BC74C731A8}"/>
              </a:ext>
            </a:extLst>
          </p:cNvPr>
          <p:cNvSpPr/>
          <p:nvPr/>
        </p:nvSpPr>
        <p:spPr>
          <a:xfrm>
            <a:off x="7933065" y="1359424"/>
            <a:ext cx="989282" cy="990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E6ADE2-1FD5-D145-9FB5-4BBB73D5CF90}"/>
              </a:ext>
            </a:extLst>
          </p:cNvPr>
          <p:cNvCxnSpPr>
            <a:cxnSpLocks/>
          </p:cNvCxnSpPr>
          <p:nvPr/>
        </p:nvCxnSpPr>
        <p:spPr>
          <a:xfrm flipH="1">
            <a:off x="6542741" y="1618727"/>
            <a:ext cx="95071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E724013-49E7-004C-B2D6-BB7301E760DB}"/>
              </a:ext>
            </a:extLst>
          </p:cNvPr>
          <p:cNvSpPr txBox="1"/>
          <p:nvPr/>
        </p:nvSpPr>
        <p:spPr>
          <a:xfrm>
            <a:off x="6012786" y="208503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Slide</a:t>
            </a:r>
            <a:r>
              <a:rPr lang="es-ES_tradnl" dirty="0"/>
              <a:t> bar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215B2-F9B5-E845-BDFE-E4E754CFEBE6}"/>
              </a:ext>
            </a:extLst>
          </p:cNvPr>
          <p:cNvSpPr txBox="1"/>
          <p:nvPr/>
        </p:nvSpPr>
        <p:spPr>
          <a:xfrm>
            <a:off x="7923177" y="1459739"/>
            <a:ext cx="104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Category</a:t>
            </a:r>
            <a:r>
              <a:rPr lang="es-ES_tradnl" dirty="0"/>
              <a:t>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3BE17F-8E8E-E945-9D14-087D22686928}"/>
              </a:ext>
            </a:extLst>
          </p:cNvPr>
          <p:cNvSpPr txBox="1"/>
          <p:nvPr/>
        </p:nvSpPr>
        <p:spPr>
          <a:xfrm>
            <a:off x="9108366" y="1386845"/>
            <a:ext cx="104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Category</a:t>
            </a:r>
            <a:r>
              <a:rPr lang="es-ES_tradnl" dirty="0"/>
              <a:t>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FFB95E-1E79-6447-9737-A2708F08B420}"/>
              </a:ext>
            </a:extLst>
          </p:cNvPr>
          <p:cNvSpPr/>
          <p:nvPr/>
        </p:nvSpPr>
        <p:spPr>
          <a:xfrm>
            <a:off x="9117649" y="1327984"/>
            <a:ext cx="989282" cy="990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8AE4ED-4F8A-C44C-8C37-ECEEA80B5696}"/>
              </a:ext>
            </a:extLst>
          </p:cNvPr>
          <p:cNvSpPr/>
          <p:nvPr/>
        </p:nvSpPr>
        <p:spPr>
          <a:xfrm>
            <a:off x="7703143" y="3112804"/>
            <a:ext cx="2524322" cy="472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0A4BAE-2EDF-824C-AF1A-6EFD077C7F16}"/>
              </a:ext>
            </a:extLst>
          </p:cNvPr>
          <p:cNvCxnSpPr/>
          <p:nvPr/>
        </p:nvCxnSpPr>
        <p:spPr>
          <a:xfrm>
            <a:off x="8288712" y="3127720"/>
            <a:ext cx="0" cy="47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591D33-BAA5-9647-8FBD-FD207DEB935C}"/>
              </a:ext>
            </a:extLst>
          </p:cNvPr>
          <p:cNvCxnSpPr/>
          <p:nvPr/>
        </p:nvCxnSpPr>
        <p:spPr>
          <a:xfrm>
            <a:off x="9319747" y="3127719"/>
            <a:ext cx="0" cy="47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C6126E9-A82A-3541-9E71-A6B588749122}"/>
              </a:ext>
            </a:extLst>
          </p:cNvPr>
          <p:cNvSpPr txBox="1"/>
          <p:nvPr/>
        </p:nvSpPr>
        <p:spPr>
          <a:xfrm>
            <a:off x="7707155" y="3132375"/>
            <a:ext cx="74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713B5C-B140-A449-9705-C0661F84AD6F}"/>
              </a:ext>
            </a:extLst>
          </p:cNvPr>
          <p:cNvSpPr txBox="1"/>
          <p:nvPr/>
        </p:nvSpPr>
        <p:spPr>
          <a:xfrm>
            <a:off x="8417483" y="314365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A1EFF6-9D82-6A4B-B2FA-B3540D1025E0}"/>
              </a:ext>
            </a:extLst>
          </p:cNvPr>
          <p:cNvSpPr txBox="1"/>
          <p:nvPr/>
        </p:nvSpPr>
        <p:spPr>
          <a:xfrm>
            <a:off x="9318484" y="3179193"/>
            <a:ext cx="91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amount</a:t>
            </a:r>
            <a:endParaRPr lang="es-ES_tradnl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567520-7C20-EF4B-886A-630A75C36552}"/>
              </a:ext>
            </a:extLst>
          </p:cNvPr>
          <p:cNvCxnSpPr/>
          <p:nvPr/>
        </p:nvCxnSpPr>
        <p:spPr>
          <a:xfrm>
            <a:off x="8442597" y="3752382"/>
            <a:ext cx="0" cy="47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E1E261-1FE2-964B-AB12-FE5F4B2A060A}"/>
              </a:ext>
            </a:extLst>
          </p:cNvPr>
          <p:cNvCxnSpPr/>
          <p:nvPr/>
        </p:nvCxnSpPr>
        <p:spPr>
          <a:xfrm>
            <a:off x="9473632" y="3752381"/>
            <a:ext cx="0" cy="47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54BAB8-8040-4A45-AF7E-52DEF9C3A22B}"/>
              </a:ext>
            </a:extLst>
          </p:cNvPr>
          <p:cNvSpPr txBox="1"/>
          <p:nvPr/>
        </p:nvSpPr>
        <p:spPr>
          <a:xfrm>
            <a:off x="7755810" y="3739941"/>
            <a:ext cx="74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A1FE00-62E8-AA4A-9473-9423633C218D}"/>
              </a:ext>
            </a:extLst>
          </p:cNvPr>
          <p:cNvSpPr txBox="1"/>
          <p:nvPr/>
        </p:nvSpPr>
        <p:spPr>
          <a:xfrm>
            <a:off x="8510661" y="37839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9B871E-A291-6E4B-BF27-36390FD8005C}"/>
              </a:ext>
            </a:extLst>
          </p:cNvPr>
          <p:cNvSpPr/>
          <p:nvPr/>
        </p:nvSpPr>
        <p:spPr>
          <a:xfrm>
            <a:off x="7730306" y="3710844"/>
            <a:ext cx="2524322" cy="472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97B48D-D7CE-EC4D-A638-2569F07EBEBA}"/>
              </a:ext>
            </a:extLst>
          </p:cNvPr>
          <p:cNvSpPr txBox="1"/>
          <p:nvPr/>
        </p:nvSpPr>
        <p:spPr>
          <a:xfrm>
            <a:off x="9426099" y="3776109"/>
            <a:ext cx="91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amount</a:t>
            </a:r>
            <a:endParaRPr lang="es-ES_tradn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399BC-531D-CC43-9C62-0A251A4208E4}"/>
              </a:ext>
            </a:extLst>
          </p:cNvPr>
          <p:cNvSpPr txBox="1"/>
          <p:nvPr/>
        </p:nvSpPr>
        <p:spPr>
          <a:xfrm>
            <a:off x="287005" y="48669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Home page </a:t>
            </a:r>
          </a:p>
        </p:txBody>
      </p:sp>
    </p:spTree>
    <p:extLst>
      <p:ext uri="{BB962C8B-B14F-4D97-AF65-F5344CB8AC3E}">
        <p14:creationId xmlns:p14="http://schemas.microsoft.com/office/powerpoint/2010/main" val="260194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9EA96-B9BD-BC47-AED5-3D2F418CC348}"/>
              </a:ext>
            </a:extLst>
          </p:cNvPr>
          <p:cNvSpPr/>
          <p:nvPr/>
        </p:nvSpPr>
        <p:spPr>
          <a:xfrm>
            <a:off x="7670377" y="595130"/>
            <a:ext cx="3629977" cy="6112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932A7-FF6B-5248-9075-81AD03F5D8A4}"/>
              </a:ext>
            </a:extLst>
          </p:cNvPr>
          <p:cNvSpPr txBox="1"/>
          <p:nvPr/>
        </p:nvSpPr>
        <p:spPr>
          <a:xfrm>
            <a:off x="8347427" y="74809"/>
            <a:ext cx="22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stats</a:t>
            </a:r>
            <a:r>
              <a:rPr lang="es-ES_tradnl" dirty="0"/>
              <a:t> page : </a:t>
            </a:r>
          </a:p>
        </p:txBody>
      </p:sp>
      <p:pic>
        <p:nvPicPr>
          <p:cNvPr id="6" name="Graphic 5" descr="Work from home house outline">
            <a:extLst>
              <a:ext uri="{FF2B5EF4-FFF2-40B4-BE49-F238E27FC236}">
                <a16:creationId xmlns:a16="http://schemas.microsoft.com/office/drawing/2014/main" id="{27FB49E5-DC20-3F40-86A1-3188F7F46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290" y="5905265"/>
            <a:ext cx="590531" cy="590531"/>
          </a:xfrm>
          <a:prstGeom prst="rect">
            <a:avLst/>
          </a:prstGeom>
        </p:spPr>
      </p:pic>
      <p:pic>
        <p:nvPicPr>
          <p:cNvPr id="7" name="Graphic 6" descr="Badge Follow outline">
            <a:extLst>
              <a:ext uri="{FF2B5EF4-FFF2-40B4-BE49-F238E27FC236}">
                <a16:creationId xmlns:a16="http://schemas.microsoft.com/office/drawing/2014/main" id="{4DDCCDCA-034D-2E4B-A6D5-42E26941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3878" y="5905265"/>
            <a:ext cx="702680" cy="70268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824C7C-2C81-DF44-8BC7-8E3C0E1E0CA8}"/>
              </a:ext>
            </a:extLst>
          </p:cNvPr>
          <p:cNvSpPr/>
          <p:nvPr/>
        </p:nvSpPr>
        <p:spPr>
          <a:xfrm>
            <a:off x="7906489" y="5948890"/>
            <a:ext cx="3110361" cy="590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Graphic 8" descr="Pie chart outline">
            <a:extLst>
              <a:ext uri="{FF2B5EF4-FFF2-40B4-BE49-F238E27FC236}">
                <a16:creationId xmlns:a16="http://schemas.microsoft.com/office/drawing/2014/main" id="{DB67DA7C-DEB3-FD47-8FB8-D1351B422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8314" y="5959518"/>
            <a:ext cx="594173" cy="5941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EC54A1-083B-C84F-B6F1-C181E052ABB0}"/>
              </a:ext>
            </a:extLst>
          </p:cNvPr>
          <p:cNvSpPr/>
          <p:nvPr/>
        </p:nvSpPr>
        <p:spPr>
          <a:xfrm>
            <a:off x="7906489" y="1465069"/>
            <a:ext cx="3110361" cy="38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C56B5-4E56-E54C-9135-4C7158C8F482}"/>
              </a:ext>
            </a:extLst>
          </p:cNvPr>
          <p:cNvSpPr txBox="1"/>
          <p:nvPr/>
        </p:nvSpPr>
        <p:spPr>
          <a:xfrm>
            <a:off x="8119290" y="1480125"/>
            <a:ext cx="263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&lt;          MONTH 2021     &gt; 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D0EA8AA-D28F-8F44-854F-36747A473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993" y="2010811"/>
            <a:ext cx="2430457" cy="3830400"/>
          </a:xfrm>
          <a:prstGeom prst="rect">
            <a:avLst/>
          </a:prstGeom>
        </p:spPr>
      </p:pic>
      <p:pic>
        <p:nvPicPr>
          <p:cNvPr id="13" name="Graphic 12" descr="Pie chart outline">
            <a:extLst>
              <a:ext uri="{FF2B5EF4-FFF2-40B4-BE49-F238E27FC236}">
                <a16:creationId xmlns:a16="http://schemas.microsoft.com/office/drawing/2014/main" id="{532A9C95-9AEB-0C46-BDB6-84CD8E2F3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1916" y="0"/>
            <a:ext cx="594173" cy="5941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1251732-CAF6-7B40-8BD7-95B51BC82C75}"/>
              </a:ext>
            </a:extLst>
          </p:cNvPr>
          <p:cNvSpPr/>
          <p:nvPr/>
        </p:nvSpPr>
        <p:spPr>
          <a:xfrm>
            <a:off x="10463031" y="584860"/>
            <a:ext cx="722491" cy="804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83AF0-7B44-684A-B8C2-C6FD190E4DA1}"/>
              </a:ext>
            </a:extLst>
          </p:cNvPr>
          <p:cNvSpPr txBox="1"/>
          <p:nvPr/>
        </p:nvSpPr>
        <p:spPr>
          <a:xfrm>
            <a:off x="9617928" y="7018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Susana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16398-AF6D-904F-AE26-1B86E422CB1D}"/>
              </a:ext>
            </a:extLst>
          </p:cNvPr>
          <p:cNvSpPr txBox="1"/>
          <p:nvPr/>
        </p:nvSpPr>
        <p:spPr>
          <a:xfrm>
            <a:off x="7924037" y="963015"/>
            <a:ext cx="91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/>
              <a:t>STATS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102A1-C3B1-1146-85C7-9CA19BC3B7CB}"/>
              </a:ext>
            </a:extLst>
          </p:cNvPr>
          <p:cNvSpPr txBox="1"/>
          <p:nvPr/>
        </p:nvSpPr>
        <p:spPr>
          <a:xfrm>
            <a:off x="-42939" y="120975"/>
            <a:ext cx="18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transaction</a:t>
            </a:r>
            <a:r>
              <a:rPr lang="es-ES_tradnl" dirty="0"/>
              <a:t> page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202B7CB-63E2-BC45-B9C2-877CEC36B76B}"/>
              </a:ext>
            </a:extLst>
          </p:cNvPr>
          <p:cNvSpPr/>
          <p:nvPr/>
        </p:nvSpPr>
        <p:spPr>
          <a:xfrm>
            <a:off x="1820230" y="195557"/>
            <a:ext cx="3757041" cy="6291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F7374C-1D42-234F-BC2A-42D676D34E1C}"/>
              </a:ext>
            </a:extLst>
          </p:cNvPr>
          <p:cNvSpPr txBox="1"/>
          <p:nvPr/>
        </p:nvSpPr>
        <p:spPr>
          <a:xfrm>
            <a:off x="2524928" y="307379"/>
            <a:ext cx="276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ADD TRANSACTION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11AEFB-AD79-7841-B4DE-160A962F9CA5}"/>
              </a:ext>
            </a:extLst>
          </p:cNvPr>
          <p:cNvCxnSpPr/>
          <p:nvPr/>
        </p:nvCxnSpPr>
        <p:spPr>
          <a:xfrm>
            <a:off x="1853045" y="905387"/>
            <a:ext cx="35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9A98264-2953-704B-B413-CFFD130CEDB6}"/>
              </a:ext>
            </a:extLst>
          </p:cNvPr>
          <p:cNvSpPr/>
          <p:nvPr/>
        </p:nvSpPr>
        <p:spPr>
          <a:xfrm>
            <a:off x="2462699" y="1389355"/>
            <a:ext cx="2764798" cy="4159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E38481-7D7F-4A47-960B-4ED8516BC3A6}"/>
              </a:ext>
            </a:extLst>
          </p:cNvPr>
          <p:cNvSpPr txBox="1"/>
          <p:nvPr/>
        </p:nvSpPr>
        <p:spPr>
          <a:xfrm>
            <a:off x="2524928" y="1859339"/>
            <a:ext cx="13201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Type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r>
              <a:rPr lang="es-ES_tradnl" dirty="0"/>
              <a:t>Date:</a:t>
            </a:r>
          </a:p>
          <a:p>
            <a:endParaRPr lang="es-ES_tradnl" dirty="0"/>
          </a:p>
          <a:p>
            <a:r>
              <a:rPr lang="es-ES_tradnl" dirty="0" err="1"/>
              <a:t>Category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r>
              <a:rPr lang="es-ES_tradnl" dirty="0" err="1"/>
              <a:t>Amount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r>
              <a:rPr lang="es-ES_tradnl" dirty="0" err="1"/>
              <a:t>Name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r>
              <a:rPr lang="es-ES_tradnl" dirty="0" err="1"/>
              <a:t>Description</a:t>
            </a:r>
            <a:r>
              <a:rPr lang="es-ES_tradnl" dirty="0"/>
              <a:t>: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DED732-BDF5-4045-8295-1B4E41D9484D}"/>
              </a:ext>
            </a:extLst>
          </p:cNvPr>
          <p:cNvSpPr/>
          <p:nvPr/>
        </p:nvSpPr>
        <p:spPr>
          <a:xfrm>
            <a:off x="3373306" y="1931455"/>
            <a:ext cx="1068041" cy="28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A48AEF-F1AC-B940-BD3A-C08A494897D3}"/>
              </a:ext>
            </a:extLst>
          </p:cNvPr>
          <p:cNvSpPr/>
          <p:nvPr/>
        </p:nvSpPr>
        <p:spPr>
          <a:xfrm>
            <a:off x="3419526" y="2415422"/>
            <a:ext cx="1068041" cy="28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A5B2C44-D7A1-7D47-8354-607B19CB1432}"/>
              </a:ext>
            </a:extLst>
          </p:cNvPr>
          <p:cNvSpPr/>
          <p:nvPr/>
        </p:nvSpPr>
        <p:spPr>
          <a:xfrm>
            <a:off x="3609202" y="3019939"/>
            <a:ext cx="1068041" cy="28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D189A7-6087-4B4D-AD1A-B3C64B74EF4E}"/>
              </a:ext>
            </a:extLst>
          </p:cNvPr>
          <p:cNvSpPr/>
          <p:nvPr/>
        </p:nvSpPr>
        <p:spPr>
          <a:xfrm>
            <a:off x="3569869" y="3520651"/>
            <a:ext cx="1068041" cy="30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564BE3-7F6F-8342-8F10-4DF8B0519BE0}"/>
              </a:ext>
            </a:extLst>
          </p:cNvPr>
          <p:cNvSpPr/>
          <p:nvPr/>
        </p:nvSpPr>
        <p:spPr>
          <a:xfrm>
            <a:off x="3468256" y="4118130"/>
            <a:ext cx="1068041" cy="30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0F5D3B5-C7BE-D74F-88CD-B6096C9BB276}"/>
              </a:ext>
            </a:extLst>
          </p:cNvPr>
          <p:cNvSpPr/>
          <p:nvPr/>
        </p:nvSpPr>
        <p:spPr>
          <a:xfrm>
            <a:off x="3891649" y="4612536"/>
            <a:ext cx="1068041" cy="30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D1819F-6C7F-AE42-BA9B-35FF6FCB3F6A}"/>
              </a:ext>
            </a:extLst>
          </p:cNvPr>
          <p:cNvCxnSpPr/>
          <p:nvPr/>
        </p:nvCxnSpPr>
        <p:spPr>
          <a:xfrm flipH="1">
            <a:off x="2033208" y="561882"/>
            <a:ext cx="42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0E8D584-17B1-134F-BBDC-0DBD172DFC2F}"/>
              </a:ext>
            </a:extLst>
          </p:cNvPr>
          <p:cNvSpPr/>
          <p:nvPr/>
        </p:nvSpPr>
        <p:spPr>
          <a:xfrm>
            <a:off x="3190014" y="5738030"/>
            <a:ext cx="1068041" cy="30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Save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99" name="Graphic 98" descr="Pencil outline">
            <a:extLst>
              <a:ext uri="{FF2B5EF4-FFF2-40B4-BE49-F238E27FC236}">
                <a16:creationId xmlns:a16="http://schemas.microsoft.com/office/drawing/2014/main" id="{F880A5F1-0D64-474A-9D45-A3655EA7E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6560" y="5948890"/>
            <a:ext cx="565284" cy="565284"/>
          </a:xfrm>
          <a:prstGeom prst="rect">
            <a:avLst/>
          </a:prstGeom>
        </p:spPr>
      </p:pic>
      <p:pic>
        <p:nvPicPr>
          <p:cNvPr id="100" name="Graphic 99" descr="Female Profile outline">
            <a:extLst>
              <a:ext uri="{FF2B5EF4-FFF2-40B4-BE49-F238E27FC236}">
                <a16:creationId xmlns:a16="http://schemas.microsoft.com/office/drawing/2014/main" id="{C8CA0631-6899-AD46-9D82-2565A490A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64710" y="5935087"/>
            <a:ext cx="594174" cy="5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0614C9-44FE-E941-A360-B1C07F0E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Color Pallete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C82F-8064-F247-8738-807A409B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57" y="1551709"/>
            <a:ext cx="3716582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0F61-5554-6741-8533-971A2842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User</a:t>
            </a:r>
            <a:r>
              <a:rPr lang="es-ES_tradnl" dirty="0"/>
              <a:t> </a:t>
            </a:r>
            <a:r>
              <a:rPr lang="es-ES_tradnl" dirty="0" err="1"/>
              <a:t>Stories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7FEE-0013-064E-94AA-909FF9F8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an user….</a:t>
            </a:r>
          </a:p>
          <a:p>
            <a:r>
              <a:rPr lang="en-US" dirty="0"/>
              <a:t>I want to add and expense, so that it is stored in the the database.</a:t>
            </a:r>
          </a:p>
          <a:p>
            <a:r>
              <a:rPr lang="en-US" dirty="0"/>
              <a:t>I want to edit my expenses so that if I made a mistake I can correct it.</a:t>
            </a:r>
          </a:p>
          <a:p>
            <a:r>
              <a:rPr lang="en-US" dirty="0"/>
              <a:t>I want to categorize each expense so I can then visualize all my expenses by category. </a:t>
            </a:r>
          </a:p>
          <a:p>
            <a:r>
              <a:rPr lang="en-US" dirty="0"/>
              <a:t>I want to see a summary of my expenses so that I can get an insight on how much I am expending per month.</a:t>
            </a:r>
            <a:br>
              <a:rPr lang="en-US" dirty="0"/>
            </a:br>
            <a:br>
              <a:rPr lang="en-U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9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149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Color Pallete</vt:lpstr>
      <vt:lpstr>User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Susana Alvarez Zuluaga</dc:creator>
  <cp:lastModifiedBy>Susana Alvarez Zuluaga</cp:lastModifiedBy>
  <cp:revision>15</cp:revision>
  <dcterms:created xsi:type="dcterms:W3CDTF">2021-10-04T17:48:40Z</dcterms:created>
  <dcterms:modified xsi:type="dcterms:W3CDTF">2022-02-02T10:06:42Z</dcterms:modified>
</cp:coreProperties>
</file>