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x-none" altLang="es-MX" dirty="0"/>
              <a:t>Bootstrap</a:t>
            </a:r>
            <a:endParaRPr lang="x-none" altLang="es-MX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s-MX" sz="3200" dirty="0"/>
              <a:t>Diseño Web Intermedio</a:t>
            </a:r>
            <a:endParaRPr lang="x-none" altLang="es-MX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Clases para utilizar el grid</a:t>
            </a:r>
            <a:endParaRPr lang="x-none" altLang="es-E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4300" y="1814195"/>
            <a:ext cx="6773545" cy="1451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35" y="3420745"/>
            <a:ext cx="4591685" cy="3089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p>
            <a:pPr algn="r"/>
            <a:r>
              <a:rPr lang="x-none" altLang="es-MX"/>
              <a:t>Framework</a:t>
            </a:r>
            <a:endParaRPr lang="x-none" altLang="es-MX"/>
          </a:p>
        </p:txBody>
      </p:sp>
      <p:sp>
        <p:nvSpPr>
          <p:cNvPr id="3" name="Marcador de posición de contenido 2"/>
          <p:cNvSpPr/>
          <p:nvPr>
            <p:ph idx="1"/>
          </p:nvPr>
        </p:nvSpPr>
        <p:spPr>
          <a:xfrm>
            <a:off x="1357630" y="862965"/>
            <a:ext cx="7332980" cy="4445635"/>
          </a:xfrm>
        </p:spPr>
        <p:txBody>
          <a:bodyPr/>
          <a:p>
            <a:r>
              <a:rPr lang="x-none" altLang="es-ES"/>
              <a:t>De una manera simple:</a:t>
            </a:r>
            <a:endParaRPr lang="x-none" altLang="es-ES"/>
          </a:p>
          <a:p>
            <a:endParaRPr lang="x-none" altLang="es-ES"/>
          </a:p>
          <a:p>
            <a:pPr algn="just">
              <a:buFont typeface="Wingdings" charset="2"/>
            </a:pPr>
            <a:r>
              <a:rPr lang="x-none" altLang="es-ES"/>
              <a:t>Es un esquema (un esqueleto, un patrón) para el desarrollo y/o la implementación de una aplicación.</a:t>
            </a:r>
            <a:endParaRPr lang="x-none" altLang="es-ES"/>
          </a:p>
          <a:p>
            <a:pPr algn="just">
              <a:buFont typeface="Wingdings" charset="2"/>
            </a:pPr>
            <a:endParaRPr lang="x-none" altLang="es-ES"/>
          </a:p>
          <a:p>
            <a:pPr algn="just">
              <a:buFont typeface="Wingdings" charset="2"/>
            </a:pPr>
            <a:r>
              <a:rPr lang="x-none" altLang="es-ES"/>
              <a:t>Por otro lado y genéricamente es una estructura conceptual y tecnológica definida, normalmente con módulos de software concretos. Éste software tiene el propósitode servir de base para la organización y desarrollo de software.</a:t>
            </a:r>
            <a:r>
              <a:rPr lang="x-none" altLang="es-ES" sz="2400"/>
              <a:t>  </a:t>
            </a:r>
            <a:endParaRPr lang="x-none" altLang="es-E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640" y="4088130"/>
            <a:ext cx="5714365" cy="211455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¿Por qué utilizar un framework?</a:t>
            </a:r>
            <a:endParaRPr lang="x-none" alt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lnSpc>
                <a:spcPct val="170000"/>
              </a:lnSpc>
              <a:buClrTx/>
              <a:buFont typeface="Wingdings" charset="2"/>
              <a:buChar char=""/>
            </a:pPr>
            <a:r>
              <a:rPr lang="x-none" altLang="es-ES" sz="2400"/>
              <a:t>Evitar  escribir código repetitivo</a:t>
            </a:r>
            <a:endParaRPr lang="x-none" altLang="es-ES" sz="2400"/>
          </a:p>
          <a:p>
            <a:pPr marL="342900" indent="-342900">
              <a:lnSpc>
                <a:spcPct val="170000"/>
              </a:lnSpc>
              <a:buClrTx/>
              <a:buFont typeface="Wingdings" charset="2"/>
              <a:buChar char=""/>
            </a:pPr>
            <a:r>
              <a:rPr lang="x-none" altLang="es-ES" sz="2400"/>
              <a:t>Utilizar buenas prácticas</a:t>
            </a:r>
            <a:endParaRPr lang="x-none" altLang="es-ES" sz="2400"/>
          </a:p>
          <a:p>
            <a:pPr marL="342900" indent="-342900">
              <a:lnSpc>
                <a:spcPct val="170000"/>
              </a:lnSpc>
              <a:buClrTx/>
              <a:buFont typeface="Wingdings" charset="2"/>
              <a:buChar char=""/>
            </a:pPr>
            <a:r>
              <a:rPr lang="x-none" altLang="es-ES" sz="2400"/>
              <a:t>Realizar cosas más complicadas de una manera más fácil.</a:t>
            </a:r>
            <a:endParaRPr lang="x-none" altLang="es-ES" sz="2400"/>
          </a:p>
          <a:p>
            <a:pPr marL="342900" indent="-342900">
              <a:lnSpc>
                <a:spcPct val="170000"/>
              </a:lnSpc>
              <a:buClrTx/>
              <a:buFont typeface="Wingdings" charset="2"/>
              <a:buChar char=""/>
            </a:pPr>
            <a:r>
              <a:rPr lang="x-none" altLang="es-ES" sz="2400"/>
              <a:t>Desarrollo de un proyecto de manera más rápida.</a:t>
            </a:r>
            <a:endParaRPr lang="x-none" altLang="es-ES" sz="2400"/>
          </a:p>
          <a:p>
            <a:pPr marL="342900" indent="-342900">
              <a:lnSpc>
                <a:spcPct val="170000"/>
              </a:lnSpc>
              <a:buClrTx/>
              <a:buFont typeface="Wingdings" charset="2"/>
              <a:buChar char=""/>
            </a:pPr>
            <a:r>
              <a:rPr lang="x-none" altLang="es-ES" sz="2400"/>
              <a:t>Documentación.</a:t>
            </a:r>
            <a:endParaRPr lang="x-none" altLang="es-E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Bootstrap</a:t>
            </a:r>
            <a:endParaRPr lang="x-none" alt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s-ES"/>
              <a:t>Bootstrap es el framework de HTML, CSS Y JavaScript más popular para el desarrollo responsivo  y mobile-first de sitios Web.</a:t>
            </a:r>
            <a:endParaRPr lang="x-none" altLang="es-ES"/>
          </a:p>
          <a:p>
            <a:endParaRPr lang="es-ES" altLang="en-US"/>
          </a:p>
          <a:p>
            <a:r>
              <a:rPr lang="x-none" altLang="es-ES"/>
              <a:t>Bootstrap es completamente libre para su descarga y uso.</a:t>
            </a:r>
            <a:endParaRPr lang="x-none" altLang="es-ES"/>
          </a:p>
          <a:p>
            <a:endParaRPr lang="x-none" altLang="es-ES"/>
          </a:p>
          <a:p>
            <a:pPr marL="342900" indent="-342900">
              <a:buFont typeface="Wingdings" charset="2"/>
              <a:buChar char=""/>
            </a:pPr>
            <a:r>
              <a:rPr lang="x-none" altLang="es-ES"/>
              <a:t>Hojas de estilo</a:t>
            </a:r>
            <a:endParaRPr lang="x-none" altLang="es-ES"/>
          </a:p>
          <a:p>
            <a:pPr marL="342900" indent="-342900">
              <a:buFont typeface="Wingdings" charset="2"/>
              <a:buChar char=""/>
            </a:pPr>
            <a:r>
              <a:rPr lang="x-none" altLang="es-ES"/>
              <a:t>Estética</a:t>
            </a:r>
            <a:endParaRPr lang="x-none" altLang="es-ES"/>
          </a:p>
          <a:p>
            <a:pPr marL="342900" indent="-342900">
              <a:buFont typeface="Wingdings" charset="2"/>
              <a:buChar char=""/>
            </a:pPr>
            <a:r>
              <a:rPr lang="x-none" altLang="es-ES"/>
              <a:t>Sistema de GRID</a:t>
            </a:r>
            <a:endParaRPr lang="x-none" altLang="es-ES"/>
          </a:p>
          <a:p>
            <a:pPr marL="342900" indent="-342900">
              <a:buFont typeface="Wingdings" charset="2"/>
              <a:buChar char=""/>
            </a:pPr>
            <a:endParaRPr lang="x-none" altLang="es-ES"/>
          </a:p>
          <a:p>
            <a:pPr marL="342900" indent="-342900">
              <a:buFont typeface="Wingdings" charset="2"/>
              <a:buChar char=""/>
            </a:pPr>
            <a:endParaRPr lang="x-none" altLang="es-ES"/>
          </a:p>
          <a:p>
            <a:endParaRPr lang="es-ES" altLang="en-US"/>
          </a:p>
          <a:p>
            <a:endParaRPr lang="es-E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1085" y="3441700"/>
            <a:ext cx="3632200" cy="3051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s-ES"/>
              <a:t>¿Qué necesito para  utilizar boostrap?</a:t>
            </a:r>
            <a:endParaRPr lang="x-none" altLang="es-E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4620" y="1214120"/>
            <a:ext cx="2032635" cy="2032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25" y="2479675"/>
            <a:ext cx="2795905" cy="2795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45" y="3355975"/>
            <a:ext cx="3444875" cy="3444875"/>
          </a:xfrm>
          <a:prstGeom prst="rect">
            <a:avLst/>
          </a:prstGeom>
        </p:spPr>
      </p:pic>
      <p:sp>
        <p:nvSpPr>
          <p:cNvPr id="7" name="Content Placeholder 3"/>
          <p:cNvSpPr/>
          <p:nvPr/>
        </p:nvSpPr>
        <p:spPr>
          <a:xfrm>
            <a:off x="2010410" y="5821045"/>
            <a:ext cx="4334510" cy="185674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s-ES"/>
              <a:t>getbootstrap.com</a:t>
            </a:r>
            <a:endParaRPr lang="x-none" altLang="es-ES"/>
          </a:p>
          <a:p>
            <a:endParaRPr lang="x-none" alt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Grid de Boostrap</a:t>
            </a:r>
            <a:endParaRPr lang="x-none" altLang="es-ES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1262380" y="1503045"/>
            <a:ext cx="7507605" cy="3823335"/>
          </a:xfrm>
        </p:spPr>
        <p:txBody>
          <a:bodyPr/>
          <a:p>
            <a:r>
              <a:rPr lang="x-none" altLang="es-ES"/>
              <a:t>Bootstrap inspirado en la filosofía mobile first tiene un sistema de Grid en el que se manejan 12 columnas.</a:t>
            </a:r>
            <a:endParaRPr lang="x-none" altLang="es-ES"/>
          </a:p>
          <a:p>
            <a:endParaRPr lang="x-none" altLang="es-ES"/>
          </a:p>
          <a:p>
            <a:r>
              <a:rPr lang="x-none" altLang="es-ES"/>
              <a:t>¿Qué quiere decir? </a:t>
            </a:r>
            <a:endParaRPr lang="x-none" altLang="es-ES"/>
          </a:p>
          <a:p>
            <a:endParaRPr lang="x-none" altLang="es-ES"/>
          </a:p>
          <a:p>
            <a:r>
              <a:rPr lang="x-none" altLang="es-ES"/>
              <a:t>Nuestras páginas web tendrán un ancho de página de 12 columnas, por lo tanto podremos añadir como máximo 12 columnas de tamaño 1 en nuestra página web. </a:t>
            </a:r>
            <a:endParaRPr lang="x-none" alt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2525" y="4309110"/>
            <a:ext cx="43116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Ejemplos.</a:t>
            </a:r>
            <a:endParaRPr lang="x-none" altLang="es-E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4395" y="1811655"/>
            <a:ext cx="5775325" cy="4445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0150" y="381635"/>
            <a:ext cx="4366895" cy="5577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ES"/>
              <a:t>Ejercicio:</a:t>
            </a:r>
            <a:endParaRPr lang="x-none" altLang="es-E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8575" y="1401445"/>
            <a:ext cx="6872605" cy="5154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0</TotalTime>
  <Words>1215</Words>
  <Application>Kingsoft Office WPP</Application>
  <PresentationFormat>Presentación en pantalla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Tema de Office</vt:lpstr>
      <vt:lpstr>Título</vt:lpstr>
      <vt:lpstr>Título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berenice</cp:lastModifiedBy>
  <cp:revision>20</cp:revision>
  <dcterms:created xsi:type="dcterms:W3CDTF">2018-01-16T08:31:56Z</dcterms:created>
  <dcterms:modified xsi:type="dcterms:W3CDTF">2018-01-16T08:31:56Z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3082-10.1.0.6115</vt:lpwstr>
  </property>
</Properties>
</file>