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6" r:id="rId4"/>
    <p:sldId id="281" r:id="rId5"/>
    <p:sldId id="280" r:id="rId6"/>
    <p:sldId id="282" r:id="rId7"/>
    <p:sldId id="283" r:id="rId8"/>
    <p:sldId id="284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x-none" altLang="es-MX" dirty="0">
                <a:latin typeface="Comic Sans MS" charset="0"/>
              </a:rPr>
              <a:t>HTML </a:t>
            </a:r>
            <a:endParaRPr lang="x-none" altLang="es-MX" dirty="0">
              <a:latin typeface="Comic Sans MS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x-none" altLang="es-MX" sz="3200" dirty="0"/>
              <a:t>Diseño Web Básico</a:t>
            </a:r>
            <a:endParaRPr lang="x-none" altLang="es-MX" sz="32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s-MX" sz="3200" dirty="0"/>
              <a:t>Estructura de carpetas y etiquetas básicas</a:t>
            </a:r>
            <a:endParaRPr lang="x-none" altLang="es-MX" sz="32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¿Qué es HTML?</a:t>
            </a:r>
            <a:endParaRPr lang="x-none" alt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555" y="1787525"/>
            <a:ext cx="3861435" cy="4445635"/>
          </a:xfrm>
        </p:spPr>
        <p:txBody>
          <a:bodyPr/>
          <a:p>
            <a:pPr algn="just"/>
            <a:r>
              <a:rPr lang="es-ES" altLang="en-US"/>
              <a:t>Hyper Text Markup Language</a:t>
            </a:r>
            <a:r>
              <a:rPr lang="x-none" altLang="es-ES"/>
              <a:t>:</a:t>
            </a:r>
            <a:endParaRPr lang="x-none" altLang="es-ES"/>
          </a:p>
          <a:p>
            <a:pPr algn="just"/>
            <a:endParaRPr lang="x-none" altLang="es-ES"/>
          </a:p>
          <a:p>
            <a:pPr algn="just"/>
            <a:r>
              <a:rPr lang="x-none" altLang="es-ES"/>
              <a:t>Es el lenguaje de marcado estándar para la creación de páginas Web.</a:t>
            </a:r>
            <a:endParaRPr lang="x-none" altLang="es-ES"/>
          </a:p>
          <a:p>
            <a:pPr algn="just"/>
            <a:endParaRPr lang="x-none" altLang="es-ES"/>
          </a:p>
          <a:p>
            <a:pPr algn="just"/>
            <a:r>
              <a:rPr lang="x-none" altLang="es-ES"/>
              <a:t>Un navegador no muestra las etiquetas, pero sí las interpreta para darle estructura y representar el contenido de una página web.</a:t>
            </a:r>
            <a:endParaRPr lang="x-none" alt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9620" y="2026285"/>
            <a:ext cx="2564765" cy="25647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Estructura de carpetas</a:t>
            </a:r>
            <a:endParaRPr lang="x-none" altLang="es-E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9955" y="2165985"/>
            <a:ext cx="2725420" cy="3412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6660" y="1692275"/>
            <a:ext cx="2962275" cy="1762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2"/>
              <a:buChar char=""/>
            </a:pPr>
            <a:r>
              <a:rPr lang="x-none" altLang="es-ES" sz="2000">
                <a:solidFill>
                  <a:schemeClr val="accent5">
                    <a:lumMod val="75000"/>
                  </a:schemeClr>
                </a:solidFill>
                <a:latin typeface="Comic Sans MS" charset="0"/>
              </a:rPr>
              <a:t>Imágenes</a:t>
            </a:r>
            <a:endParaRPr lang="x-none" altLang="es-ES" sz="2000">
              <a:solidFill>
                <a:schemeClr val="accent5">
                  <a:lumMod val="75000"/>
                </a:schemeClr>
              </a:solidFill>
              <a:latin typeface="Comic Sans MS" charset="0"/>
            </a:endParaRPr>
          </a:p>
          <a:p>
            <a:pPr indent="0">
              <a:buFont typeface="Wingdings" charset="2"/>
              <a:buNone/>
            </a:pPr>
            <a:endParaRPr lang="x-none" altLang="es-ES" sz="2000">
              <a:solidFill>
                <a:schemeClr val="accent5">
                  <a:lumMod val="75000"/>
                </a:schemeClr>
              </a:solidFill>
              <a:latin typeface="Comic Sans MS" charset="0"/>
            </a:endParaRPr>
          </a:p>
          <a:p>
            <a:pPr marL="285750" indent="-285750">
              <a:buFont typeface="Wingdings" charset="2"/>
              <a:buChar char=""/>
            </a:pPr>
            <a:r>
              <a:rPr lang="x-none" altLang="es-ES" sz="2000">
                <a:solidFill>
                  <a:schemeClr val="accent5">
                    <a:lumMod val="75000"/>
                  </a:schemeClr>
                </a:solidFill>
                <a:latin typeface="Comic Sans MS" charset="0"/>
              </a:rPr>
              <a:t>Estilos</a:t>
            </a:r>
            <a:endParaRPr lang="x-none" altLang="es-ES" sz="2000">
              <a:solidFill>
                <a:schemeClr val="accent5">
                  <a:lumMod val="75000"/>
                </a:schemeClr>
              </a:solidFill>
              <a:latin typeface="Comic Sans MS" charset="0"/>
            </a:endParaRPr>
          </a:p>
          <a:p>
            <a:pPr indent="0">
              <a:buFont typeface="Wingdings" charset="2"/>
              <a:buNone/>
            </a:pPr>
            <a:endParaRPr lang="x-none" altLang="es-ES" sz="2000">
              <a:solidFill>
                <a:schemeClr val="accent5">
                  <a:lumMod val="75000"/>
                </a:schemeClr>
              </a:solidFill>
              <a:latin typeface="Comic Sans MS" charset="0"/>
            </a:endParaRPr>
          </a:p>
          <a:p>
            <a:pPr marL="285750" indent="-285750">
              <a:buFont typeface="Wingdings" charset="2"/>
              <a:buChar char=""/>
            </a:pPr>
            <a:r>
              <a:rPr lang="x-none" altLang="es-ES" sz="2000">
                <a:solidFill>
                  <a:schemeClr val="accent5">
                    <a:lumMod val="75000"/>
                  </a:schemeClr>
                </a:solidFill>
                <a:latin typeface="Comic Sans MS" charset="0"/>
              </a:rPr>
              <a:t>Animaciones</a:t>
            </a:r>
            <a:endParaRPr lang="x-none" altLang="es-ES" sz="2000">
              <a:solidFill>
                <a:schemeClr val="accent5">
                  <a:lumMod val="75000"/>
                </a:schemeClr>
              </a:solidFill>
              <a:latin typeface="Comic Sans MS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p>
            <a:pPr algn="r"/>
            <a:r>
              <a:rPr lang="x-none" altLang="es-MX"/>
              <a:t>Documentos html</a:t>
            </a:r>
            <a:endParaRPr lang="x-none" altLang="es-MX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1300" y="1476375"/>
            <a:ext cx="4989195" cy="44164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s-ES"/>
              <a:t>Elementos html</a:t>
            </a:r>
            <a:endParaRPr lang="x-none" alt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555" y="1786890"/>
            <a:ext cx="6773545" cy="901700"/>
          </a:xfrm>
        </p:spPr>
        <p:txBody>
          <a:bodyPr/>
          <a:p>
            <a:r>
              <a:rPr lang="x-none" altLang="es-ES"/>
              <a:t>Un elemento html está constituido, por lo general, de una etiqueta de apertura y una de cierre.</a:t>
            </a:r>
            <a:endParaRPr lang="x-none" altLang="es-ES"/>
          </a:p>
          <a:p>
            <a:endParaRPr lang="x-none" altLang="es-ES"/>
          </a:p>
          <a:p>
            <a:endParaRPr lang="x-none" altLang="es-ES"/>
          </a:p>
          <a:p>
            <a:endParaRPr lang="x-none" altLang="es-ES"/>
          </a:p>
          <a:p>
            <a:endParaRPr lang="x-none" altLang="es-ES"/>
          </a:p>
          <a:p>
            <a:pPr>
              <a:buFont typeface="Wingdings" charset="2"/>
            </a:pPr>
            <a:endParaRPr lang="x-none" alt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045" y="2921000"/>
            <a:ext cx="5225415" cy="3879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70" y="5121910"/>
            <a:ext cx="3346450" cy="46799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773555" y="3596005"/>
            <a:ext cx="6773545" cy="9017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s-ES">
                <a:sym typeface="+mn-ea"/>
              </a:rPr>
              <a:t>Los elementos html tienen </a:t>
            </a:r>
            <a:r>
              <a:rPr lang="x-none" altLang="es-ES" u="sng">
                <a:sym typeface="+mn-ea"/>
              </a:rPr>
              <a:t>atributos,</a:t>
            </a:r>
            <a:r>
              <a:rPr lang="x-none" altLang="es-ES">
                <a:sym typeface="+mn-ea"/>
              </a:rPr>
              <a:t> los cuales nos proveen información adicional.</a:t>
            </a:r>
            <a:endParaRPr lang="x-none" altLang="es-ES"/>
          </a:p>
          <a:p>
            <a:pPr marL="342900" indent="-342900">
              <a:buFont typeface="Wingdings" charset="2"/>
              <a:buChar char=""/>
            </a:pPr>
            <a:r>
              <a:rPr lang="x-none" altLang="es-ES">
                <a:sym typeface="+mn-ea"/>
              </a:rPr>
              <a:t>Estos se especifican dentro de la etiqueta de apertura:</a:t>
            </a:r>
            <a:endParaRPr lang="x-none" alt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7" grpId="0" build="p"/>
      <p:bldP spid="7" grpId="2" bldLvl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HTML 5 </a:t>
            </a:r>
            <a:endParaRPr lang="x-none" altLang="es-E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9150" y="1818640"/>
            <a:ext cx="5886450" cy="43815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¡Primer código!</a:t>
            </a:r>
            <a:endParaRPr lang="x-none" alt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1787525"/>
            <a:ext cx="4754880" cy="4445635"/>
          </a:xfrm>
        </p:spPr>
        <p:txBody>
          <a:bodyPr/>
          <a:p>
            <a:endParaRPr lang="x-none" altLang="es-ES"/>
          </a:p>
          <a:p>
            <a:endParaRPr lang="x-none" altLang="es-ES"/>
          </a:p>
          <a:p>
            <a:endParaRPr lang="x-none" altLang="es-ES"/>
          </a:p>
          <a:p>
            <a:pPr algn="ctr"/>
            <a:r>
              <a:rPr lang="x-none" altLang="es-ES" sz="3600"/>
              <a:t>&lt;/teoría&gt;</a:t>
            </a:r>
            <a:endParaRPr lang="x-none" altLang="es-ES" sz="4800"/>
          </a:p>
          <a:p>
            <a:pPr algn="ctr"/>
            <a:endParaRPr lang="x-none" altLang="es-ES" sz="5400"/>
          </a:p>
          <a:p>
            <a:pPr algn="ctr"/>
            <a:r>
              <a:rPr lang="x-none" altLang="es-E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&lt;ejemplo&gt;</a:t>
            </a:r>
            <a:endParaRPr lang="x-none" altLang="es-E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e Offic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0</TotalTime>
  <Words>650</Words>
  <Application>Kingsoft Office WPP</Application>
  <PresentationFormat>Presentación en pantalla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Tema de Office</vt:lpstr>
      <vt:lpstr>HTML 5</vt:lpstr>
      <vt:lpstr>PowerPoint 演示文稿</vt:lpstr>
      <vt:lpstr>Estructura de carpetas</vt:lpstr>
      <vt:lpstr>Documentos html</vt:lpstr>
      <vt:lpstr>Elementos html</vt:lpstr>
      <vt:lpstr>HTML 5 </vt:lpstr>
      <vt:lpstr>¡Primer código!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berenice</cp:lastModifiedBy>
  <cp:revision>21</cp:revision>
  <dcterms:created xsi:type="dcterms:W3CDTF">2018-01-08T14:24:17Z</dcterms:created>
  <dcterms:modified xsi:type="dcterms:W3CDTF">2018-01-08T14:24:17Z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3082-10.1.0.6115</vt:lpwstr>
  </property>
</Properties>
</file>