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02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01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340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165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37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22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184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839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77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469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E3EE-9489-4560-B3AD-4075C8A4B265}" type="datetimeFigureOut">
              <a:rPr lang="en-NZ" smtClean="0"/>
              <a:t>7/03/2016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2B83-9AA4-4515-AD53-5C921519A85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44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04" y="3190904"/>
            <a:ext cx="476191" cy="47619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0" t="-14207" r="-11860" b="-18054"/>
          <a:stretch/>
        </p:blipFill>
        <p:spPr>
          <a:xfrm>
            <a:off x="1691680" y="2864713"/>
            <a:ext cx="444514" cy="4752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13" y="1512649"/>
            <a:ext cx="476191" cy="47619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476191" cy="47619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50428"/>
            <a:ext cx="476191" cy="466667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0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190904"/>
            <a:ext cx="2614360" cy="261436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0" t="-14207" r="-11860" b="-18054"/>
          <a:stretch/>
        </p:blipFill>
        <p:spPr>
          <a:xfrm>
            <a:off x="1691680" y="2864713"/>
            <a:ext cx="444514" cy="4752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13" y="1512649"/>
            <a:ext cx="476191" cy="47619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988840"/>
            <a:ext cx="476191" cy="47619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50428"/>
            <a:ext cx="476191" cy="466667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75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medit</dc:creator>
  <cp:lastModifiedBy>medit</cp:lastModifiedBy>
  <cp:revision>3</cp:revision>
  <dcterms:created xsi:type="dcterms:W3CDTF">2016-03-07T09:31:05Z</dcterms:created>
  <dcterms:modified xsi:type="dcterms:W3CDTF">2016-03-07T11:02:23Z</dcterms:modified>
</cp:coreProperties>
</file>