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SemiBold"/>
      <p:regular r:id="rId24"/>
      <p:bold r:id="rId25"/>
      <p:italic r:id="rId26"/>
      <p:boldItalic r:id="rId27"/>
    </p:embeddedFont>
    <p:embeddedFont>
      <p:font typeface="Roboto"/>
      <p:regular r:id="rId28"/>
      <p:bold r:id="rId29"/>
      <p:italic r:id="rId30"/>
      <p:boldItalic r:id="rId31"/>
    </p:embeddedFont>
    <p:embeddedFont>
      <p:font typeface="Nunito"/>
      <p:regular r:id="rId32"/>
      <p:bold r:id="rId33"/>
      <p:italic r:id="rId34"/>
      <p:boldItalic r:id="rId35"/>
    </p:embeddedFont>
    <p:embeddedFont>
      <p:font typeface="Montserrat Black"/>
      <p:bold r:id="rId36"/>
      <p:boldItalic r:id="rId37"/>
    </p:embeddedFont>
    <p:embeddedFont>
      <p:font typeface="Montserrat"/>
      <p:regular r:id="rId38"/>
      <p:bold r:id="rId39"/>
      <p:italic r:id="rId40"/>
      <p:boldItalic r:id="rId41"/>
    </p:embeddedFont>
    <p:embeddedFont>
      <p:font typeface="Nunito ExtraBold"/>
      <p:bold r:id="rId42"/>
      <p:boldItalic r:id="rId43"/>
    </p:embeddedFont>
    <p:embeddedFont>
      <p:font typeface="Montserrat ExtraBold"/>
      <p:bold r:id="rId44"/>
      <p:boldItalic r:id="rId45"/>
    </p:embeddedFont>
    <p:embeddedFont>
      <p:font typeface="Nunito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7">
          <p15:clr>
            <a:srgbClr val="FF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NunitoExtraBold-bold.fntdata"/><Relationship Id="rId41" Type="http://schemas.openxmlformats.org/officeDocument/2006/relationships/font" Target="fonts/Montserrat-boldItalic.fntdata"/><Relationship Id="rId44" Type="http://schemas.openxmlformats.org/officeDocument/2006/relationships/font" Target="fonts/MontserratExtraBold-bold.fntdata"/><Relationship Id="rId43" Type="http://schemas.openxmlformats.org/officeDocument/2006/relationships/font" Target="fonts/NunitoExtraBold-boldItalic.fntdata"/><Relationship Id="rId46" Type="http://schemas.openxmlformats.org/officeDocument/2006/relationships/font" Target="fonts/NunitoLight-regular.fntdata"/><Relationship Id="rId45" Type="http://schemas.openxmlformats.org/officeDocument/2006/relationships/font" Target="fonts/Montserrat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Light-italic.fntdata"/><Relationship Id="rId47" Type="http://schemas.openxmlformats.org/officeDocument/2006/relationships/font" Target="fonts/NunitoLight-bold.fntdata"/><Relationship Id="rId49" Type="http://schemas.openxmlformats.org/officeDocument/2006/relationships/font" Target="fonts/Nuni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Nunito-bold.fntdata"/><Relationship Id="rId32" Type="http://schemas.openxmlformats.org/officeDocument/2006/relationships/font" Target="fonts/Nunito-regular.fntdata"/><Relationship Id="rId35" Type="http://schemas.openxmlformats.org/officeDocument/2006/relationships/font" Target="fonts/Nunito-boldItalic.fntdata"/><Relationship Id="rId34" Type="http://schemas.openxmlformats.org/officeDocument/2006/relationships/font" Target="fonts/Nunito-italic.fntdata"/><Relationship Id="rId37" Type="http://schemas.openxmlformats.org/officeDocument/2006/relationships/font" Target="fonts/MontserratBlack-boldItalic.fntdata"/><Relationship Id="rId36" Type="http://schemas.openxmlformats.org/officeDocument/2006/relationships/font" Target="fonts/MontserratBlack-bold.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SemiBold-regular.fntdata"/><Relationship Id="rId23" Type="http://schemas.openxmlformats.org/officeDocument/2006/relationships/slide" Target="slides/slide18.xml"/><Relationship Id="rId26" Type="http://schemas.openxmlformats.org/officeDocument/2006/relationships/font" Target="fonts/NunitoSemiBold-italic.fntdata"/><Relationship Id="rId25" Type="http://schemas.openxmlformats.org/officeDocument/2006/relationships/font" Target="fonts/NunitoSemiBold-bold.fntdata"/><Relationship Id="rId28" Type="http://schemas.openxmlformats.org/officeDocument/2006/relationships/font" Target="fonts/Roboto-regular.fntdata"/><Relationship Id="rId27" Type="http://schemas.openxmlformats.org/officeDocument/2006/relationships/font" Target="fonts/NunitoSemiBold-boldItalic.fntdata"/><Relationship Id="rId29"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9" name="Shape 2699"/>
        <p:cNvGrpSpPr/>
        <p:nvPr/>
      </p:nvGrpSpPr>
      <p:grpSpPr>
        <a:xfrm>
          <a:off x="0" y="0"/>
          <a:ext cx="0" cy="0"/>
          <a:chOff x="0" y="0"/>
          <a:chExt cx="0" cy="0"/>
        </a:xfrm>
      </p:grpSpPr>
      <p:sp>
        <p:nvSpPr>
          <p:cNvPr id="2700" name="Google Shape;27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01" name="Google Shape;27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906704911e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906704911e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2" name="Shape 2812"/>
        <p:cNvGrpSpPr/>
        <p:nvPr/>
      </p:nvGrpSpPr>
      <p:grpSpPr>
        <a:xfrm>
          <a:off x="0" y="0"/>
          <a:ext cx="0" cy="0"/>
          <a:chOff x="0" y="0"/>
          <a:chExt cx="0" cy="0"/>
        </a:xfrm>
      </p:grpSpPr>
      <p:sp>
        <p:nvSpPr>
          <p:cNvPr id="2813" name="Google Shape;2813;g8cf48a813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4" name="Google Shape;2814;g8cf48a813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This is the graph that combines regression model and scatterplot. The x-value is the number of medicare beneficiaries and y-value is the average medicare payment amount of the medical service producers.</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The RMSE of this regression prediction is 26.995905543053972 and MAE is 18.927994027986994. We can see that the regression line fits with the data mostly.</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212121"/>
                </a:solidFill>
                <a:highlight>
                  <a:srgbClr val="FFFFFF"/>
                </a:highlight>
                <a:latin typeface="Roboto"/>
                <a:ea typeface="Roboto"/>
                <a:cs typeface="Roboto"/>
                <a:sym typeface="Roboto"/>
              </a:rPr>
              <a:t>There is a pretty obvious outlier value at the right of this graph, with about 180 at the number of medicare beneficiaries while 60 as the payment amount,which is way much lower than predicted value based on the regression relationship.</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5" name="Shape 2835"/>
        <p:cNvGrpSpPr/>
        <p:nvPr/>
      </p:nvGrpSpPr>
      <p:grpSpPr>
        <a:xfrm>
          <a:off x="0" y="0"/>
          <a:ext cx="0" cy="0"/>
          <a:chOff x="0" y="0"/>
          <a:chExt cx="0" cy="0"/>
        </a:xfrm>
      </p:grpSpPr>
      <p:sp>
        <p:nvSpPr>
          <p:cNvPr id="2836" name="Google Shape;2836;g1227699bd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7" name="Google Shape;2837;g1227699bd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0" name="Shape 2860"/>
        <p:cNvGrpSpPr/>
        <p:nvPr/>
      </p:nvGrpSpPr>
      <p:grpSpPr>
        <a:xfrm>
          <a:off x="0" y="0"/>
          <a:ext cx="0" cy="0"/>
          <a:chOff x="0" y="0"/>
          <a:chExt cx="0" cy="0"/>
        </a:xfrm>
      </p:grpSpPr>
      <p:sp>
        <p:nvSpPr>
          <p:cNvPr id="2861" name="Google Shape;2861;g8c1d034a40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2" name="Google Shape;2862;g8c1d034a40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Through comparing Linear Regression - Payment Amount &amp; Number of Services and Linear Regression - Payment Amount &amp; Number of Beneficiaries, it seems like Number of Beneficiaries can be a better indicator of outliers.</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BUT the data still can not show the whole picture (eg: only shows the situation in America) so there may be other interfering factors.</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8" name="Shape 2868"/>
        <p:cNvGrpSpPr/>
        <p:nvPr/>
      </p:nvGrpSpPr>
      <p:grpSpPr>
        <a:xfrm>
          <a:off x="0" y="0"/>
          <a:ext cx="0" cy="0"/>
          <a:chOff x="0" y="0"/>
          <a:chExt cx="0" cy="0"/>
        </a:xfrm>
      </p:grpSpPr>
      <p:sp>
        <p:nvSpPr>
          <p:cNvPr id="2869" name="Google Shape;2869;g1227699bdf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0" name="Google Shape;2870;g1227699bdf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5" name="Shape 2875"/>
        <p:cNvGrpSpPr/>
        <p:nvPr/>
      </p:nvGrpSpPr>
      <p:grpSpPr>
        <a:xfrm>
          <a:off x="0" y="0"/>
          <a:ext cx="0" cy="0"/>
          <a:chOff x="0" y="0"/>
          <a:chExt cx="0" cy="0"/>
        </a:xfrm>
      </p:grpSpPr>
      <p:sp>
        <p:nvSpPr>
          <p:cNvPr id="2876" name="Google Shape;2876;g8d3176311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7" name="Google Shape;2877;g8d317631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There is a roughly 9:1 ratio of MD vs. DO physicians in the United States.</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Medical students in DO programs must complete 200 hours of training in osteopathic manipulative treatment (OMT; physically manipulating body tissue to treat patients) beyond the typical medical curriculum. MD students do not receive OMT training during medical school.</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7" name="Shape 2897"/>
        <p:cNvGrpSpPr/>
        <p:nvPr/>
      </p:nvGrpSpPr>
      <p:grpSpPr>
        <a:xfrm>
          <a:off x="0" y="0"/>
          <a:ext cx="0" cy="0"/>
          <a:chOff x="0" y="0"/>
          <a:chExt cx="0" cy="0"/>
        </a:xfrm>
      </p:grpSpPr>
      <p:sp>
        <p:nvSpPr>
          <p:cNvPr id="2898" name="Google Shape;2898;g8eb50ef587_0_73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9" name="Google Shape;2899;g8eb50ef587_0_73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8" name="Shape 2908"/>
        <p:cNvGrpSpPr/>
        <p:nvPr/>
      </p:nvGrpSpPr>
      <p:grpSpPr>
        <a:xfrm>
          <a:off x="0" y="0"/>
          <a:ext cx="0" cy="0"/>
          <a:chOff x="0" y="0"/>
          <a:chExt cx="0" cy="0"/>
        </a:xfrm>
      </p:grpSpPr>
      <p:sp>
        <p:nvSpPr>
          <p:cNvPr id="2909" name="Google Shape;2909;g1227699bdf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0" name="Google Shape;2910;g1227699bdf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1263279df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1263279df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824d100c20_0_3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824d100c20_0_3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907bdc7feb_1_5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907bdc7feb_1_5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4" name="Shape 2734"/>
        <p:cNvGrpSpPr/>
        <p:nvPr/>
      </p:nvGrpSpPr>
      <p:grpSpPr>
        <a:xfrm>
          <a:off x="0" y="0"/>
          <a:ext cx="0" cy="0"/>
          <a:chOff x="0" y="0"/>
          <a:chExt cx="0" cy="0"/>
        </a:xfrm>
      </p:grpSpPr>
      <p:sp>
        <p:nvSpPr>
          <p:cNvPr id="2735" name="Google Shape;2735;g8c1d034a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6" name="Google Shape;2736;g8c1d034a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2" name="Shape 2742"/>
        <p:cNvGrpSpPr/>
        <p:nvPr/>
      </p:nvGrpSpPr>
      <p:grpSpPr>
        <a:xfrm>
          <a:off x="0" y="0"/>
          <a:ext cx="0" cy="0"/>
          <a:chOff x="0" y="0"/>
          <a:chExt cx="0" cy="0"/>
        </a:xfrm>
      </p:grpSpPr>
      <p:sp>
        <p:nvSpPr>
          <p:cNvPr id="2743" name="Google Shape;2743;g1227699bd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4" name="Google Shape;2744;g1227699bdf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g8d317631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1" name="Google Shape;2751;g8d317631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8" name="Shape 2778"/>
        <p:cNvGrpSpPr/>
        <p:nvPr/>
      </p:nvGrpSpPr>
      <p:grpSpPr>
        <a:xfrm>
          <a:off x="0" y="0"/>
          <a:ext cx="0" cy="0"/>
          <a:chOff x="0" y="0"/>
          <a:chExt cx="0" cy="0"/>
        </a:xfrm>
      </p:grpSpPr>
      <p:sp>
        <p:nvSpPr>
          <p:cNvPr id="2779" name="Google Shape;2779;g1227699bdf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0" name="Google Shape;2780;g1227699bdf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The above graph is the visualization of all the average submitted charge amount. </a:t>
            </a:r>
            <a:endParaRPr sz="12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The right one is when we randomly selected 50 producers' charge amount data. The box was much clearer.</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6" name="Shape 2786"/>
        <p:cNvGrpSpPr/>
        <p:nvPr/>
      </p:nvGrpSpPr>
      <p:grpSpPr>
        <a:xfrm>
          <a:off x="0" y="0"/>
          <a:ext cx="0" cy="0"/>
          <a:chOff x="0" y="0"/>
          <a:chExt cx="0" cy="0"/>
        </a:xfrm>
      </p:grpSpPr>
      <p:sp>
        <p:nvSpPr>
          <p:cNvPr id="2787" name="Google Shape;2787;g1227699bdf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8" name="Google Shape;2788;g1227699bdf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12121"/>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906704911e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906704911e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547100" y="1704550"/>
            <a:ext cx="6049800" cy="12120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Clr>
                <a:schemeClr val="accent3"/>
              </a:buClr>
              <a:buSzPts val="5200"/>
              <a:buNone/>
              <a:defRPr sz="5500">
                <a:solidFill>
                  <a:schemeClr val="accent3"/>
                </a:solidFill>
              </a:defRPr>
            </a:lvl1pPr>
            <a:lvl2pPr lvl="1" algn="ctr">
              <a:lnSpc>
                <a:spcPct val="70000"/>
              </a:lnSpc>
              <a:spcBef>
                <a:spcPts val="0"/>
              </a:spcBef>
              <a:spcAft>
                <a:spcPts val="0"/>
              </a:spcAft>
              <a:buClr>
                <a:schemeClr val="accent3"/>
              </a:buClr>
              <a:buSzPts val="5200"/>
              <a:buNone/>
              <a:defRPr sz="5200">
                <a:solidFill>
                  <a:schemeClr val="accent3"/>
                </a:solidFill>
              </a:defRPr>
            </a:lvl2pPr>
            <a:lvl3pPr lvl="2" algn="ctr">
              <a:lnSpc>
                <a:spcPct val="70000"/>
              </a:lnSpc>
              <a:spcBef>
                <a:spcPts val="0"/>
              </a:spcBef>
              <a:spcAft>
                <a:spcPts val="0"/>
              </a:spcAft>
              <a:buClr>
                <a:schemeClr val="accent3"/>
              </a:buClr>
              <a:buSzPts val="5200"/>
              <a:buNone/>
              <a:defRPr sz="5200">
                <a:solidFill>
                  <a:schemeClr val="accent3"/>
                </a:solidFill>
              </a:defRPr>
            </a:lvl3pPr>
            <a:lvl4pPr lvl="3" algn="ctr">
              <a:lnSpc>
                <a:spcPct val="70000"/>
              </a:lnSpc>
              <a:spcBef>
                <a:spcPts val="0"/>
              </a:spcBef>
              <a:spcAft>
                <a:spcPts val="0"/>
              </a:spcAft>
              <a:buClr>
                <a:schemeClr val="accent3"/>
              </a:buClr>
              <a:buSzPts val="5200"/>
              <a:buNone/>
              <a:defRPr sz="5200">
                <a:solidFill>
                  <a:schemeClr val="accent3"/>
                </a:solidFill>
              </a:defRPr>
            </a:lvl4pPr>
            <a:lvl5pPr lvl="4" algn="ctr">
              <a:lnSpc>
                <a:spcPct val="70000"/>
              </a:lnSpc>
              <a:spcBef>
                <a:spcPts val="0"/>
              </a:spcBef>
              <a:spcAft>
                <a:spcPts val="0"/>
              </a:spcAft>
              <a:buClr>
                <a:schemeClr val="accent3"/>
              </a:buClr>
              <a:buSzPts val="5200"/>
              <a:buNone/>
              <a:defRPr sz="5200">
                <a:solidFill>
                  <a:schemeClr val="accent3"/>
                </a:solidFill>
              </a:defRPr>
            </a:lvl5pPr>
            <a:lvl6pPr lvl="5" algn="ctr">
              <a:lnSpc>
                <a:spcPct val="70000"/>
              </a:lnSpc>
              <a:spcBef>
                <a:spcPts val="0"/>
              </a:spcBef>
              <a:spcAft>
                <a:spcPts val="0"/>
              </a:spcAft>
              <a:buClr>
                <a:schemeClr val="accent3"/>
              </a:buClr>
              <a:buSzPts val="5200"/>
              <a:buNone/>
              <a:defRPr sz="5200">
                <a:solidFill>
                  <a:schemeClr val="accent3"/>
                </a:solidFill>
              </a:defRPr>
            </a:lvl6pPr>
            <a:lvl7pPr lvl="6" algn="ctr">
              <a:lnSpc>
                <a:spcPct val="70000"/>
              </a:lnSpc>
              <a:spcBef>
                <a:spcPts val="0"/>
              </a:spcBef>
              <a:spcAft>
                <a:spcPts val="0"/>
              </a:spcAft>
              <a:buClr>
                <a:schemeClr val="accent3"/>
              </a:buClr>
              <a:buSzPts val="5200"/>
              <a:buNone/>
              <a:defRPr sz="5200">
                <a:solidFill>
                  <a:schemeClr val="accent3"/>
                </a:solidFill>
              </a:defRPr>
            </a:lvl7pPr>
            <a:lvl8pPr lvl="7" algn="ctr">
              <a:lnSpc>
                <a:spcPct val="70000"/>
              </a:lnSpc>
              <a:spcBef>
                <a:spcPts val="0"/>
              </a:spcBef>
              <a:spcAft>
                <a:spcPts val="0"/>
              </a:spcAft>
              <a:buClr>
                <a:schemeClr val="accent3"/>
              </a:buClr>
              <a:buSzPts val="5200"/>
              <a:buNone/>
              <a:defRPr sz="5200">
                <a:solidFill>
                  <a:schemeClr val="accent3"/>
                </a:solidFill>
              </a:defRPr>
            </a:lvl8pPr>
            <a:lvl9pPr lvl="8" algn="ctr">
              <a:lnSpc>
                <a:spcPct val="70000"/>
              </a:lnSpc>
              <a:spcBef>
                <a:spcPts val="0"/>
              </a:spcBef>
              <a:spcAft>
                <a:spcPts val="0"/>
              </a:spcAft>
              <a:buClr>
                <a:schemeClr val="accent3"/>
              </a:buClr>
              <a:buSzPts val="5200"/>
              <a:buNone/>
              <a:defRPr sz="5200">
                <a:solidFill>
                  <a:schemeClr val="accent3"/>
                </a:solidFill>
              </a:defRPr>
            </a:lvl9pPr>
          </a:lstStyle>
          <a:p/>
        </p:txBody>
      </p:sp>
      <p:sp>
        <p:nvSpPr>
          <p:cNvPr id="11" name="Google Shape;11;p2"/>
          <p:cNvSpPr txBox="1"/>
          <p:nvPr>
            <p:ph idx="1" type="subTitle"/>
          </p:nvPr>
        </p:nvSpPr>
        <p:spPr>
          <a:xfrm>
            <a:off x="2172600" y="3177350"/>
            <a:ext cx="4798800" cy="261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solidFill>
                  <a:schemeClr val="accent2"/>
                </a:solidFill>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299275" y="3831150"/>
            <a:ext cx="156650" cy="156675"/>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7192745" y="272417"/>
            <a:ext cx="233482" cy="233448"/>
            <a:chOff x="6886110" y="773687"/>
            <a:chExt cx="249074" cy="249037"/>
          </a:xfrm>
        </p:grpSpPr>
        <p:sp>
          <p:nvSpPr>
            <p:cNvPr id="14" name="Google Shape;14;p2"/>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023163" y="272413"/>
            <a:ext cx="568546" cy="694666"/>
            <a:chOff x="6180225" y="405175"/>
            <a:chExt cx="606514" cy="741056"/>
          </a:xfrm>
        </p:grpSpPr>
        <p:sp>
          <p:nvSpPr>
            <p:cNvPr id="23" name="Google Shape;23;p2"/>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334224" y="527117"/>
            <a:ext cx="929253" cy="946133"/>
            <a:chOff x="3411440" y="2423377"/>
            <a:chExt cx="991309" cy="1009316"/>
          </a:xfrm>
        </p:grpSpPr>
        <p:sp>
          <p:nvSpPr>
            <p:cNvPr id="27" name="Google Shape;27;p2"/>
            <p:cNvSpPr/>
            <p:nvPr/>
          </p:nvSpPr>
          <p:spPr>
            <a:xfrm>
              <a:off x="3411440" y="2423377"/>
              <a:ext cx="585623" cy="59160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704241" y="2524303"/>
              <a:ext cx="192897" cy="191907"/>
            </a:xfrm>
            <a:custGeom>
              <a:rect b="b" l="l" r="r" t="t"/>
              <a:pathLst>
                <a:path extrusionOk="0" fill="none" h="5233" w="5260">
                  <a:moveTo>
                    <a:pt x="1" y="55"/>
                  </a:moveTo>
                  <a:cubicBezTo>
                    <a:pt x="2889" y="1"/>
                    <a:pt x="5259" y="2317"/>
                    <a:pt x="5259" y="5232"/>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959048" y="2992990"/>
              <a:ext cx="443701" cy="43970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897107" y="2935009"/>
              <a:ext cx="93955" cy="91975"/>
            </a:xfrm>
            <a:custGeom>
              <a:rect b="b" l="l" r="r" t="t"/>
              <a:pathLst>
                <a:path extrusionOk="0" fill="none" h="2508" w="2562">
                  <a:moveTo>
                    <a:pt x="2562" y="2508"/>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a:off x="6862707" y="321503"/>
            <a:ext cx="85291" cy="86219"/>
          </a:xfrm>
          <a:custGeom>
            <a:rect b="b" l="l" r="r" t="t"/>
            <a:pathLst>
              <a:path extrusionOk="0" fill="none" h="2508" w="2481">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8631402" y="438163"/>
            <a:ext cx="233482" cy="233448"/>
            <a:chOff x="6886110" y="773687"/>
            <a:chExt cx="249074" cy="249037"/>
          </a:xfrm>
        </p:grpSpPr>
        <p:sp>
          <p:nvSpPr>
            <p:cNvPr id="33" name="Google Shape;33;p2"/>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2"/>
          <p:cNvGrpSpPr/>
          <p:nvPr/>
        </p:nvGrpSpPr>
        <p:grpSpPr>
          <a:xfrm>
            <a:off x="294284" y="374021"/>
            <a:ext cx="634581" cy="775442"/>
            <a:chOff x="2859835" y="2776139"/>
            <a:chExt cx="634581" cy="775442"/>
          </a:xfrm>
        </p:grpSpPr>
        <p:sp>
          <p:nvSpPr>
            <p:cNvPr id="42" name="Google Shape;42;p2"/>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2"/>
          <p:cNvGrpSpPr/>
          <p:nvPr/>
        </p:nvGrpSpPr>
        <p:grpSpPr>
          <a:xfrm>
            <a:off x="841350" y="246682"/>
            <a:ext cx="384731" cy="590613"/>
            <a:chOff x="1603769" y="107044"/>
            <a:chExt cx="384731" cy="590613"/>
          </a:xfrm>
        </p:grpSpPr>
        <p:sp>
          <p:nvSpPr>
            <p:cNvPr id="46" name="Google Shape;46;p2"/>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2"/>
          <p:cNvGrpSpPr/>
          <p:nvPr/>
        </p:nvGrpSpPr>
        <p:grpSpPr>
          <a:xfrm>
            <a:off x="8394723" y="1051410"/>
            <a:ext cx="478697" cy="772826"/>
            <a:chOff x="4698532" y="1605962"/>
            <a:chExt cx="510665" cy="824436"/>
          </a:xfrm>
        </p:grpSpPr>
        <p:sp>
          <p:nvSpPr>
            <p:cNvPr id="54" name="Google Shape;54;p2"/>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2"/>
          <p:cNvSpPr/>
          <p:nvPr/>
        </p:nvSpPr>
        <p:spPr>
          <a:xfrm>
            <a:off x="1395113" y="246669"/>
            <a:ext cx="156650" cy="156675"/>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2"/>
          <p:cNvGrpSpPr/>
          <p:nvPr/>
        </p:nvGrpSpPr>
        <p:grpSpPr>
          <a:xfrm rot="10800000">
            <a:off x="299267" y="1252990"/>
            <a:ext cx="705506" cy="717497"/>
            <a:chOff x="3027518" y="-1395725"/>
            <a:chExt cx="705506" cy="717497"/>
          </a:xfrm>
        </p:grpSpPr>
        <p:sp>
          <p:nvSpPr>
            <p:cNvPr id="59" name="Google Shape;59;p2"/>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a:off x="2548620" y="246681"/>
            <a:ext cx="184903" cy="235878"/>
            <a:chOff x="2947570" y="-1075969"/>
            <a:chExt cx="184903" cy="235878"/>
          </a:xfrm>
        </p:grpSpPr>
        <p:sp>
          <p:nvSpPr>
            <p:cNvPr id="69" name="Google Shape;69;p2"/>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2"/>
          <p:cNvGrpSpPr/>
          <p:nvPr/>
        </p:nvGrpSpPr>
        <p:grpSpPr>
          <a:xfrm>
            <a:off x="1172445" y="973506"/>
            <a:ext cx="184903" cy="235878"/>
            <a:chOff x="2947570" y="-1075969"/>
            <a:chExt cx="184903" cy="235878"/>
          </a:xfrm>
        </p:grpSpPr>
        <p:sp>
          <p:nvSpPr>
            <p:cNvPr id="73" name="Google Shape;73;p2"/>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2"/>
          <p:cNvGrpSpPr/>
          <p:nvPr/>
        </p:nvGrpSpPr>
        <p:grpSpPr>
          <a:xfrm>
            <a:off x="1600921" y="392672"/>
            <a:ext cx="847391" cy="850399"/>
            <a:chOff x="4492684" y="662647"/>
            <a:chExt cx="847391" cy="850399"/>
          </a:xfrm>
        </p:grpSpPr>
        <p:sp>
          <p:nvSpPr>
            <p:cNvPr id="77" name="Google Shape;77;p2"/>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299281" y="2848081"/>
            <a:ext cx="457673" cy="400720"/>
            <a:chOff x="299281" y="2848081"/>
            <a:chExt cx="457673" cy="400720"/>
          </a:xfrm>
        </p:grpSpPr>
        <p:sp>
          <p:nvSpPr>
            <p:cNvPr id="83" name="Google Shape;83;p2"/>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313123" y="2507274"/>
            <a:ext cx="128941" cy="128941"/>
            <a:chOff x="794923" y="2795124"/>
            <a:chExt cx="128941" cy="128941"/>
          </a:xfrm>
        </p:grpSpPr>
        <p:sp>
          <p:nvSpPr>
            <p:cNvPr id="86" name="Google Shape;86;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2"/>
          <p:cNvGrpSpPr/>
          <p:nvPr/>
        </p:nvGrpSpPr>
        <p:grpSpPr>
          <a:xfrm>
            <a:off x="770131" y="3987817"/>
            <a:ext cx="750503" cy="917365"/>
            <a:chOff x="794919" y="4014442"/>
            <a:chExt cx="750503" cy="917365"/>
          </a:xfrm>
        </p:grpSpPr>
        <p:sp>
          <p:nvSpPr>
            <p:cNvPr id="89" name="Google Shape;89;p2"/>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a:off x="1447449" y="4268259"/>
            <a:ext cx="217875" cy="217875"/>
            <a:chOff x="1447449" y="4268259"/>
            <a:chExt cx="217875" cy="217875"/>
          </a:xfrm>
        </p:grpSpPr>
        <p:sp>
          <p:nvSpPr>
            <p:cNvPr id="93" name="Google Shape;93;p2"/>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2"/>
          <p:cNvGrpSpPr/>
          <p:nvPr/>
        </p:nvGrpSpPr>
        <p:grpSpPr>
          <a:xfrm>
            <a:off x="753967" y="3418119"/>
            <a:ext cx="210867" cy="780480"/>
            <a:chOff x="2419167" y="1286206"/>
            <a:chExt cx="210867" cy="780480"/>
          </a:xfrm>
        </p:grpSpPr>
        <p:sp>
          <p:nvSpPr>
            <p:cNvPr id="102" name="Google Shape;102;p2"/>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2"/>
          <p:cNvGrpSpPr/>
          <p:nvPr/>
        </p:nvGrpSpPr>
        <p:grpSpPr>
          <a:xfrm rot="3599956">
            <a:off x="7746309" y="3662008"/>
            <a:ext cx="834408" cy="873392"/>
            <a:chOff x="3153626" y="-2653955"/>
            <a:chExt cx="834426" cy="873411"/>
          </a:xfrm>
        </p:grpSpPr>
        <p:sp>
          <p:nvSpPr>
            <p:cNvPr id="118" name="Google Shape;118;p2"/>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2"/>
          <p:cNvSpPr/>
          <p:nvPr/>
        </p:nvSpPr>
        <p:spPr>
          <a:xfrm>
            <a:off x="7426223" y="4331197"/>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2"/>
          <p:cNvGrpSpPr/>
          <p:nvPr/>
        </p:nvGrpSpPr>
        <p:grpSpPr>
          <a:xfrm>
            <a:off x="8607855" y="2722388"/>
            <a:ext cx="193891" cy="194881"/>
            <a:chOff x="3407917" y="-1400250"/>
            <a:chExt cx="193891" cy="194881"/>
          </a:xfrm>
        </p:grpSpPr>
        <p:sp>
          <p:nvSpPr>
            <p:cNvPr id="127" name="Google Shape;127;p2"/>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2"/>
          <p:cNvGrpSpPr/>
          <p:nvPr/>
        </p:nvGrpSpPr>
        <p:grpSpPr>
          <a:xfrm>
            <a:off x="8197879" y="4195601"/>
            <a:ext cx="670520" cy="673527"/>
            <a:chOff x="1889565" y="-3382437"/>
            <a:chExt cx="670520" cy="673527"/>
          </a:xfrm>
        </p:grpSpPr>
        <p:sp>
          <p:nvSpPr>
            <p:cNvPr id="136" name="Google Shape;136;p2"/>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2"/>
          <p:cNvGrpSpPr/>
          <p:nvPr/>
        </p:nvGrpSpPr>
        <p:grpSpPr>
          <a:xfrm>
            <a:off x="8586876" y="3519044"/>
            <a:ext cx="235841" cy="578619"/>
            <a:chOff x="6219428" y="3871144"/>
            <a:chExt cx="235841" cy="578619"/>
          </a:xfrm>
        </p:grpSpPr>
        <p:sp>
          <p:nvSpPr>
            <p:cNvPr id="142" name="Google Shape;142;p2"/>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2"/>
          <p:cNvGrpSpPr/>
          <p:nvPr/>
        </p:nvGrpSpPr>
        <p:grpSpPr>
          <a:xfrm>
            <a:off x="8316336" y="3248810"/>
            <a:ext cx="228873" cy="290850"/>
            <a:chOff x="2079424" y="521748"/>
            <a:chExt cx="228873" cy="290850"/>
          </a:xfrm>
        </p:grpSpPr>
        <p:sp>
          <p:nvSpPr>
            <p:cNvPr id="146" name="Google Shape;146;p2"/>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
          <p:cNvGrpSpPr/>
          <p:nvPr/>
        </p:nvGrpSpPr>
        <p:grpSpPr>
          <a:xfrm>
            <a:off x="273284" y="4166690"/>
            <a:ext cx="509674" cy="559624"/>
            <a:chOff x="1693693" y="-2602979"/>
            <a:chExt cx="509674" cy="559624"/>
          </a:xfrm>
        </p:grpSpPr>
        <p:sp>
          <p:nvSpPr>
            <p:cNvPr id="150" name="Google Shape;150;p2"/>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2"/>
          <p:cNvGrpSpPr/>
          <p:nvPr/>
        </p:nvGrpSpPr>
        <p:grpSpPr>
          <a:xfrm>
            <a:off x="1644605" y="3450392"/>
            <a:ext cx="358773" cy="357783"/>
            <a:chOff x="2601030" y="2721166"/>
            <a:chExt cx="358773" cy="357783"/>
          </a:xfrm>
        </p:grpSpPr>
        <p:sp>
          <p:nvSpPr>
            <p:cNvPr id="160" name="Google Shape;160;p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2"/>
          <p:cNvGrpSpPr/>
          <p:nvPr/>
        </p:nvGrpSpPr>
        <p:grpSpPr>
          <a:xfrm>
            <a:off x="6276280" y="3956242"/>
            <a:ext cx="358773" cy="357783"/>
            <a:chOff x="2601030" y="2721166"/>
            <a:chExt cx="358773" cy="357783"/>
          </a:xfrm>
        </p:grpSpPr>
        <p:sp>
          <p:nvSpPr>
            <p:cNvPr id="169" name="Google Shape;169;p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
          <p:cNvGrpSpPr/>
          <p:nvPr/>
        </p:nvGrpSpPr>
        <p:grpSpPr>
          <a:xfrm rot="-5400000">
            <a:off x="7295535" y="4347540"/>
            <a:ext cx="557642" cy="557642"/>
            <a:chOff x="3560335" y="-646412"/>
            <a:chExt cx="557642" cy="557642"/>
          </a:xfrm>
        </p:grpSpPr>
        <p:sp>
          <p:nvSpPr>
            <p:cNvPr id="178" name="Google Shape;178;p2"/>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
          <p:cNvSpPr/>
          <p:nvPr/>
        </p:nvSpPr>
        <p:spPr>
          <a:xfrm>
            <a:off x="6859873" y="4765322"/>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482635" y="3583297"/>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
          <p:cNvGrpSpPr/>
          <p:nvPr/>
        </p:nvGrpSpPr>
        <p:grpSpPr>
          <a:xfrm>
            <a:off x="1665323" y="4746837"/>
            <a:ext cx="128941" cy="128941"/>
            <a:chOff x="794923" y="2795124"/>
            <a:chExt cx="128941" cy="128941"/>
          </a:xfrm>
        </p:grpSpPr>
        <p:sp>
          <p:nvSpPr>
            <p:cNvPr id="190" name="Google Shape;190;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2"/>
          <p:cNvGrpSpPr/>
          <p:nvPr/>
        </p:nvGrpSpPr>
        <p:grpSpPr>
          <a:xfrm>
            <a:off x="8683660" y="2030862"/>
            <a:ext cx="128941" cy="128941"/>
            <a:chOff x="794923" y="2795124"/>
            <a:chExt cx="128941" cy="128941"/>
          </a:xfrm>
        </p:grpSpPr>
        <p:sp>
          <p:nvSpPr>
            <p:cNvPr id="193" name="Google Shape;193;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2"/>
          <p:cNvGrpSpPr/>
          <p:nvPr/>
        </p:nvGrpSpPr>
        <p:grpSpPr>
          <a:xfrm>
            <a:off x="8023185" y="3618712"/>
            <a:ext cx="128941" cy="128941"/>
            <a:chOff x="794923" y="2795124"/>
            <a:chExt cx="128941" cy="128941"/>
          </a:xfrm>
        </p:grpSpPr>
        <p:sp>
          <p:nvSpPr>
            <p:cNvPr id="196" name="Google Shape;196;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
          <p:cNvGrpSpPr/>
          <p:nvPr/>
        </p:nvGrpSpPr>
        <p:grpSpPr>
          <a:xfrm>
            <a:off x="273285" y="555287"/>
            <a:ext cx="128941" cy="128941"/>
            <a:chOff x="794923" y="2795124"/>
            <a:chExt cx="128941" cy="128941"/>
          </a:xfrm>
        </p:grpSpPr>
        <p:sp>
          <p:nvSpPr>
            <p:cNvPr id="199" name="Google Shape;199;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nd title">
  <p:cSld name="CUSTOM_4">
    <p:bg>
      <p:bgPr>
        <a:solidFill>
          <a:schemeClr val="dk2"/>
        </a:solidFill>
      </p:bgPr>
    </p:bg>
    <p:spTree>
      <p:nvGrpSpPr>
        <p:cNvPr id="875" name="Shape 875"/>
        <p:cNvGrpSpPr/>
        <p:nvPr/>
      </p:nvGrpSpPr>
      <p:grpSpPr>
        <a:xfrm>
          <a:off x="0" y="0"/>
          <a:ext cx="0" cy="0"/>
          <a:chOff x="0" y="0"/>
          <a:chExt cx="0" cy="0"/>
        </a:xfrm>
      </p:grpSpPr>
      <p:sp>
        <p:nvSpPr>
          <p:cNvPr id="876" name="Google Shape;876;p11"/>
          <p:cNvSpPr txBox="1"/>
          <p:nvPr>
            <p:ph type="title"/>
          </p:nvPr>
        </p:nvSpPr>
        <p:spPr>
          <a:xfrm rot="122813">
            <a:off x="2994340" y="1933203"/>
            <a:ext cx="2494592" cy="1859693"/>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3300"/>
              <a:buFont typeface="Montserrat"/>
              <a:buNone/>
              <a:defRPr sz="3000">
                <a:solidFill>
                  <a:schemeClr val="accent2"/>
                </a:solidFill>
              </a:defRPr>
            </a:lvl1pPr>
            <a:lvl2pPr lvl="1"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2pPr>
            <a:lvl3pPr lvl="2"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3pPr>
            <a:lvl4pPr lvl="3"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4pPr>
            <a:lvl5pPr lvl="4"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5pPr>
            <a:lvl6pPr lvl="5"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6pPr>
            <a:lvl7pPr lvl="6"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7pPr>
            <a:lvl8pPr lvl="7"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8pPr>
            <a:lvl9pPr lvl="8" algn="r">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9pPr>
          </a:lstStyle>
          <a:p/>
        </p:txBody>
      </p:sp>
      <p:grpSp>
        <p:nvGrpSpPr>
          <p:cNvPr id="877" name="Google Shape;877;p11"/>
          <p:cNvGrpSpPr/>
          <p:nvPr/>
        </p:nvGrpSpPr>
        <p:grpSpPr>
          <a:xfrm flipH="1">
            <a:off x="8488193" y="4235172"/>
            <a:ext cx="393370" cy="344419"/>
            <a:chOff x="299281" y="2848081"/>
            <a:chExt cx="457673" cy="400720"/>
          </a:xfrm>
        </p:grpSpPr>
        <p:sp>
          <p:nvSpPr>
            <p:cNvPr id="878" name="Google Shape;878;p11"/>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11"/>
          <p:cNvGrpSpPr/>
          <p:nvPr/>
        </p:nvGrpSpPr>
        <p:grpSpPr>
          <a:xfrm flipH="1">
            <a:off x="8758877" y="3942228"/>
            <a:ext cx="110824" cy="110824"/>
            <a:chOff x="794923" y="2795124"/>
            <a:chExt cx="128941" cy="128941"/>
          </a:xfrm>
        </p:grpSpPr>
        <p:sp>
          <p:nvSpPr>
            <p:cNvPr id="881" name="Google Shape;881;p11"/>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11"/>
          <p:cNvGrpSpPr/>
          <p:nvPr/>
        </p:nvGrpSpPr>
        <p:grpSpPr>
          <a:xfrm flipH="1">
            <a:off x="7768006" y="4071773"/>
            <a:ext cx="645057" cy="788475"/>
            <a:chOff x="794919" y="4014442"/>
            <a:chExt cx="750503" cy="917365"/>
          </a:xfrm>
        </p:grpSpPr>
        <p:sp>
          <p:nvSpPr>
            <p:cNvPr id="884" name="Google Shape;884;p11"/>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11"/>
          <p:cNvGrpSpPr/>
          <p:nvPr/>
        </p:nvGrpSpPr>
        <p:grpSpPr>
          <a:xfrm flipH="1">
            <a:off x="8309643" y="3582268"/>
            <a:ext cx="181240" cy="670823"/>
            <a:chOff x="2419167" y="1286206"/>
            <a:chExt cx="210867" cy="780480"/>
          </a:xfrm>
        </p:grpSpPr>
        <p:sp>
          <p:nvSpPr>
            <p:cNvPr id="888" name="Google Shape;888;p11"/>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3" name="Google Shape;903;p11"/>
          <p:cNvSpPr/>
          <p:nvPr/>
        </p:nvSpPr>
        <p:spPr>
          <a:xfrm flipH="1">
            <a:off x="8645758" y="3267141"/>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4" name="Google Shape;904;p11"/>
          <p:cNvGrpSpPr/>
          <p:nvPr/>
        </p:nvGrpSpPr>
        <p:grpSpPr>
          <a:xfrm flipH="1">
            <a:off x="7545149" y="4724289"/>
            <a:ext cx="110824" cy="110824"/>
            <a:chOff x="794923" y="2795124"/>
            <a:chExt cx="128941" cy="128941"/>
          </a:xfrm>
        </p:grpSpPr>
        <p:sp>
          <p:nvSpPr>
            <p:cNvPr id="905" name="Google Shape;905;p11"/>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1"/>
          <p:cNvGrpSpPr/>
          <p:nvPr/>
        </p:nvGrpSpPr>
        <p:grpSpPr>
          <a:xfrm flipH="1">
            <a:off x="8636973" y="3556764"/>
            <a:ext cx="187263" cy="187264"/>
            <a:chOff x="1447449" y="4268259"/>
            <a:chExt cx="217875" cy="217875"/>
          </a:xfrm>
        </p:grpSpPr>
        <p:sp>
          <p:nvSpPr>
            <p:cNvPr id="908" name="Google Shape;908;p11"/>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1"/>
          <p:cNvGrpSpPr/>
          <p:nvPr/>
        </p:nvGrpSpPr>
        <p:grpSpPr>
          <a:xfrm>
            <a:off x="8276589" y="385746"/>
            <a:ext cx="308365" cy="307514"/>
            <a:chOff x="2601030" y="2721166"/>
            <a:chExt cx="358773" cy="357783"/>
          </a:xfrm>
        </p:grpSpPr>
        <p:sp>
          <p:nvSpPr>
            <p:cNvPr id="917" name="Google Shape;917;p11"/>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1"/>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1"/>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11"/>
          <p:cNvGrpSpPr/>
          <p:nvPr/>
        </p:nvGrpSpPr>
        <p:grpSpPr>
          <a:xfrm>
            <a:off x="353077" y="383180"/>
            <a:ext cx="545422" cy="666492"/>
            <a:chOff x="2859835" y="2776139"/>
            <a:chExt cx="634581" cy="775442"/>
          </a:xfrm>
        </p:grpSpPr>
        <p:sp>
          <p:nvSpPr>
            <p:cNvPr id="926" name="Google Shape;926;p11"/>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11"/>
          <p:cNvSpPr/>
          <p:nvPr/>
        </p:nvSpPr>
        <p:spPr>
          <a:xfrm>
            <a:off x="1528132" y="248511"/>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lt1"/>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11"/>
          <p:cNvGrpSpPr/>
          <p:nvPr/>
        </p:nvGrpSpPr>
        <p:grpSpPr>
          <a:xfrm rot="10800000">
            <a:off x="295877" y="1200225"/>
            <a:ext cx="606382" cy="616689"/>
            <a:chOff x="3027518" y="-1395725"/>
            <a:chExt cx="705506" cy="717497"/>
          </a:xfrm>
        </p:grpSpPr>
        <p:sp>
          <p:nvSpPr>
            <p:cNvPr id="931" name="Google Shape;931;p11"/>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1"/>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1"/>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1"/>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1"/>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1"/>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1"/>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1"/>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1"/>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11"/>
          <p:cNvGrpSpPr/>
          <p:nvPr/>
        </p:nvGrpSpPr>
        <p:grpSpPr>
          <a:xfrm>
            <a:off x="852522" y="261574"/>
            <a:ext cx="576312" cy="578897"/>
            <a:chOff x="1889565" y="-3382437"/>
            <a:chExt cx="670520" cy="673527"/>
          </a:xfrm>
        </p:grpSpPr>
        <p:sp>
          <p:nvSpPr>
            <p:cNvPr id="941" name="Google Shape;941;p11"/>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1"/>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1"/>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1"/>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1"/>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11"/>
          <p:cNvGrpSpPr/>
          <p:nvPr/>
        </p:nvGrpSpPr>
        <p:grpSpPr>
          <a:xfrm flipH="1">
            <a:off x="285949" y="439639"/>
            <a:ext cx="110824" cy="110824"/>
            <a:chOff x="794923" y="2795124"/>
            <a:chExt cx="128941" cy="128941"/>
          </a:xfrm>
        </p:grpSpPr>
        <p:sp>
          <p:nvSpPr>
            <p:cNvPr id="947" name="Google Shape;947;p11"/>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1"/>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11"/>
          <p:cNvGrpSpPr/>
          <p:nvPr/>
        </p:nvGrpSpPr>
        <p:grpSpPr>
          <a:xfrm>
            <a:off x="619592" y="4514939"/>
            <a:ext cx="187263" cy="187264"/>
            <a:chOff x="1447449" y="4268259"/>
            <a:chExt cx="217875" cy="217875"/>
          </a:xfrm>
        </p:grpSpPr>
        <p:sp>
          <p:nvSpPr>
            <p:cNvPr id="950" name="Google Shape;950;p11"/>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1"/>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1"/>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1"/>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1"/>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1"/>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1"/>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1"/>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11"/>
          <p:cNvSpPr/>
          <p:nvPr/>
        </p:nvSpPr>
        <p:spPr>
          <a:xfrm>
            <a:off x="0" y="0"/>
            <a:ext cx="9170139" cy="5143313"/>
          </a:xfrm>
          <a:custGeom>
            <a:rect b="b" l="l" r="r" t="t"/>
            <a:pathLst>
              <a:path extrusionOk="0" h="160578" w="285474">
                <a:moveTo>
                  <a:pt x="275741" y="5353"/>
                </a:moveTo>
                <a:cubicBezTo>
                  <a:pt x="275741" y="8359"/>
                  <a:pt x="278158" y="10803"/>
                  <a:pt x="281138" y="10803"/>
                </a:cubicBezTo>
                <a:lnTo>
                  <a:pt x="281138" y="149775"/>
                </a:lnTo>
                <a:cubicBezTo>
                  <a:pt x="278158" y="149775"/>
                  <a:pt x="275741" y="152219"/>
                  <a:pt x="275741" y="155225"/>
                </a:cubicBezTo>
                <a:lnTo>
                  <a:pt x="9733" y="155225"/>
                </a:lnTo>
                <a:cubicBezTo>
                  <a:pt x="9733" y="152219"/>
                  <a:pt x="7315" y="149775"/>
                  <a:pt x="4336" y="149775"/>
                </a:cubicBezTo>
                <a:lnTo>
                  <a:pt x="4336" y="10803"/>
                </a:lnTo>
                <a:cubicBezTo>
                  <a:pt x="7315" y="10803"/>
                  <a:pt x="9733" y="8359"/>
                  <a:pt x="9733" y="5353"/>
                </a:cubicBezTo>
                <a:close/>
                <a:moveTo>
                  <a:pt x="0" y="0"/>
                </a:moveTo>
                <a:lnTo>
                  <a:pt x="0" y="160578"/>
                </a:lnTo>
                <a:lnTo>
                  <a:pt x="285473" y="160578"/>
                </a:lnTo>
                <a:lnTo>
                  <a:pt x="285473" y="0"/>
                </a:lnTo>
                <a:close/>
              </a:path>
            </a:pathLst>
          </a:custGeom>
          <a:solidFill>
            <a:srgbClr val="476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59" name="Shape 959"/>
        <p:cNvGrpSpPr/>
        <p:nvPr/>
      </p:nvGrpSpPr>
      <p:grpSpPr>
        <a:xfrm>
          <a:off x="0" y="0"/>
          <a:ext cx="0" cy="0"/>
          <a:chOff x="0" y="0"/>
          <a:chExt cx="0" cy="0"/>
        </a:xfrm>
      </p:grpSpPr>
      <p:sp>
        <p:nvSpPr>
          <p:cNvPr id="960" name="Google Shape;960;p12"/>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2"/>
          <p:cNvSpPr txBox="1"/>
          <p:nvPr>
            <p:ph type="title"/>
          </p:nvPr>
        </p:nvSpPr>
        <p:spPr>
          <a:xfrm>
            <a:off x="1268550" y="539500"/>
            <a:ext cx="6606900" cy="50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4000">
                <a:solidFill>
                  <a:schemeClr val="accent2"/>
                </a:solidFill>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2" name="Google Shape;962;p12"/>
          <p:cNvSpPr txBox="1"/>
          <p:nvPr>
            <p:ph idx="1" type="subTitle"/>
          </p:nvPr>
        </p:nvSpPr>
        <p:spPr>
          <a:xfrm>
            <a:off x="955775" y="2832131"/>
            <a:ext cx="1843500" cy="816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a:spcBef>
                <a:spcPts val="0"/>
              </a:spcBef>
              <a:spcAft>
                <a:spcPts val="0"/>
              </a:spcAft>
              <a:buSzPts val="1400"/>
              <a:buNone/>
              <a:defRPr sz="1400"/>
            </a:lvl2pPr>
            <a:lvl3pPr lvl="2" algn="ctr">
              <a:spcBef>
                <a:spcPts val="1600"/>
              </a:spcBef>
              <a:spcAft>
                <a:spcPts val="0"/>
              </a:spcAft>
              <a:buSzPts val="1400"/>
              <a:buNone/>
              <a:defRPr sz="1400"/>
            </a:lvl3pPr>
            <a:lvl4pPr lvl="3" algn="ctr">
              <a:spcBef>
                <a:spcPts val="1600"/>
              </a:spcBef>
              <a:spcAft>
                <a:spcPts val="0"/>
              </a:spcAft>
              <a:buSzPts val="1400"/>
              <a:buNone/>
              <a:defRPr sz="1400"/>
            </a:lvl4pPr>
            <a:lvl5pPr lvl="4" algn="ctr">
              <a:spcBef>
                <a:spcPts val="1600"/>
              </a:spcBef>
              <a:spcAft>
                <a:spcPts val="0"/>
              </a:spcAft>
              <a:buSzPts val="1400"/>
              <a:buNone/>
              <a:defRPr sz="1400"/>
            </a:lvl5pPr>
            <a:lvl6pPr lvl="5" algn="ctr">
              <a:spcBef>
                <a:spcPts val="1600"/>
              </a:spcBef>
              <a:spcAft>
                <a:spcPts val="0"/>
              </a:spcAft>
              <a:buSzPts val="1400"/>
              <a:buNone/>
              <a:defRPr sz="1400"/>
            </a:lvl6pPr>
            <a:lvl7pPr lvl="6" algn="ctr">
              <a:spcBef>
                <a:spcPts val="1600"/>
              </a:spcBef>
              <a:spcAft>
                <a:spcPts val="0"/>
              </a:spcAft>
              <a:buSzPts val="1400"/>
              <a:buNone/>
              <a:defRPr sz="1400"/>
            </a:lvl7pPr>
            <a:lvl8pPr lvl="7" algn="ctr">
              <a:spcBef>
                <a:spcPts val="1600"/>
              </a:spcBef>
              <a:spcAft>
                <a:spcPts val="0"/>
              </a:spcAft>
              <a:buSzPts val="1400"/>
              <a:buNone/>
              <a:defRPr sz="1400"/>
            </a:lvl8pPr>
            <a:lvl9pPr lvl="8" algn="ctr">
              <a:spcBef>
                <a:spcPts val="1600"/>
              </a:spcBef>
              <a:spcAft>
                <a:spcPts val="1600"/>
              </a:spcAft>
              <a:buSzPts val="1400"/>
              <a:buNone/>
              <a:defRPr sz="1400"/>
            </a:lvl9pPr>
          </a:lstStyle>
          <a:p/>
        </p:txBody>
      </p:sp>
      <p:sp>
        <p:nvSpPr>
          <p:cNvPr id="963" name="Google Shape;963;p12"/>
          <p:cNvSpPr txBox="1"/>
          <p:nvPr>
            <p:ph idx="2" type="subTitle"/>
          </p:nvPr>
        </p:nvSpPr>
        <p:spPr>
          <a:xfrm>
            <a:off x="955775" y="2494525"/>
            <a:ext cx="1843500" cy="28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b="1" sz="1600">
                <a:solidFill>
                  <a:schemeClr val="lt1"/>
                </a:solidFill>
                <a:latin typeface="Nunito"/>
                <a:ea typeface="Nunito"/>
                <a:cs typeface="Nunito"/>
                <a:sym typeface="Nunito"/>
              </a:defRPr>
            </a:lvl1pPr>
            <a:lvl2pPr lvl="1" rtl="0" algn="ctr">
              <a:spcBef>
                <a:spcPts val="0"/>
              </a:spcBef>
              <a:spcAft>
                <a:spcPts val="0"/>
              </a:spcAft>
              <a:buSzPts val="1400"/>
              <a:buFont typeface="Nunito"/>
              <a:buNone/>
              <a:defRPr b="1" sz="1400">
                <a:latin typeface="Nunito"/>
                <a:ea typeface="Nunito"/>
                <a:cs typeface="Nunito"/>
                <a:sym typeface="Nunito"/>
              </a:defRPr>
            </a:lvl2pPr>
            <a:lvl3pPr lvl="2" rtl="0" algn="ctr">
              <a:spcBef>
                <a:spcPts val="1600"/>
              </a:spcBef>
              <a:spcAft>
                <a:spcPts val="0"/>
              </a:spcAft>
              <a:buSzPts val="1400"/>
              <a:buFont typeface="Nunito"/>
              <a:buNone/>
              <a:defRPr b="1" sz="1400">
                <a:latin typeface="Nunito"/>
                <a:ea typeface="Nunito"/>
                <a:cs typeface="Nunito"/>
                <a:sym typeface="Nunito"/>
              </a:defRPr>
            </a:lvl3pPr>
            <a:lvl4pPr lvl="3" rtl="0" algn="ctr">
              <a:spcBef>
                <a:spcPts val="1600"/>
              </a:spcBef>
              <a:spcAft>
                <a:spcPts val="0"/>
              </a:spcAft>
              <a:buSzPts val="1400"/>
              <a:buFont typeface="Nunito"/>
              <a:buNone/>
              <a:defRPr b="1" sz="1400">
                <a:latin typeface="Nunito"/>
                <a:ea typeface="Nunito"/>
                <a:cs typeface="Nunito"/>
                <a:sym typeface="Nunito"/>
              </a:defRPr>
            </a:lvl4pPr>
            <a:lvl5pPr lvl="4" rtl="0" algn="ctr">
              <a:spcBef>
                <a:spcPts val="1600"/>
              </a:spcBef>
              <a:spcAft>
                <a:spcPts val="0"/>
              </a:spcAft>
              <a:buSzPts val="1400"/>
              <a:buFont typeface="Nunito"/>
              <a:buNone/>
              <a:defRPr b="1" sz="1400">
                <a:latin typeface="Nunito"/>
                <a:ea typeface="Nunito"/>
                <a:cs typeface="Nunito"/>
                <a:sym typeface="Nunito"/>
              </a:defRPr>
            </a:lvl5pPr>
            <a:lvl6pPr lvl="5" rtl="0" algn="ctr">
              <a:spcBef>
                <a:spcPts val="1600"/>
              </a:spcBef>
              <a:spcAft>
                <a:spcPts val="0"/>
              </a:spcAft>
              <a:buSzPts val="1400"/>
              <a:buFont typeface="Nunito"/>
              <a:buNone/>
              <a:defRPr b="1" sz="1400">
                <a:latin typeface="Nunito"/>
                <a:ea typeface="Nunito"/>
                <a:cs typeface="Nunito"/>
                <a:sym typeface="Nunito"/>
              </a:defRPr>
            </a:lvl6pPr>
            <a:lvl7pPr lvl="6" rtl="0" algn="ctr">
              <a:spcBef>
                <a:spcPts val="1600"/>
              </a:spcBef>
              <a:spcAft>
                <a:spcPts val="0"/>
              </a:spcAft>
              <a:buSzPts val="1400"/>
              <a:buFont typeface="Nunito"/>
              <a:buNone/>
              <a:defRPr b="1" sz="1400">
                <a:latin typeface="Nunito"/>
                <a:ea typeface="Nunito"/>
                <a:cs typeface="Nunito"/>
                <a:sym typeface="Nunito"/>
              </a:defRPr>
            </a:lvl7pPr>
            <a:lvl8pPr lvl="7" rtl="0" algn="ctr">
              <a:spcBef>
                <a:spcPts val="1600"/>
              </a:spcBef>
              <a:spcAft>
                <a:spcPts val="0"/>
              </a:spcAft>
              <a:buSzPts val="1400"/>
              <a:buFont typeface="Nunito"/>
              <a:buNone/>
              <a:defRPr b="1" sz="1400">
                <a:latin typeface="Nunito"/>
                <a:ea typeface="Nunito"/>
                <a:cs typeface="Nunito"/>
                <a:sym typeface="Nunito"/>
              </a:defRPr>
            </a:lvl8pPr>
            <a:lvl9pPr lvl="8" rtl="0" algn="ctr">
              <a:spcBef>
                <a:spcPts val="1600"/>
              </a:spcBef>
              <a:spcAft>
                <a:spcPts val="1600"/>
              </a:spcAft>
              <a:buSzPts val="1400"/>
              <a:buFont typeface="Nunito"/>
              <a:buNone/>
              <a:defRPr b="1" sz="1400">
                <a:latin typeface="Nunito"/>
                <a:ea typeface="Nunito"/>
                <a:cs typeface="Nunito"/>
                <a:sym typeface="Nunito"/>
              </a:defRPr>
            </a:lvl9pPr>
          </a:lstStyle>
          <a:p/>
        </p:txBody>
      </p:sp>
      <p:sp>
        <p:nvSpPr>
          <p:cNvPr id="964" name="Google Shape;964;p12"/>
          <p:cNvSpPr txBox="1"/>
          <p:nvPr>
            <p:ph idx="3" type="subTitle"/>
          </p:nvPr>
        </p:nvSpPr>
        <p:spPr>
          <a:xfrm>
            <a:off x="3650250" y="2832131"/>
            <a:ext cx="1843500" cy="81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rtl="0" algn="ctr">
              <a:spcBef>
                <a:spcPts val="0"/>
              </a:spcBef>
              <a:spcAft>
                <a:spcPts val="0"/>
              </a:spcAft>
              <a:buSzPts val="1400"/>
              <a:buNone/>
              <a:defRPr sz="1400"/>
            </a:lvl2pPr>
            <a:lvl3pPr lvl="2" rtl="0" algn="ctr">
              <a:spcBef>
                <a:spcPts val="1600"/>
              </a:spcBef>
              <a:spcAft>
                <a:spcPts val="0"/>
              </a:spcAft>
              <a:buSzPts val="1400"/>
              <a:buNone/>
              <a:defRPr sz="1400"/>
            </a:lvl3pPr>
            <a:lvl4pPr lvl="3" rtl="0" algn="ctr">
              <a:spcBef>
                <a:spcPts val="1600"/>
              </a:spcBef>
              <a:spcAft>
                <a:spcPts val="0"/>
              </a:spcAft>
              <a:buSzPts val="1400"/>
              <a:buNone/>
              <a:defRPr sz="1400"/>
            </a:lvl4pPr>
            <a:lvl5pPr lvl="4" rtl="0" algn="ctr">
              <a:spcBef>
                <a:spcPts val="1600"/>
              </a:spcBef>
              <a:spcAft>
                <a:spcPts val="0"/>
              </a:spcAft>
              <a:buSzPts val="1400"/>
              <a:buNone/>
              <a:defRPr sz="1400"/>
            </a:lvl5pPr>
            <a:lvl6pPr lvl="5" rtl="0" algn="ctr">
              <a:spcBef>
                <a:spcPts val="1600"/>
              </a:spcBef>
              <a:spcAft>
                <a:spcPts val="0"/>
              </a:spcAft>
              <a:buSzPts val="1400"/>
              <a:buNone/>
              <a:defRPr sz="1400"/>
            </a:lvl6pPr>
            <a:lvl7pPr lvl="6" rtl="0" algn="ctr">
              <a:spcBef>
                <a:spcPts val="1600"/>
              </a:spcBef>
              <a:spcAft>
                <a:spcPts val="0"/>
              </a:spcAft>
              <a:buSzPts val="1400"/>
              <a:buNone/>
              <a:defRPr sz="1400"/>
            </a:lvl7pPr>
            <a:lvl8pPr lvl="7" rtl="0" algn="ctr">
              <a:spcBef>
                <a:spcPts val="1600"/>
              </a:spcBef>
              <a:spcAft>
                <a:spcPts val="0"/>
              </a:spcAft>
              <a:buSzPts val="1400"/>
              <a:buNone/>
              <a:defRPr sz="1400"/>
            </a:lvl8pPr>
            <a:lvl9pPr lvl="8" rtl="0" algn="ctr">
              <a:spcBef>
                <a:spcPts val="1600"/>
              </a:spcBef>
              <a:spcAft>
                <a:spcPts val="1600"/>
              </a:spcAft>
              <a:buSzPts val="1400"/>
              <a:buNone/>
              <a:defRPr sz="1400"/>
            </a:lvl9pPr>
          </a:lstStyle>
          <a:p/>
        </p:txBody>
      </p:sp>
      <p:sp>
        <p:nvSpPr>
          <p:cNvPr id="965" name="Google Shape;965;p12"/>
          <p:cNvSpPr txBox="1"/>
          <p:nvPr>
            <p:ph idx="4" type="subTitle"/>
          </p:nvPr>
        </p:nvSpPr>
        <p:spPr>
          <a:xfrm>
            <a:off x="3650250" y="2494525"/>
            <a:ext cx="1843500" cy="28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b="1" sz="1600">
                <a:solidFill>
                  <a:schemeClr val="lt1"/>
                </a:solidFill>
                <a:latin typeface="Nunito"/>
                <a:ea typeface="Nunito"/>
                <a:cs typeface="Nunito"/>
                <a:sym typeface="Nunito"/>
              </a:defRPr>
            </a:lvl1pPr>
            <a:lvl2pPr lvl="1" rtl="0" algn="ctr">
              <a:spcBef>
                <a:spcPts val="0"/>
              </a:spcBef>
              <a:spcAft>
                <a:spcPts val="0"/>
              </a:spcAft>
              <a:buSzPts val="1400"/>
              <a:buFont typeface="Nunito"/>
              <a:buNone/>
              <a:defRPr b="1" sz="1400">
                <a:latin typeface="Nunito"/>
                <a:ea typeface="Nunito"/>
                <a:cs typeface="Nunito"/>
                <a:sym typeface="Nunito"/>
              </a:defRPr>
            </a:lvl2pPr>
            <a:lvl3pPr lvl="2" rtl="0" algn="ctr">
              <a:spcBef>
                <a:spcPts val="1600"/>
              </a:spcBef>
              <a:spcAft>
                <a:spcPts val="0"/>
              </a:spcAft>
              <a:buSzPts val="1400"/>
              <a:buFont typeface="Nunito"/>
              <a:buNone/>
              <a:defRPr b="1" sz="1400">
                <a:latin typeface="Nunito"/>
                <a:ea typeface="Nunito"/>
                <a:cs typeface="Nunito"/>
                <a:sym typeface="Nunito"/>
              </a:defRPr>
            </a:lvl3pPr>
            <a:lvl4pPr lvl="3" rtl="0" algn="ctr">
              <a:spcBef>
                <a:spcPts val="1600"/>
              </a:spcBef>
              <a:spcAft>
                <a:spcPts val="0"/>
              </a:spcAft>
              <a:buSzPts val="1400"/>
              <a:buFont typeface="Nunito"/>
              <a:buNone/>
              <a:defRPr b="1" sz="1400">
                <a:latin typeface="Nunito"/>
                <a:ea typeface="Nunito"/>
                <a:cs typeface="Nunito"/>
                <a:sym typeface="Nunito"/>
              </a:defRPr>
            </a:lvl4pPr>
            <a:lvl5pPr lvl="4" rtl="0" algn="ctr">
              <a:spcBef>
                <a:spcPts val="1600"/>
              </a:spcBef>
              <a:spcAft>
                <a:spcPts val="0"/>
              </a:spcAft>
              <a:buSzPts val="1400"/>
              <a:buFont typeface="Nunito"/>
              <a:buNone/>
              <a:defRPr b="1" sz="1400">
                <a:latin typeface="Nunito"/>
                <a:ea typeface="Nunito"/>
                <a:cs typeface="Nunito"/>
                <a:sym typeface="Nunito"/>
              </a:defRPr>
            </a:lvl5pPr>
            <a:lvl6pPr lvl="5" rtl="0" algn="ctr">
              <a:spcBef>
                <a:spcPts val="1600"/>
              </a:spcBef>
              <a:spcAft>
                <a:spcPts val="0"/>
              </a:spcAft>
              <a:buSzPts val="1400"/>
              <a:buFont typeface="Nunito"/>
              <a:buNone/>
              <a:defRPr b="1" sz="1400">
                <a:latin typeface="Nunito"/>
                <a:ea typeface="Nunito"/>
                <a:cs typeface="Nunito"/>
                <a:sym typeface="Nunito"/>
              </a:defRPr>
            </a:lvl6pPr>
            <a:lvl7pPr lvl="6" rtl="0" algn="ctr">
              <a:spcBef>
                <a:spcPts val="1600"/>
              </a:spcBef>
              <a:spcAft>
                <a:spcPts val="0"/>
              </a:spcAft>
              <a:buSzPts val="1400"/>
              <a:buFont typeface="Nunito"/>
              <a:buNone/>
              <a:defRPr b="1" sz="1400">
                <a:latin typeface="Nunito"/>
                <a:ea typeface="Nunito"/>
                <a:cs typeface="Nunito"/>
                <a:sym typeface="Nunito"/>
              </a:defRPr>
            </a:lvl7pPr>
            <a:lvl8pPr lvl="7" rtl="0" algn="ctr">
              <a:spcBef>
                <a:spcPts val="1600"/>
              </a:spcBef>
              <a:spcAft>
                <a:spcPts val="0"/>
              </a:spcAft>
              <a:buSzPts val="1400"/>
              <a:buFont typeface="Nunito"/>
              <a:buNone/>
              <a:defRPr b="1" sz="1400">
                <a:latin typeface="Nunito"/>
                <a:ea typeface="Nunito"/>
                <a:cs typeface="Nunito"/>
                <a:sym typeface="Nunito"/>
              </a:defRPr>
            </a:lvl8pPr>
            <a:lvl9pPr lvl="8" rtl="0" algn="ctr">
              <a:spcBef>
                <a:spcPts val="1600"/>
              </a:spcBef>
              <a:spcAft>
                <a:spcPts val="1600"/>
              </a:spcAft>
              <a:buSzPts val="1400"/>
              <a:buFont typeface="Nunito"/>
              <a:buNone/>
              <a:defRPr b="1" sz="1400">
                <a:latin typeface="Nunito"/>
                <a:ea typeface="Nunito"/>
                <a:cs typeface="Nunito"/>
                <a:sym typeface="Nunito"/>
              </a:defRPr>
            </a:lvl9pPr>
          </a:lstStyle>
          <a:p/>
        </p:txBody>
      </p:sp>
      <p:sp>
        <p:nvSpPr>
          <p:cNvPr id="966" name="Google Shape;966;p12"/>
          <p:cNvSpPr txBox="1"/>
          <p:nvPr>
            <p:ph idx="5" type="subTitle"/>
          </p:nvPr>
        </p:nvSpPr>
        <p:spPr>
          <a:xfrm>
            <a:off x="6344725" y="2832131"/>
            <a:ext cx="1843500" cy="81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rtl="0" algn="ctr">
              <a:spcBef>
                <a:spcPts val="0"/>
              </a:spcBef>
              <a:spcAft>
                <a:spcPts val="0"/>
              </a:spcAft>
              <a:buSzPts val="1400"/>
              <a:buNone/>
              <a:defRPr sz="1400"/>
            </a:lvl2pPr>
            <a:lvl3pPr lvl="2" rtl="0" algn="ctr">
              <a:spcBef>
                <a:spcPts val="1600"/>
              </a:spcBef>
              <a:spcAft>
                <a:spcPts val="0"/>
              </a:spcAft>
              <a:buSzPts val="1400"/>
              <a:buNone/>
              <a:defRPr sz="1400"/>
            </a:lvl3pPr>
            <a:lvl4pPr lvl="3" rtl="0" algn="ctr">
              <a:spcBef>
                <a:spcPts val="1600"/>
              </a:spcBef>
              <a:spcAft>
                <a:spcPts val="0"/>
              </a:spcAft>
              <a:buSzPts val="1400"/>
              <a:buNone/>
              <a:defRPr sz="1400"/>
            </a:lvl4pPr>
            <a:lvl5pPr lvl="4" rtl="0" algn="ctr">
              <a:spcBef>
                <a:spcPts val="1600"/>
              </a:spcBef>
              <a:spcAft>
                <a:spcPts val="0"/>
              </a:spcAft>
              <a:buSzPts val="1400"/>
              <a:buNone/>
              <a:defRPr sz="1400"/>
            </a:lvl5pPr>
            <a:lvl6pPr lvl="5" rtl="0" algn="ctr">
              <a:spcBef>
                <a:spcPts val="1600"/>
              </a:spcBef>
              <a:spcAft>
                <a:spcPts val="0"/>
              </a:spcAft>
              <a:buSzPts val="1400"/>
              <a:buNone/>
              <a:defRPr sz="1400"/>
            </a:lvl6pPr>
            <a:lvl7pPr lvl="6" rtl="0" algn="ctr">
              <a:spcBef>
                <a:spcPts val="1600"/>
              </a:spcBef>
              <a:spcAft>
                <a:spcPts val="0"/>
              </a:spcAft>
              <a:buSzPts val="1400"/>
              <a:buNone/>
              <a:defRPr sz="1400"/>
            </a:lvl7pPr>
            <a:lvl8pPr lvl="7" rtl="0" algn="ctr">
              <a:spcBef>
                <a:spcPts val="1600"/>
              </a:spcBef>
              <a:spcAft>
                <a:spcPts val="0"/>
              </a:spcAft>
              <a:buSzPts val="1400"/>
              <a:buNone/>
              <a:defRPr sz="1400"/>
            </a:lvl8pPr>
            <a:lvl9pPr lvl="8" rtl="0" algn="ctr">
              <a:spcBef>
                <a:spcPts val="1600"/>
              </a:spcBef>
              <a:spcAft>
                <a:spcPts val="1600"/>
              </a:spcAft>
              <a:buSzPts val="1400"/>
              <a:buNone/>
              <a:defRPr sz="1400"/>
            </a:lvl9pPr>
          </a:lstStyle>
          <a:p/>
        </p:txBody>
      </p:sp>
      <p:sp>
        <p:nvSpPr>
          <p:cNvPr id="967" name="Google Shape;967;p12"/>
          <p:cNvSpPr txBox="1"/>
          <p:nvPr>
            <p:ph idx="6" type="subTitle"/>
          </p:nvPr>
        </p:nvSpPr>
        <p:spPr>
          <a:xfrm>
            <a:off x="6344725" y="2494525"/>
            <a:ext cx="1843500" cy="28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b="1" sz="1600">
                <a:solidFill>
                  <a:schemeClr val="lt1"/>
                </a:solidFill>
                <a:latin typeface="Nunito"/>
                <a:ea typeface="Nunito"/>
                <a:cs typeface="Nunito"/>
                <a:sym typeface="Nunito"/>
              </a:defRPr>
            </a:lvl1pPr>
            <a:lvl2pPr lvl="1" rtl="0" algn="ctr">
              <a:spcBef>
                <a:spcPts val="0"/>
              </a:spcBef>
              <a:spcAft>
                <a:spcPts val="0"/>
              </a:spcAft>
              <a:buSzPts val="1400"/>
              <a:buFont typeface="Nunito"/>
              <a:buNone/>
              <a:defRPr b="1" sz="1400">
                <a:latin typeface="Nunito"/>
                <a:ea typeface="Nunito"/>
                <a:cs typeface="Nunito"/>
                <a:sym typeface="Nunito"/>
              </a:defRPr>
            </a:lvl2pPr>
            <a:lvl3pPr lvl="2" rtl="0" algn="ctr">
              <a:spcBef>
                <a:spcPts val="1600"/>
              </a:spcBef>
              <a:spcAft>
                <a:spcPts val="0"/>
              </a:spcAft>
              <a:buSzPts val="1400"/>
              <a:buFont typeface="Nunito"/>
              <a:buNone/>
              <a:defRPr b="1" sz="1400">
                <a:latin typeface="Nunito"/>
                <a:ea typeface="Nunito"/>
                <a:cs typeface="Nunito"/>
                <a:sym typeface="Nunito"/>
              </a:defRPr>
            </a:lvl3pPr>
            <a:lvl4pPr lvl="3" rtl="0" algn="ctr">
              <a:spcBef>
                <a:spcPts val="1600"/>
              </a:spcBef>
              <a:spcAft>
                <a:spcPts val="0"/>
              </a:spcAft>
              <a:buSzPts val="1400"/>
              <a:buFont typeface="Nunito"/>
              <a:buNone/>
              <a:defRPr b="1" sz="1400">
                <a:latin typeface="Nunito"/>
                <a:ea typeface="Nunito"/>
                <a:cs typeface="Nunito"/>
                <a:sym typeface="Nunito"/>
              </a:defRPr>
            </a:lvl4pPr>
            <a:lvl5pPr lvl="4" rtl="0" algn="ctr">
              <a:spcBef>
                <a:spcPts val="1600"/>
              </a:spcBef>
              <a:spcAft>
                <a:spcPts val="0"/>
              </a:spcAft>
              <a:buSzPts val="1400"/>
              <a:buFont typeface="Nunito"/>
              <a:buNone/>
              <a:defRPr b="1" sz="1400">
                <a:latin typeface="Nunito"/>
                <a:ea typeface="Nunito"/>
                <a:cs typeface="Nunito"/>
                <a:sym typeface="Nunito"/>
              </a:defRPr>
            </a:lvl5pPr>
            <a:lvl6pPr lvl="5" rtl="0" algn="ctr">
              <a:spcBef>
                <a:spcPts val="1600"/>
              </a:spcBef>
              <a:spcAft>
                <a:spcPts val="0"/>
              </a:spcAft>
              <a:buSzPts val="1400"/>
              <a:buFont typeface="Nunito"/>
              <a:buNone/>
              <a:defRPr b="1" sz="1400">
                <a:latin typeface="Nunito"/>
                <a:ea typeface="Nunito"/>
                <a:cs typeface="Nunito"/>
                <a:sym typeface="Nunito"/>
              </a:defRPr>
            </a:lvl6pPr>
            <a:lvl7pPr lvl="6" rtl="0" algn="ctr">
              <a:spcBef>
                <a:spcPts val="1600"/>
              </a:spcBef>
              <a:spcAft>
                <a:spcPts val="0"/>
              </a:spcAft>
              <a:buSzPts val="1400"/>
              <a:buFont typeface="Nunito"/>
              <a:buNone/>
              <a:defRPr b="1" sz="1400">
                <a:latin typeface="Nunito"/>
                <a:ea typeface="Nunito"/>
                <a:cs typeface="Nunito"/>
                <a:sym typeface="Nunito"/>
              </a:defRPr>
            </a:lvl7pPr>
            <a:lvl8pPr lvl="7" rtl="0" algn="ctr">
              <a:spcBef>
                <a:spcPts val="1600"/>
              </a:spcBef>
              <a:spcAft>
                <a:spcPts val="0"/>
              </a:spcAft>
              <a:buSzPts val="1400"/>
              <a:buFont typeface="Nunito"/>
              <a:buNone/>
              <a:defRPr b="1" sz="1400">
                <a:latin typeface="Nunito"/>
                <a:ea typeface="Nunito"/>
                <a:cs typeface="Nunito"/>
                <a:sym typeface="Nunito"/>
              </a:defRPr>
            </a:lvl8pPr>
            <a:lvl9pPr lvl="8" rtl="0" algn="ctr">
              <a:spcBef>
                <a:spcPts val="1600"/>
              </a:spcBef>
              <a:spcAft>
                <a:spcPts val="1600"/>
              </a:spcAft>
              <a:buSzPts val="1400"/>
              <a:buFont typeface="Nunito"/>
              <a:buNone/>
              <a:defRPr b="1" sz="1400">
                <a:latin typeface="Nunito"/>
                <a:ea typeface="Nunito"/>
                <a:cs typeface="Nunito"/>
                <a:sym typeface="Nunito"/>
              </a:defRPr>
            </a:lvl9pPr>
          </a:lstStyle>
          <a:p/>
        </p:txBody>
      </p:sp>
      <p:grpSp>
        <p:nvGrpSpPr>
          <p:cNvPr id="968" name="Google Shape;968;p12"/>
          <p:cNvGrpSpPr/>
          <p:nvPr/>
        </p:nvGrpSpPr>
        <p:grpSpPr>
          <a:xfrm>
            <a:off x="650863" y="3532692"/>
            <a:ext cx="181240" cy="670823"/>
            <a:chOff x="2419167" y="1286206"/>
            <a:chExt cx="210867" cy="780480"/>
          </a:xfrm>
        </p:grpSpPr>
        <p:sp>
          <p:nvSpPr>
            <p:cNvPr id="969" name="Google Shape;969;p12"/>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2"/>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2"/>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2"/>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2"/>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2"/>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2"/>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2"/>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2"/>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2"/>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2"/>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2"/>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2"/>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2"/>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2"/>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12"/>
          <p:cNvGrpSpPr/>
          <p:nvPr/>
        </p:nvGrpSpPr>
        <p:grpSpPr>
          <a:xfrm>
            <a:off x="288352" y="3190359"/>
            <a:ext cx="308365" cy="307514"/>
            <a:chOff x="2601030" y="2721166"/>
            <a:chExt cx="358773" cy="357783"/>
          </a:xfrm>
        </p:grpSpPr>
        <p:sp>
          <p:nvSpPr>
            <p:cNvPr id="985" name="Google Shape;985;p1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12"/>
          <p:cNvGrpSpPr/>
          <p:nvPr/>
        </p:nvGrpSpPr>
        <p:grpSpPr>
          <a:xfrm flipH="1">
            <a:off x="278088" y="3731031"/>
            <a:ext cx="196716" cy="249985"/>
            <a:chOff x="2079424" y="521748"/>
            <a:chExt cx="228873" cy="290850"/>
          </a:xfrm>
        </p:grpSpPr>
        <p:sp>
          <p:nvSpPr>
            <p:cNvPr id="994" name="Google Shape;994;p12"/>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2"/>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2"/>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12"/>
          <p:cNvGrpSpPr/>
          <p:nvPr/>
        </p:nvGrpSpPr>
        <p:grpSpPr>
          <a:xfrm>
            <a:off x="240681" y="4289926"/>
            <a:ext cx="576312" cy="578897"/>
            <a:chOff x="1889565" y="-3382437"/>
            <a:chExt cx="670520" cy="673527"/>
          </a:xfrm>
        </p:grpSpPr>
        <p:sp>
          <p:nvSpPr>
            <p:cNvPr id="998" name="Google Shape;998;p12"/>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2"/>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2"/>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2"/>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2"/>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12"/>
          <p:cNvGrpSpPr/>
          <p:nvPr/>
        </p:nvGrpSpPr>
        <p:grpSpPr>
          <a:xfrm>
            <a:off x="893802" y="4127682"/>
            <a:ext cx="110824" cy="110824"/>
            <a:chOff x="794923" y="2795124"/>
            <a:chExt cx="128941" cy="128941"/>
          </a:xfrm>
        </p:grpSpPr>
        <p:sp>
          <p:nvSpPr>
            <p:cNvPr id="1004" name="Google Shape;1004;p1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12"/>
          <p:cNvGrpSpPr/>
          <p:nvPr/>
        </p:nvGrpSpPr>
        <p:grpSpPr>
          <a:xfrm flipH="1" rot="5400000">
            <a:off x="1012144" y="4368923"/>
            <a:ext cx="479293" cy="479293"/>
            <a:chOff x="3560335" y="-646412"/>
            <a:chExt cx="557642" cy="557642"/>
          </a:xfrm>
        </p:grpSpPr>
        <p:sp>
          <p:nvSpPr>
            <p:cNvPr id="1007" name="Google Shape;1007;p12"/>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2"/>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2"/>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2"/>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2"/>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2"/>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2"/>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2"/>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2"/>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12"/>
          <p:cNvGrpSpPr/>
          <p:nvPr/>
        </p:nvGrpSpPr>
        <p:grpSpPr>
          <a:xfrm>
            <a:off x="559039" y="369684"/>
            <a:ext cx="308365" cy="307514"/>
            <a:chOff x="2601030" y="2721166"/>
            <a:chExt cx="358773" cy="357783"/>
          </a:xfrm>
        </p:grpSpPr>
        <p:sp>
          <p:nvSpPr>
            <p:cNvPr id="1017" name="Google Shape;1017;p1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12"/>
          <p:cNvGrpSpPr/>
          <p:nvPr/>
        </p:nvGrpSpPr>
        <p:grpSpPr>
          <a:xfrm>
            <a:off x="7642475" y="242214"/>
            <a:ext cx="200704" cy="200674"/>
            <a:chOff x="6886110" y="773687"/>
            <a:chExt cx="249074" cy="249037"/>
          </a:xfrm>
        </p:grpSpPr>
        <p:sp>
          <p:nvSpPr>
            <p:cNvPr id="1026" name="Google Shape;1026;p12"/>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2"/>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2"/>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2"/>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2"/>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2"/>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2"/>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2"/>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12"/>
          <p:cNvGrpSpPr/>
          <p:nvPr/>
        </p:nvGrpSpPr>
        <p:grpSpPr>
          <a:xfrm>
            <a:off x="8471468" y="269629"/>
            <a:ext cx="330676" cy="507632"/>
            <a:chOff x="1603769" y="107044"/>
            <a:chExt cx="384731" cy="590613"/>
          </a:xfrm>
        </p:grpSpPr>
        <p:sp>
          <p:nvSpPr>
            <p:cNvPr id="1035" name="Google Shape;1035;p12"/>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2"/>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2"/>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2"/>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2"/>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2"/>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2"/>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12"/>
          <p:cNvGrpSpPr/>
          <p:nvPr/>
        </p:nvGrpSpPr>
        <p:grpSpPr>
          <a:xfrm>
            <a:off x="8724222" y="1597869"/>
            <a:ext cx="110824" cy="110824"/>
            <a:chOff x="794923" y="2795124"/>
            <a:chExt cx="128941" cy="128941"/>
          </a:xfrm>
        </p:grpSpPr>
        <p:sp>
          <p:nvSpPr>
            <p:cNvPr id="1043" name="Google Shape;1043;p1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12"/>
          <p:cNvGrpSpPr/>
          <p:nvPr/>
        </p:nvGrpSpPr>
        <p:grpSpPr>
          <a:xfrm>
            <a:off x="8317746" y="873319"/>
            <a:ext cx="576312" cy="578897"/>
            <a:chOff x="1889565" y="-3382437"/>
            <a:chExt cx="670520" cy="673527"/>
          </a:xfrm>
        </p:grpSpPr>
        <p:sp>
          <p:nvSpPr>
            <p:cNvPr id="1046" name="Google Shape;1046;p12"/>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2"/>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2"/>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2"/>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2"/>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12"/>
          <p:cNvGrpSpPr/>
          <p:nvPr/>
        </p:nvGrpSpPr>
        <p:grpSpPr>
          <a:xfrm>
            <a:off x="8071853" y="348940"/>
            <a:ext cx="202705" cy="497323"/>
            <a:chOff x="6219428" y="3871144"/>
            <a:chExt cx="235841" cy="578619"/>
          </a:xfrm>
        </p:grpSpPr>
        <p:sp>
          <p:nvSpPr>
            <p:cNvPr id="1052" name="Google Shape;1052;p12"/>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2"/>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2"/>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12"/>
          <p:cNvGrpSpPr/>
          <p:nvPr/>
        </p:nvGrpSpPr>
        <p:grpSpPr>
          <a:xfrm>
            <a:off x="8276594" y="4454822"/>
            <a:ext cx="308365" cy="307514"/>
            <a:chOff x="2601030" y="2721166"/>
            <a:chExt cx="358773" cy="357783"/>
          </a:xfrm>
        </p:grpSpPr>
        <p:sp>
          <p:nvSpPr>
            <p:cNvPr id="1056" name="Google Shape;1056;p1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2">
  <p:cSld name="CUSTOM_3">
    <p:spTree>
      <p:nvGrpSpPr>
        <p:cNvPr id="1064" name="Shape 1064"/>
        <p:cNvGrpSpPr/>
        <p:nvPr/>
      </p:nvGrpSpPr>
      <p:grpSpPr>
        <a:xfrm>
          <a:off x="0" y="0"/>
          <a:ext cx="0" cy="0"/>
          <a:chOff x="0" y="0"/>
          <a:chExt cx="0" cy="0"/>
        </a:xfrm>
      </p:grpSpPr>
      <p:sp>
        <p:nvSpPr>
          <p:cNvPr id="1065" name="Google Shape;1065;p13"/>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3"/>
          <p:cNvSpPr txBox="1"/>
          <p:nvPr>
            <p:ph type="title"/>
          </p:nvPr>
        </p:nvSpPr>
        <p:spPr>
          <a:xfrm>
            <a:off x="1508250" y="539500"/>
            <a:ext cx="6127500" cy="50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7" name="Google Shape;1067;p13"/>
          <p:cNvSpPr txBox="1"/>
          <p:nvPr>
            <p:ph idx="1" type="subTitle"/>
          </p:nvPr>
        </p:nvSpPr>
        <p:spPr>
          <a:xfrm>
            <a:off x="915600" y="2849537"/>
            <a:ext cx="1818600" cy="78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rtl="0" algn="ctr">
              <a:spcBef>
                <a:spcPts val="0"/>
              </a:spcBef>
              <a:spcAft>
                <a:spcPts val="0"/>
              </a:spcAft>
              <a:buSzPts val="1400"/>
              <a:buNone/>
              <a:defRPr sz="1400"/>
            </a:lvl2pPr>
            <a:lvl3pPr lvl="2" rtl="0" algn="ctr">
              <a:spcBef>
                <a:spcPts val="1600"/>
              </a:spcBef>
              <a:spcAft>
                <a:spcPts val="0"/>
              </a:spcAft>
              <a:buSzPts val="1400"/>
              <a:buNone/>
              <a:defRPr sz="1400"/>
            </a:lvl3pPr>
            <a:lvl4pPr lvl="3" rtl="0" algn="ctr">
              <a:spcBef>
                <a:spcPts val="1600"/>
              </a:spcBef>
              <a:spcAft>
                <a:spcPts val="0"/>
              </a:spcAft>
              <a:buSzPts val="1400"/>
              <a:buNone/>
              <a:defRPr sz="1400"/>
            </a:lvl4pPr>
            <a:lvl5pPr lvl="4" rtl="0" algn="ctr">
              <a:spcBef>
                <a:spcPts val="1600"/>
              </a:spcBef>
              <a:spcAft>
                <a:spcPts val="0"/>
              </a:spcAft>
              <a:buSzPts val="1400"/>
              <a:buNone/>
              <a:defRPr sz="1400"/>
            </a:lvl5pPr>
            <a:lvl6pPr lvl="5" rtl="0" algn="ctr">
              <a:spcBef>
                <a:spcPts val="1600"/>
              </a:spcBef>
              <a:spcAft>
                <a:spcPts val="0"/>
              </a:spcAft>
              <a:buSzPts val="1400"/>
              <a:buNone/>
              <a:defRPr sz="1400"/>
            </a:lvl6pPr>
            <a:lvl7pPr lvl="6" rtl="0" algn="ctr">
              <a:spcBef>
                <a:spcPts val="1600"/>
              </a:spcBef>
              <a:spcAft>
                <a:spcPts val="0"/>
              </a:spcAft>
              <a:buSzPts val="1400"/>
              <a:buNone/>
              <a:defRPr sz="1400"/>
            </a:lvl7pPr>
            <a:lvl8pPr lvl="7" rtl="0" algn="ctr">
              <a:spcBef>
                <a:spcPts val="1600"/>
              </a:spcBef>
              <a:spcAft>
                <a:spcPts val="0"/>
              </a:spcAft>
              <a:buSzPts val="1400"/>
              <a:buNone/>
              <a:defRPr sz="1400"/>
            </a:lvl8pPr>
            <a:lvl9pPr lvl="8" rtl="0" algn="ctr">
              <a:spcBef>
                <a:spcPts val="1600"/>
              </a:spcBef>
              <a:spcAft>
                <a:spcPts val="1600"/>
              </a:spcAft>
              <a:buSzPts val="1400"/>
              <a:buNone/>
              <a:defRPr sz="1400"/>
            </a:lvl9pPr>
          </a:lstStyle>
          <a:p/>
        </p:txBody>
      </p:sp>
      <p:sp>
        <p:nvSpPr>
          <p:cNvPr id="1068" name="Google Shape;1068;p13"/>
          <p:cNvSpPr txBox="1"/>
          <p:nvPr>
            <p:ph idx="2" type="subTitle"/>
          </p:nvPr>
        </p:nvSpPr>
        <p:spPr>
          <a:xfrm>
            <a:off x="915600" y="2500608"/>
            <a:ext cx="1818600" cy="26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b="1" sz="1600">
                <a:solidFill>
                  <a:schemeClr val="accent6"/>
                </a:solidFill>
                <a:latin typeface="Nunito"/>
                <a:ea typeface="Nunito"/>
                <a:cs typeface="Nunito"/>
                <a:sym typeface="Nunito"/>
              </a:defRPr>
            </a:lvl1pPr>
            <a:lvl2pPr lvl="1" rtl="0" algn="ctr">
              <a:spcBef>
                <a:spcPts val="0"/>
              </a:spcBef>
              <a:spcAft>
                <a:spcPts val="0"/>
              </a:spcAft>
              <a:buSzPts val="1400"/>
              <a:buFont typeface="Nunito"/>
              <a:buNone/>
              <a:defRPr b="1" sz="1400">
                <a:latin typeface="Nunito"/>
                <a:ea typeface="Nunito"/>
                <a:cs typeface="Nunito"/>
                <a:sym typeface="Nunito"/>
              </a:defRPr>
            </a:lvl2pPr>
            <a:lvl3pPr lvl="2" rtl="0" algn="ctr">
              <a:spcBef>
                <a:spcPts val="1600"/>
              </a:spcBef>
              <a:spcAft>
                <a:spcPts val="0"/>
              </a:spcAft>
              <a:buSzPts val="1400"/>
              <a:buFont typeface="Nunito"/>
              <a:buNone/>
              <a:defRPr b="1" sz="1400">
                <a:latin typeface="Nunito"/>
                <a:ea typeface="Nunito"/>
                <a:cs typeface="Nunito"/>
                <a:sym typeface="Nunito"/>
              </a:defRPr>
            </a:lvl3pPr>
            <a:lvl4pPr lvl="3" rtl="0" algn="ctr">
              <a:spcBef>
                <a:spcPts val="1600"/>
              </a:spcBef>
              <a:spcAft>
                <a:spcPts val="0"/>
              </a:spcAft>
              <a:buSzPts val="1400"/>
              <a:buFont typeface="Nunito"/>
              <a:buNone/>
              <a:defRPr b="1" sz="1400">
                <a:latin typeface="Nunito"/>
                <a:ea typeface="Nunito"/>
                <a:cs typeface="Nunito"/>
                <a:sym typeface="Nunito"/>
              </a:defRPr>
            </a:lvl4pPr>
            <a:lvl5pPr lvl="4" rtl="0" algn="ctr">
              <a:spcBef>
                <a:spcPts val="1600"/>
              </a:spcBef>
              <a:spcAft>
                <a:spcPts val="0"/>
              </a:spcAft>
              <a:buSzPts val="1400"/>
              <a:buFont typeface="Nunito"/>
              <a:buNone/>
              <a:defRPr b="1" sz="1400">
                <a:latin typeface="Nunito"/>
                <a:ea typeface="Nunito"/>
                <a:cs typeface="Nunito"/>
                <a:sym typeface="Nunito"/>
              </a:defRPr>
            </a:lvl5pPr>
            <a:lvl6pPr lvl="5" rtl="0" algn="ctr">
              <a:spcBef>
                <a:spcPts val="1600"/>
              </a:spcBef>
              <a:spcAft>
                <a:spcPts val="0"/>
              </a:spcAft>
              <a:buSzPts val="1400"/>
              <a:buFont typeface="Nunito"/>
              <a:buNone/>
              <a:defRPr b="1" sz="1400">
                <a:latin typeface="Nunito"/>
                <a:ea typeface="Nunito"/>
                <a:cs typeface="Nunito"/>
                <a:sym typeface="Nunito"/>
              </a:defRPr>
            </a:lvl6pPr>
            <a:lvl7pPr lvl="6" rtl="0" algn="ctr">
              <a:spcBef>
                <a:spcPts val="1600"/>
              </a:spcBef>
              <a:spcAft>
                <a:spcPts val="0"/>
              </a:spcAft>
              <a:buSzPts val="1400"/>
              <a:buFont typeface="Nunito"/>
              <a:buNone/>
              <a:defRPr b="1" sz="1400">
                <a:latin typeface="Nunito"/>
                <a:ea typeface="Nunito"/>
                <a:cs typeface="Nunito"/>
                <a:sym typeface="Nunito"/>
              </a:defRPr>
            </a:lvl7pPr>
            <a:lvl8pPr lvl="7" rtl="0" algn="ctr">
              <a:spcBef>
                <a:spcPts val="1600"/>
              </a:spcBef>
              <a:spcAft>
                <a:spcPts val="0"/>
              </a:spcAft>
              <a:buSzPts val="1400"/>
              <a:buFont typeface="Nunito"/>
              <a:buNone/>
              <a:defRPr b="1" sz="1400">
                <a:latin typeface="Nunito"/>
                <a:ea typeface="Nunito"/>
                <a:cs typeface="Nunito"/>
                <a:sym typeface="Nunito"/>
              </a:defRPr>
            </a:lvl8pPr>
            <a:lvl9pPr lvl="8" rtl="0" algn="ctr">
              <a:spcBef>
                <a:spcPts val="1600"/>
              </a:spcBef>
              <a:spcAft>
                <a:spcPts val="1600"/>
              </a:spcAft>
              <a:buSzPts val="1400"/>
              <a:buFont typeface="Nunito"/>
              <a:buNone/>
              <a:defRPr b="1" sz="1400">
                <a:latin typeface="Nunito"/>
                <a:ea typeface="Nunito"/>
                <a:cs typeface="Nunito"/>
                <a:sym typeface="Nunito"/>
              </a:defRPr>
            </a:lvl9pPr>
          </a:lstStyle>
          <a:p/>
        </p:txBody>
      </p:sp>
      <p:sp>
        <p:nvSpPr>
          <p:cNvPr id="1069" name="Google Shape;1069;p13"/>
          <p:cNvSpPr txBox="1"/>
          <p:nvPr>
            <p:ph idx="3" type="subTitle"/>
          </p:nvPr>
        </p:nvSpPr>
        <p:spPr>
          <a:xfrm>
            <a:off x="3662700" y="2849537"/>
            <a:ext cx="1818600" cy="78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rtl="0" algn="ctr">
              <a:spcBef>
                <a:spcPts val="0"/>
              </a:spcBef>
              <a:spcAft>
                <a:spcPts val="0"/>
              </a:spcAft>
              <a:buSzPts val="1400"/>
              <a:buNone/>
              <a:defRPr sz="1400"/>
            </a:lvl2pPr>
            <a:lvl3pPr lvl="2" rtl="0" algn="ctr">
              <a:spcBef>
                <a:spcPts val="1600"/>
              </a:spcBef>
              <a:spcAft>
                <a:spcPts val="0"/>
              </a:spcAft>
              <a:buSzPts val="1400"/>
              <a:buNone/>
              <a:defRPr sz="1400"/>
            </a:lvl3pPr>
            <a:lvl4pPr lvl="3" rtl="0" algn="ctr">
              <a:spcBef>
                <a:spcPts val="1600"/>
              </a:spcBef>
              <a:spcAft>
                <a:spcPts val="0"/>
              </a:spcAft>
              <a:buSzPts val="1400"/>
              <a:buNone/>
              <a:defRPr sz="1400"/>
            </a:lvl4pPr>
            <a:lvl5pPr lvl="4" rtl="0" algn="ctr">
              <a:spcBef>
                <a:spcPts val="1600"/>
              </a:spcBef>
              <a:spcAft>
                <a:spcPts val="0"/>
              </a:spcAft>
              <a:buSzPts val="1400"/>
              <a:buNone/>
              <a:defRPr sz="1400"/>
            </a:lvl5pPr>
            <a:lvl6pPr lvl="5" rtl="0" algn="ctr">
              <a:spcBef>
                <a:spcPts val="1600"/>
              </a:spcBef>
              <a:spcAft>
                <a:spcPts val="0"/>
              </a:spcAft>
              <a:buSzPts val="1400"/>
              <a:buNone/>
              <a:defRPr sz="1400"/>
            </a:lvl6pPr>
            <a:lvl7pPr lvl="6" rtl="0" algn="ctr">
              <a:spcBef>
                <a:spcPts val="1600"/>
              </a:spcBef>
              <a:spcAft>
                <a:spcPts val="0"/>
              </a:spcAft>
              <a:buSzPts val="1400"/>
              <a:buNone/>
              <a:defRPr sz="1400"/>
            </a:lvl7pPr>
            <a:lvl8pPr lvl="7" rtl="0" algn="ctr">
              <a:spcBef>
                <a:spcPts val="1600"/>
              </a:spcBef>
              <a:spcAft>
                <a:spcPts val="0"/>
              </a:spcAft>
              <a:buSzPts val="1400"/>
              <a:buNone/>
              <a:defRPr sz="1400"/>
            </a:lvl8pPr>
            <a:lvl9pPr lvl="8" rtl="0" algn="ctr">
              <a:spcBef>
                <a:spcPts val="1600"/>
              </a:spcBef>
              <a:spcAft>
                <a:spcPts val="1600"/>
              </a:spcAft>
              <a:buSzPts val="1400"/>
              <a:buNone/>
              <a:defRPr sz="1400"/>
            </a:lvl9pPr>
          </a:lstStyle>
          <a:p/>
        </p:txBody>
      </p:sp>
      <p:sp>
        <p:nvSpPr>
          <p:cNvPr id="1070" name="Google Shape;1070;p13"/>
          <p:cNvSpPr txBox="1"/>
          <p:nvPr>
            <p:ph idx="4" type="subTitle"/>
          </p:nvPr>
        </p:nvSpPr>
        <p:spPr>
          <a:xfrm>
            <a:off x="3662700" y="2500608"/>
            <a:ext cx="1818600" cy="26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b="1" sz="1600">
                <a:solidFill>
                  <a:schemeClr val="accent6"/>
                </a:solidFill>
                <a:latin typeface="Nunito"/>
                <a:ea typeface="Nunito"/>
                <a:cs typeface="Nunito"/>
                <a:sym typeface="Nunito"/>
              </a:defRPr>
            </a:lvl1pPr>
            <a:lvl2pPr lvl="1" rtl="0" algn="ctr">
              <a:spcBef>
                <a:spcPts val="0"/>
              </a:spcBef>
              <a:spcAft>
                <a:spcPts val="0"/>
              </a:spcAft>
              <a:buSzPts val="1400"/>
              <a:buFont typeface="Nunito"/>
              <a:buNone/>
              <a:defRPr b="1" sz="1400">
                <a:latin typeface="Nunito"/>
                <a:ea typeface="Nunito"/>
                <a:cs typeface="Nunito"/>
                <a:sym typeface="Nunito"/>
              </a:defRPr>
            </a:lvl2pPr>
            <a:lvl3pPr lvl="2" rtl="0" algn="ctr">
              <a:spcBef>
                <a:spcPts val="1600"/>
              </a:spcBef>
              <a:spcAft>
                <a:spcPts val="0"/>
              </a:spcAft>
              <a:buSzPts val="1400"/>
              <a:buFont typeface="Nunito"/>
              <a:buNone/>
              <a:defRPr b="1" sz="1400">
                <a:latin typeface="Nunito"/>
                <a:ea typeface="Nunito"/>
                <a:cs typeface="Nunito"/>
                <a:sym typeface="Nunito"/>
              </a:defRPr>
            </a:lvl3pPr>
            <a:lvl4pPr lvl="3" rtl="0" algn="ctr">
              <a:spcBef>
                <a:spcPts val="1600"/>
              </a:spcBef>
              <a:spcAft>
                <a:spcPts val="0"/>
              </a:spcAft>
              <a:buSzPts val="1400"/>
              <a:buFont typeface="Nunito"/>
              <a:buNone/>
              <a:defRPr b="1" sz="1400">
                <a:latin typeface="Nunito"/>
                <a:ea typeface="Nunito"/>
                <a:cs typeface="Nunito"/>
                <a:sym typeface="Nunito"/>
              </a:defRPr>
            </a:lvl4pPr>
            <a:lvl5pPr lvl="4" rtl="0" algn="ctr">
              <a:spcBef>
                <a:spcPts val="1600"/>
              </a:spcBef>
              <a:spcAft>
                <a:spcPts val="0"/>
              </a:spcAft>
              <a:buSzPts val="1400"/>
              <a:buFont typeface="Nunito"/>
              <a:buNone/>
              <a:defRPr b="1" sz="1400">
                <a:latin typeface="Nunito"/>
                <a:ea typeface="Nunito"/>
                <a:cs typeface="Nunito"/>
                <a:sym typeface="Nunito"/>
              </a:defRPr>
            </a:lvl5pPr>
            <a:lvl6pPr lvl="5" rtl="0" algn="ctr">
              <a:spcBef>
                <a:spcPts val="1600"/>
              </a:spcBef>
              <a:spcAft>
                <a:spcPts val="0"/>
              </a:spcAft>
              <a:buSzPts val="1400"/>
              <a:buFont typeface="Nunito"/>
              <a:buNone/>
              <a:defRPr b="1" sz="1400">
                <a:latin typeface="Nunito"/>
                <a:ea typeface="Nunito"/>
                <a:cs typeface="Nunito"/>
                <a:sym typeface="Nunito"/>
              </a:defRPr>
            </a:lvl6pPr>
            <a:lvl7pPr lvl="6" rtl="0" algn="ctr">
              <a:spcBef>
                <a:spcPts val="1600"/>
              </a:spcBef>
              <a:spcAft>
                <a:spcPts val="0"/>
              </a:spcAft>
              <a:buSzPts val="1400"/>
              <a:buFont typeface="Nunito"/>
              <a:buNone/>
              <a:defRPr b="1" sz="1400">
                <a:latin typeface="Nunito"/>
                <a:ea typeface="Nunito"/>
                <a:cs typeface="Nunito"/>
                <a:sym typeface="Nunito"/>
              </a:defRPr>
            </a:lvl7pPr>
            <a:lvl8pPr lvl="7" rtl="0" algn="ctr">
              <a:spcBef>
                <a:spcPts val="1600"/>
              </a:spcBef>
              <a:spcAft>
                <a:spcPts val="0"/>
              </a:spcAft>
              <a:buSzPts val="1400"/>
              <a:buFont typeface="Nunito"/>
              <a:buNone/>
              <a:defRPr b="1" sz="1400">
                <a:latin typeface="Nunito"/>
                <a:ea typeface="Nunito"/>
                <a:cs typeface="Nunito"/>
                <a:sym typeface="Nunito"/>
              </a:defRPr>
            </a:lvl8pPr>
            <a:lvl9pPr lvl="8" rtl="0" algn="ctr">
              <a:spcBef>
                <a:spcPts val="1600"/>
              </a:spcBef>
              <a:spcAft>
                <a:spcPts val="1600"/>
              </a:spcAft>
              <a:buSzPts val="1400"/>
              <a:buFont typeface="Nunito"/>
              <a:buNone/>
              <a:defRPr b="1" sz="1400">
                <a:latin typeface="Nunito"/>
                <a:ea typeface="Nunito"/>
                <a:cs typeface="Nunito"/>
                <a:sym typeface="Nunito"/>
              </a:defRPr>
            </a:lvl9pPr>
          </a:lstStyle>
          <a:p/>
        </p:txBody>
      </p:sp>
      <p:sp>
        <p:nvSpPr>
          <p:cNvPr id="1071" name="Google Shape;1071;p13"/>
          <p:cNvSpPr txBox="1"/>
          <p:nvPr>
            <p:ph idx="5" type="subTitle"/>
          </p:nvPr>
        </p:nvSpPr>
        <p:spPr>
          <a:xfrm>
            <a:off x="6409800" y="2849537"/>
            <a:ext cx="1818600" cy="78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rtl="0" algn="ctr">
              <a:spcBef>
                <a:spcPts val="0"/>
              </a:spcBef>
              <a:spcAft>
                <a:spcPts val="0"/>
              </a:spcAft>
              <a:buSzPts val="1400"/>
              <a:buNone/>
              <a:defRPr sz="1400"/>
            </a:lvl2pPr>
            <a:lvl3pPr lvl="2" rtl="0" algn="ctr">
              <a:spcBef>
                <a:spcPts val="1600"/>
              </a:spcBef>
              <a:spcAft>
                <a:spcPts val="0"/>
              </a:spcAft>
              <a:buSzPts val="1400"/>
              <a:buNone/>
              <a:defRPr sz="1400"/>
            </a:lvl3pPr>
            <a:lvl4pPr lvl="3" rtl="0" algn="ctr">
              <a:spcBef>
                <a:spcPts val="1600"/>
              </a:spcBef>
              <a:spcAft>
                <a:spcPts val="0"/>
              </a:spcAft>
              <a:buSzPts val="1400"/>
              <a:buNone/>
              <a:defRPr sz="1400"/>
            </a:lvl4pPr>
            <a:lvl5pPr lvl="4" rtl="0" algn="ctr">
              <a:spcBef>
                <a:spcPts val="1600"/>
              </a:spcBef>
              <a:spcAft>
                <a:spcPts val="0"/>
              </a:spcAft>
              <a:buSzPts val="1400"/>
              <a:buNone/>
              <a:defRPr sz="1400"/>
            </a:lvl5pPr>
            <a:lvl6pPr lvl="5" rtl="0" algn="ctr">
              <a:spcBef>
                <a:spcPts val="1600"/>
              </a:spcBef>
              <a:spcAft>
                <a:spcPts val="0"/>
              </a:spcAft>
              <a:buSzPts val="1400"/>
              <a:buNone/>
              <a:defRPr sz="1400"/>
            </a:lvl6pPr>
            <a:lvl7pPr lvl="6" rtl="0" algn="ctr">
              <a:spcBef>
                <a:spcPts val="1600"/>
              </a:spcBef>
              <a:spcAft>
                <a:spcPts val="0"/>
              </a:spcAft>
              <a:buSzPts val="1400"/>
              <a:buNone/>
              <a:defRPr sz="1400"/>
            </a:lvl7pPr>
            <a:lvl8pPr lvl="7" rtl="0" algn="ctr">
              <a:spcBef>
                <a:spcPts val="1600"/>
              </a:spcBef>
              <a:spcAft>
                <a:spcPts val="0"/>
              </a:spcAft>
              <a:buSzPts val="1400"/>
              <a:buNone/>
              <a:defRPr sz="1400"/>
            </a:lvl8pPr>
            <a:lvl9pPr lvl="8" rtl="0" algn="ctr">
              <a:spcBef>
                <a:spcPts val="1600"/>
              </a:spcBef>
              <a:spcAft>
                <a:spcPts val="1600"/>
              </a:spcAft>
              <a:buSzPts val="1400"/>
              <a:buNone/>
              <a:defRPr sz="1400"/>
            </a:lvl9pPr>
          </a:lstStyle>
          <a:p/>
        </p:txBody>
      </p:sp>
      <p:sp>
        <p:nvSpPr>
          <p:cNvPr id="1072" name="Google Shape;1072;p13"/>
          <p:cNvSpPr txBox="1"/>
          <p:nvPr>
            <p:ph idx="6" type="subTitle"/>
          </p:nvPr>
        </p:nvSpPr>
        <p:spPr>
          <a:xfrm>
            <a:off x="6409800" y="2500608"/>
            <a:ext cx="1818600" cy="26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Nunito"/>
              <a:buNone/>
              <a:defRPr b="1" sz="1600">
                <a:solidFill>
                  <a:schemeClr val="accent6"/>
                </a:solidFill>
                <a:latin typeface="Nunito"/>
                <a:ea typeface="Nunito"/>
                <a:cs typeface="Nunito"/>
                <a:sym typeface="Nunito"/>
              </a:defRPr>
            </a:lvl1pPr>
            <a:lvl2pPr lvl="1" rtl="0" algn="ctr">
              <a:spcBef>
                <a:spcPts val="0"/>
              </a:spcBef>
              <a:spcAft>
                <a:spcPts val="0"/>
              </a:spcAft>
              <a:buSzPts val="1400"/>
              <a:buFont typeface="Nunito"/>
              <a:buNone/>
              <a:defRPr b="1" sz="1400">
                <a:latin typeface="Nunito"/>
                <a:ea typeface="Nunito"/>
                <a:cs typeface="Nunito"/>
                <a:sym typeface="Nunito"/>
              </a:defRPr>
            </a:lvl2pPr>
            <a:lvl3pPr lvl="2" rtl="0" algn="ctr">
              <a:spcBef>
                <a:spcPts val="1600"/>
              </a:spcBef>
              <a:spcAft>
                <a:spcPts val="0"/>
              </a:spcAft>
              <a:buSzPts val="1400"/>
              <a:buFont typeface="Nunito"/>
              <a:buNone/>
              <a:defRPr b="1" sz="1400">
                <a:latin typeface="Nunito"/>
                <a:ea typeface="Nunito"/>
                <a:cs typeface="Nunito"/>
                <a:sym typeface="Nunito"/>
              </a:defRPr>
            </a:lvl3pPr>
            <a:lvl4pPr lvl="3" rtl="0" algn="ctr">
              <a:spcBef>
                <a:spcPts val="1600"/>
              </a:spcBef>
              <a:spcAft>
                <a:spcPts val="0"/>
              </a:spcAft>
              <a:buSzPts val="1400"/>
              <a:buFont typeface="Nunito"/>
              <a:buNone/>
              <a:defRPr b="1" sz="1400">
                <a:latin typeface="Nunito"/>
                <a:ea typeface="Nunito"/>
                <a:cs typeface="Nunito"/>
                <a:sym typeface="Nunito"/>
              </a:defRPr>
            </a:lvl4pPr>
            <a:lvl5pPr lvl="4" rtl="0" algn="ctr">
              <a:spcBef>
                <a:spcPts val="1600"/>
              </a:spcBef>
              <a:spcAft>
                <a:spcPts val="0"/>
              </a:spcAft>
              <a:buSzPts val="1400"/>
              <a:buFont typeface="Nunito"/>
              <a:buNone/>
              <a:defRPr b="1" sz="1400">
                <a:latin typeface="Nunito"/>
                <a:ea typeface="Nunito"/>
                <a:cs typeface="Nunito"/>
                <a:sym typeface="Nunito"/>
              </a:defRPr>
            </a:lvl5pPr>
            <a:lvl6pPr lvl="5" rtl="0" algn="ctr">
              <a:spcBef>
                <a:spcPts val="1600"/>
              </a:spcBef>
              <a:spcAft>
                <a:spcPts val="0"/>
              </a:spcAft>
              <a:buSzPts val="1400"/>
              <a:buFont typeface="Nunito"/>
              <a:buNone/>
              <a:defRPr b="1" sz="1400">
                <a:latin typeface="Nunito"/>
                <a:ea typeface="Nunito"/>
                <a:cs typeface="Nunito"/>
                <a:sym typeface="Nunito"/>
              </a:defRPr>
            </a:lvl6pPr>
            <a:lvl7pPr lvl="6" rtl="0" algn="ctr">
              <a:spcBef>
                <a:spcPts val="1600"/>
              </a:spcBef>
              <a:spcAft>
                <a:spcPts val="0"/>
              </a:spcAft>
              <a:buSzPts val="1400"/>
              <a:buFont typeface="Nunito"/>
              <a:buNone/>
              <a:defRPr b="1" sz="1400">
                <a:latin typeface="Nunito"/>
                <a:ea typeface="Nunito"/>
                <a:cs typeface="Nunito"/>
                <a:sym typeface="Nunito"/>
              </a:defRPr>
            </a:lvl7pPr>
            <a:lvl8pPr lvl="7" rtl="0" algn="ctr">
              <a:spcBef>
                <a:spcPts val="1600"/>
              </a:spcBef>
              <a:spcAft>
                <a:spcPts val="0"/>
              </a:spcAft>
              <a:buSzPts val="1400"/>
              <a:buFont typeface="Nunito"/>
              <a:buNone/>
              <a:defRPr b="1" sz="1400">
                <a:latin typeface="Nunito"/>
                <a:ea typeface="Nunito"/>
                <a:cs typeface="Nunito"/>
                <a:sym typeface="Nunito"/>
              </a:defRPr>
            </a:lvl8pPr>
            <a:lvl9pPr lvl="8" rtl="0" algn="ctr">
              <a:spcBef>
                <a:spcPts val="1600"/>
              </a:spcBef>
              <a:spcAft>
                <a:spcPts val="1600"/>
              </a:spcAft>
              <a:buSzPts val="1400"/>
              <a:buFont typeface="Nunito"/>
              <a:buNone/>
              <a:defRPr b="1" sz="1400">
                <a:latin typeface="Nunito"/>
                <a:ea typeface="Nunito"/>
                <a:cs typeface="Nunito"/>
                <a:sym typeface="Nunito"/>
              </a:defRPr>
            </a:lvl9pPr>
          </a:lstStyle>
          <a:p/>
        </p:txBody>
      </p:sp>
      <p:grpSp>
        <p:nvGrpSpPr>
          <p:cNvPr id="1073" name="Google Shape;1073;p13"/>
          <p:cNvGrpSpPr/>
          <p:nvPr/>
        </p:nvGrpSpPr>
        <p:grpSpPr>
          <a:xfrm>
            <a:off x="7829836" y="278787"/>
            <a:ext cx="829539" cy="844607"/>
            <a:chOff x="7916906" y="126387"/>
            <a:chExt cx="829539" cy="844607"/>
          </a:xfrm>
        </p:grpSpPr>
        <p:sp>
          <p:nvSpPr>
            <p:cNvPr id="1074" name="Google Shape;1074;p13"/>
            <p:cNvSpPr/>
            <p:nvPr/>
          </p:nvSpPr>
          <p:spPr>
            <a:xfrm>
              <a:off x="7916906" y="126387"/>
              <a:ext cx="490049" cy="49505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3"/>
            <p:cNvSpPr/>
            <p:nvPr/>
          </p:nvSpPr>
          <p:spPr>
            <a:xfrm>
              <a:off x="8161928" y="210844"/>
              <a:ext cx="161416" cy="160588"/>
            </a:xfrm>
            <a:custGeom>
              <a:rect b="b" l="l" r="r" t="t"/>
              <a:pathLst>
                <a:path extrusionOk="0" fill="none" h="5233" w="5260">
                  <a:moveTo>
                    <a:pt x="1" y="55"/>
                  </a:moveTo>
                  <a:cubicBezTo>
                    <a:pt x="2889" y="1"/>
                    <a:pt x="5259" y="2317"/>
                    <a:pt x="5259" y="5232"/>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3"/>
            <p:cNvSpPr/>
            <p:nvPr/>
          </p:nvSpPr>
          <p:spPr>
            <a:xfrm>
              <a:off x="8375157" y="603051"/>
              <a:ext cx="371288" cy="36794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3"/>
            <p:cNvSpPr/>
            <p:nvPr/>
          </p:nvSpPr>
          <p:spPr>
            <a:xfrm>
              <a:off x="8323323" y="554532"/>
              <a:ext cx="78621" cy="76964"/>
            </a:xfrm>
            <a:custGeom>
              <a:rect b="b" l="l" r="r" t="t"/>
              <a:pathLst>
                <a:path extrusionOk="0" fill="none" h="2508" w="2562">
                  <a:moveTo>
                    <a:pt x="2562" y="2508"/>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13"/>
          <p:cNvGrpSpPr/>
          <p:nvPr/>
        </p:nvGrpSpPr>
        <p:grpSpPr>
          <a:xfrm flipH="1">
            <a:off x="336482" y="256426"/>
            <a:ext cx="488729" cy="597143"/>
            <a:chOff x="6180225" y="405175"/>
            <a:chExt cx="606514" cy="741056"/>
          </a:xfrm>
        </p:grpSpPr>
        <p:sp>
          <p:nvSpPr>
            <p:cNvPr id="1079" name="Google Shape;1079;p13"/>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3"/>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3"/>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13"/>
          <p:cNvGrpSpPr/>
          <p:nvPr/>
        </p:nvGrpSpPr>
        <p:grpSpPr>
          <a:xfrm flipH="1">
            <a:off x="271575" y="978689"/>
            <a:ext cx="411494" cy="664330"/>
            <a:chOff x="4698532" y="1605962"/>
            <a:chExt cx="510665" cy="824436"/>
          </a:xfrm>
        </p:grpSpPr>
        <p:sp>
          <p:nvSpPr>
            <p:cNvPr id="1083" name="Google Shape;1083;p13"/>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3"/>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3"/>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13"/>
          <p:cNvGrpSpPr/>
          <p:nvPr/>
        </p:nvGrpSpPr>
        <p:grpSpPr>
          <a:xfrm flipH="1">
            <a:off x="757669" y="1172813"/>
            <a:ext cx="110824" cy="110824"/>
            <a:chOff x="794923" y="2795124"/>
            <a:chExt cx="128941" cy="128941"/>
          </a:xfrm>
        </p:grpSpPr>
        <p:sp>
          <p:nvSpPr>
            <p:cNvPr id="1087" name="Google Shape;1087;p1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9" name="Google Shape;1089;p13"/>
          <p:cNvGrpSpPr/>
          <p:nvPr/>
        </p:nvGrpSpPr>
        <p:grpSpPr>
          <a:xfrm>
            <a:off x="929181" y="708790"/>
            <a:ext cx="166649" cy="167500"/>
            <a:chOff x="3407917" y="-1400250"/>
            <a:chExt cx="193891" cy="194881"/>
          </a:xfrm>
        </p:grpSpPr>
        <p:sp>
          <p:nvSpPr>
            <p:cNvPr id="1090" name="Google Shape;1090;p13"/>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3"/>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3"/>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3"/>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3"/>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3"/>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3"/>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3"/>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13"/>
          <p:cNvGrpSpPr/>
          <p:nvPr/>
        </p:nvGrpSpPr>
        <p:grpSpPr>
          <a:xfrm flipH="1" rot="-5400000">
            <a:off x="849046" y="322800"/>
            <a:ext cx="479293" cy="479293"/>
            <a:chOff x="3560335" y="-646412"/>
            <a:chExt cx="557642" cy="557642"/>
          </a:xfrm>
        </p:grpSpPr>
        <p:sp>
          <p:nvSpPr>
            <p:cNvPr id="1099" name="Google Shape;1099;p13"/>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3"/>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3"/>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3"/>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3"/>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3"/>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3"/>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3"/>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3"/>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13"/>
          <p:cNvGrpSpPr/>
          <p:nvPr/>
        </p:nvGrpSpPr>
        <p:grpSpPr>
          <a:xfrm flipH="1">
            <a:off x="1426010" y="233741"/>
            <a:ext cx="110824" cy="110824"/>
            <a:chOff x="794923" y="2795124"/>
            <a:chExt cx="128941" cy="128941"/>
          </a:xfrm>
        </p:grpSpPr>
        <p:sp>
          <p:nvSpPr>
            <p:cNvPr id="1109" name="Google Shape;1109;p1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13"/>
          <p:cNvGrpSpPr/>
          <p:nvPr/>
        </p:nvGrpSpPr>
        <p:grpSpPr>
          <a:xfrm flipH="1">
            <a:off x="8455129" y="4384172"/>
            <a:ext cx="414009" cy="454583"/>
            <a:chOff x="1693693" y="-2602979"/>
            <a:chExt cx="509674" cy="559624"/>
          </a:xfrm>
        </p:grpSpPr>
        <p:sp>
          <p:nvSpPr>
            <p:cNvPr id="1112" name="Google Shape;1112;p13"/>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3"/>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3"/>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3"/>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3"/>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3"/>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3"/>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3"/>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3"/>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13"/>
          <p:cNvGrpSpPr/>
          <p:nvPr/>
        </p:nvGrpSpPr>
        <p:grpSpPr>
          <a:xfrm flipH="1">
            <a:off x="8276602" y="4446789"/>
            <a:ext cx="104738" cy="104738"/>
            <a:chOff x="794923" y="2795124"/>
            <a:chExt cx="128941" cy="128941"/>
          </a:xfrm>
        </p:grpSpPr>
        <p:sp>
          <p:nvSpPr>
            <p:cNvPr id="1122" name="Google Shape;1122;p1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13"/>
          <p:cNvGrpSpPr/>
          <p:nvPr/>
        </p:nvGrpSpPr>
        <p:grpSpPr>
          <a:xfrm>
            <a:off x="8314579" y="3559006"/>
            <a:ext cx="544663" cy="547106"/>
            <a:chOff x="1889565" y="-3382437"/>
            <a:chExt cx="670520" cy="673527"/>
          </a:xfrm>
        </p:grpSpPr>
        <p:sp>
          <p:nvSpPr>
            <p:cNvPr id="1125" name="Google Shape;1125;p13"/>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3"/>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3"/>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3"/>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3"/>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13"/>
          <p:cNvGrpSpPr/>
          <p:nvPr/>
        </p:nvGrpSpPr>
        <p:grpSpPr>
          <a:xfrm>
            <a:off x="8619577" y="3304543"/>
            <a:ext cx="157497" cy="158302"/>
            <a:chOff x="3407917" y="-1400250"/>
            <a:chExt cx="193891" cy="194881"/>
          </a:xfrm>
        </p:grpSpPr>
        <p:sp>
          <p:nvSpPr>
            <p:cNvPr id="1131" name="Google Shape;1131;p13"/>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3"/>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3"/>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3"/>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3"/>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3"/>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3"/>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3"/>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13"/>
          <p:cNvGrpSpPr/>
          <p:nvPr/>
        </p:nvGrpSpPr>
        <p:grpSpPr>
          <a:xfrm rot="1420089">
            <a:off x="7749849" y="4096443"/>
            <a:ext cx="677828" cy="709496"/>
            <a:chOff x="3153626" y="-2653955"/>
            <a:chExt cx="834426" cy="873411"/>
          </a:xfrm>
        </p:grpSpPr>
        <p:sp>
          <p:nvSpPr>
            <p:cNvPr id="1140" name="Google Shape;1140;p13"/>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3"/>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3"/>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3"/>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3"/>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3"/>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3"/>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13"/>
          <p:cNvGrpSpPr/>
          <p:nvPr/>
        </p:nvGrpSpPr>
        <p:grpSpPr>
          <a:xfrm>
            <a:off x="7393991" y="4662312"/>
            <a:ext cx="185914" cy="236257"/>
            <a:chOff x="2079424" y="521748"/>
            <a:chExt cx="228873" cy="290850"/>
          </a:xfrm>
        </p:grpSpPr>
        <p:sp>
          <p:nvSpPr>
            <p:cNvPr id="1148" name="Google Shape;1148;p13"/>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3"/>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3"/>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13"/>
          <p:cNvGrpSpPr/>
          <p:nvPr/>
        </p:nvGrpSpPr>
        <p:grpSpPr>
          <a:xfrm>
            <a:off x="619592" y="4514939"/>
            <a:ext cx="187263" cy="187264"/>
            <a:chOff x="1447449" y="4268259"/>
            <a:chExt cx="217875" cy="217875"/>
          </a:xfrm>
        </p:grpSpPr>
        <p:sp>
          <p:nvSpPr>
            <p:cNvPr id="1152" name="Google Shape;1152;p13"/>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3"/>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3"/>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3"/>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3"/>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3"/>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3"/>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3"/>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13"/>
          <p:cNvGrpSpPr/>
          <p:nvPr/>
        </p:nvGrpSpPr>
        <p:grpSpPr>
          <a:xfrm>
            <a:off x="8276589" y="385746"/>
            <a:ext cx="308365" cy="307514"/>
            <a:chOff x="2601030" y="2721166"/>
            <a:chExt cx="358773" cy="357783"/>
          </a:xfrm>
        </p:grpSpPr>
        <p:sp>
          <p:nvSpPr>
            <p:cNvPr id="1161" name="Google Shape;1161;p1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69" name="Shape 1169"/>
        <p:cNvGrpSpPr/>
        <p:nvPr/>
      </p:nvGrpSpPr>
      <p:grpSpPr>
        <a:xfrm>
          <a:off x="0" y="0"/>
          <a:ext cx="0" cy="0"/>
          <a:chOff x="0" y="0"/>
          <a:chExt cx="0" cy="0"/>
        </a:xfrm>
      </p:grpSpPr>
      <p:sp>
        <p:nvSpPr>
          <p:cNvPr id="1170" name="Google Shape;1170;p14"/>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4"/>
          <p:cNvSpPr txBox="1"/>
          <p:nvPr>
            <p:ph type="title"/>
          </p:nvPr>
        </p:nvSpPr>
        <p:spPr>
          <a:xfrm>
            <a:off x="1275150" y="2183700"/>
            <a:ext cx="6593700" cy="77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4800"/>
              <a:buNone/>
              <a:defRPr sz="55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p:txBody>
      </p:sp>
      <p:grpSp>
        <p:nvGrpSpPr>
          <p:cNvPr id="1172" name="Google Shape;1172;p14"/>
          <p:cNvGrpSpPr/>
          <p:nvPr/>
        </p:nvGrpSpPr>
        <p:grpSpPr>
          <a:xfrm>
            <a:off x="771271" y="3950636"/>
            <a:ext cx="750503" cy="917365"/>
            <a:chOff x="794919" y="4014442"/>
            <a:chExt cx="750503" cy="917365"/>
          </a:xfrm>
        </p:grpSpPr>
        <p:sp>
          <p:nvSpPr>
            <p:cNvPr id="1173" name="Google Shape;1173;p14"/>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4"/>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4"/>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14"/>
          <p:cNvGrpSpPr/>
          <p:nvPr/>
        </p:nvGrpSpPr>
        <p:grpSpPr>
          <a:xfrm>
            <a:off x="755107" y="3481874"/>
            <a:ext cx="210867" cy="780480"/>
            <a:chOff x="2419167" y="1286206"/>
            <a:chExt cx="210867" cy="780480"/>
          </a:xfrm>
        </p:grpSpPr>
        <p:sp>
          <p:nvSpPr>
            <p:cNvPr id="1177" name="Google Shape;1177;p14"/>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4"/>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4"/>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4"/>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4"/>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4"/>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4"/>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4"/>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14"/>
          <p:cNvGrpSpPr/>
          <p:nvPr/>
        </p:nvGrpSpPr>
        <p:grpSpPr>
          <a:xfrm>
            <a:off x="295424" y="4168520"/>
            <a:ext cx="509674" cy="559624"/>
            <a:chOff x="1693693" y="-2602979"/>
            <a:chExt cx="509674" cy="559624"/>
          </a:xfrm>
        </p:grpSpPr>
        <p:sp>
          <p:nvSpPr>
            <p:cNvPr id="1193" name="Google Shape;1193;p14"/>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2" name="Google Shape;1202;p14"/>
          <p:cNvGrpSpPr/>
          <p:nvPr/>
        </p:nvGrpSpPr>
        <p:grpSpPr>
          <a:xfrm flipH="1">
            <a:off x="1030668" y="315013"/>
            <a:ext cx="606514" cy="741056"/>
            <a:chOff x="6180225" y="405175"/>
            <a:chExt cx="606514" cy="741056"/>
          </a:xfrm>
        </p:grpSpPr>
        <p:sp>
          <p:nvSpPr>
            <p:cNvPr id="1203" name="Google Shape;1203;p14"/>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14"/>
          <p:cNvGrpSpPr/>
          <p:nvPr/>
        </p:nvGrpSpPr>
        <p:grpSpPr>
          <a:xfrm>
            <a:off x="300421" y="2848081"/>
            <a:ext cx="457673" cy="400720"/>
            <a:chOff x="299281" y="2848081"/>
            <a:chExt cx="457673" cy="400720"/>
          </a:xfrm>
        </p:grpSpPr>
        <p:sp>
          <p:nvSpPr>
            <p:cNvPr id="1207" name="Google Shape;1207;p14"/>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4"/>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14"/>
          <p:cNvGrpSpPr/>
          <p:nvPr/>
        </p:nvGrpSpPr>
        <p:grpSpPr>
          <a:xfrm>
            <a:off x="796063" y="2795124"/>
            <a:ext cx="128941" cy="128941"/>
            <a:chOff x="794923" y="2795124"/>
            <a:chExt cx="128941" cy="128941"/>
          </a:xfrm>
        </p:grpSpPr>
        <p:sp>
          <p:nvSpPr>
            <p:cNvPr id="1210" name="Google Shape;1210;p14"/>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14"/>
          <p:cNvGrpSpPr/>
          <p:nvPr/>
        </p:nvGrpSpPr>
        <p:grpSpPr>
          <a:xfrm>
            <a:off x="1905060" y="388587"/>
            <a:ext cx="302661" cy="301826"/>
            <a:chOff x="2601030" y="2721166"/>
            <a:chExt cx="358773" cy="357783"/>
          </a:xfrm>
        </p:grpSpPr>
        <p:sp>
          <p:nvSpPr>
            <p:cNvPr id="1213" name="Google Shape;1213;p14"/>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14"/>
          <p:cNvGrpSpPr/>
          <p:nvPr/>
        </p:nvGrpSpPr>
        <p:grpSpPr>
          <a:xfrm flipH="1">
            <a:off x="263381" y="244061"/>
            <a:ext cx="798796" cy="813307"/>
            <a:chOff x="3411440" y="2423377"/>
            <a:chExt cx="991309" cy="1009316"/>
          </a:xfrm>
        </p:grpSpPr>
        <p:sp>
          <p:nvSpPr>
            <p:cNvPr id="1222" name="Google Shape;1222;p14"/>
            <p:cNvSpPr/>
            <p:nvPr/>
          </p:nvSpPr>
          <p:spPr>
            <a:xfrm>
              <a:off x="3411440" y="2423377"/>
              <a:ext cx="585623" cy="59160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3704241" y="2524303"/>
              <a:ext cx="192897" cy="191907"/>
            </a:xfrm>
            <a:custGeom>
              <a:rect b="b" l="l" r="r" t="t"/>
              <a:pathLst>
                <a:path extrusionOk="0" fill="none" h="5233" w="5260">
                  <a:moveTo>
                    <a:pt x="1" y="55"/>
                  </a:moveTo>
                  <a:cubicBezTo>
                    <a:pt x="2889" y="1"/>
                    <a:pt x="5259" y="2317"/>
                    <a:pt x="5259" y="5232"/>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3959048" y="2992990"/>
              <a:ext cx="443701" cy="43970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3897107" y="2935009"/>
              <a:ext cx="93955" cy="91975"/>
            </a:xfrm>
            <a:custGeom>
              <a:rect b="b" l="l" r="r" t="t"/>
              <a:pathLst>
                <a:path extrusionOk="0" fill="none" h="2508" w="2562">
                  <a:moveTo>
                    <a:pt x="2562" y="2508"/>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14"/>
          <p:cNvGrpSpPr/>
          <p:nvPr/>
        </p:nvGrpSpPr>
        <p:grpSpPr>
          <a:xfrm>
            <a:off x="514136" y="1163759"/>
            <a:ext cx="438065" cy="480997"/>
            <a:chOff x="1693693" y="-2602979"/>
            <a:chExt cx="509674" cy="559624"/>
          </a:xfrm>
        </p:grpSpPr>
        <p:sp>
          <p:nvSpPr>
            <p:cNvPr id="1227" name="Google Shape;1227;p14"/>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4"/>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4"/>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4"/>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4"/>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6" name="Google Shape;1236;p14"/>
          <p:cNvGrpSpPr/>
          <p:nvPr/>
        </p:nvGrpSpPr>
        <p:grpSpPr>
          <a:xfrm flipH="1">
            <a:off x="287634" y="1726737"/>
            <a:ext cx="184903" cy="235878"/>
            <a:chOff x="2947570" y="-1075969"/>
            <a:chExt cx="184903" cy="235878"/>
          </a:xfrm>
        </p:grpSpPr>
        <p:sp>
          <p:nvSpPr>
            <p:cNvPr id="1237" name="Google Shape;1237;p14"/>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4"/>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14"/>
          <p:cNvGrpSpPr/>
          <p:nvPr/>
        </p:nvGrpSpPr>
        <p:grpSpPr>
          <a:xfrm>
            <a:off x="1130042" y="1264814"/>
            <a:ext cx="187263" cy="187264"/>
            <a:chOff x="1447449" y="4268259"/>
            <a:chExt cx="217875" cy="217875"/>
          </a:xfrm>
        </p:grpSpPr>
        <p:sp>
          <p:nvSpPr>
            <p:cNvPr id="1241" name="Google Shape;1241;p14"/>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4"/>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4"/>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4"/>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4"/>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4"/>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4"/>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4"/>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14"/>
          <p:cNvGrpSpPr/>
          <p:nvPr/>
        </p:nvGrpSpPr>
        <p:grpSpPr>
          <a:xfrm>
            <a:off x="8371552" y="237156"/>
            <a:ext cx="511655" cy="625155"/>
            <a:chOff x="6180225" y="405175"/>
            <a:chExt cx="606514" cy="741056"/>
          </a:xfrm>
        </p:grpSpPr>
        <p:sp>
          <p:nvSpPr>
            <p:cNvPr id="1250" name="Google Shape;1250;p14"/>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4"/>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4"/>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14"/>
          <p:cNvGrpSpPr/>
          <p:nvPr/>
        </p:nvGrpSpPr>
        <p:grpSpPr>
          <a:xfrm flipH="1" rot="5400000">
            <a:off x="8093799" y="4189266"/>
            <a:ext cx="703922" cy="736809"/>
            <a:chOff x="3153626" y="-2653955"/>
            <a:chExt cx="834426" cy="873411"/>
          </a:xfrm>
        </p:grpSpPr>
        <p:sp>
          <p:nvSpPr>
            <p:cNvPr id="1254" name="Google Shape;1254;p14"/>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4"/>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4"/>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4"/>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4"/>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1" name="Google Shape;1261;p14"/>
          <p:cNvGrpSpPr/>
          <p:nvPr/>
        </p:nvGrpSpPr>
        <p:grpSpPr>
          <a:xfrm flipH="1" rot="5400000">
            <a:off x="8605367" y="3117832"/>
            <a:ext cx="193077" cy="245361"/>
            <a:chOff x="2079424" y="521748"/>
            <a:chExt cx="228873" cy="290850"/>
          </a:xfrm>
        </p:grpSpPr>
        <p:sp>
          <p:nvSpPr>
            <p:cNvPr id="1262" name="Google Shape;1262;p14"/>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14"/>
          <p:cNvGrpSpPr/>
          <p:nvPr/>
        </p:nvGrpSpPr>
        <p:grpSpPr>
          <a:xfrm flipH="1">
            <a:off x="7868851" y="377844"/>
            <a:ext cx="384731" cy="590613"/>
            <a:chOff x="1603769" y="107044"/>
            <a:chExt cx="384731" cy="590613"/>
          </a:xfrm>
        </p:grpSpPr>
        <p:sp>
          <p:nvSpPr>
            <p:cNvPr id="1266" name="Google Shape;1266;p14"/>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4"/>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4"/>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4"/>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4"/>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14"/>
          <p:cNvGrpSpPr/>
          <p:nvPr/>
        </p:nvGrpSpPr>
        <p:grpSpPr>
          <a:xfrm flipH="1">
            <a:off x="7637259" y="1057462"/>
            <a:ext cx="184903" cy="235878"/>
            <a:chOff x="2947570" y="-1075969"/>
            <a:chExt cx="184903" cy="235878"/>
          </a:xfrm>
        </p:grpSpPr>
        <p:sp>
          <p:nvSpPr>
            <p:cNvPr id="1274" name="Google Shape;1274;p14"/>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4"/>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4"/>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14"/>
          <p:cNvGrpSpPr/>
          <p:nvPr/>
        </p:nvGrpSpPr>
        <p:grpSpPr>
          <a:xfrm flipH="1">
            <a:off x="8139562" y="1043517"/>
            <a:ext cx="670541" cy="672920"/>
            <a:chOff x="4492684" y="662647"/>
            <a:chExt cx="847391" cy="850399"/>
          </a:xfrm>
        </p:grpSpPr>
        <p:sp>
          <p:nvSpPr>
            <p:cNvPr id="1278" name="Google Shape;1278;p14"/>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4"/>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14"/>
          <p:cNvSpPr/>
          <p:nvPr/>
        </p:nvSpPr>
        <p:spPr>
          <a:xfrm>
            <a:off x="8695441" y="1963315"/>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4" name="Google Shape;1284;p14"/>
          <p:cNvGrpSpPr/>
          <p:nvPr/>
        </p:nvGrpSpPr>
        <p:grpSpPr>
          <a:xfrm flipH="1">
            <a:off x="7362735" y="4329753"/>
            <a:ext cx="557642" cy="557642"/>
            <a:chOff x="3560335" y="-646412"/>
            <a:chExt cx="557642" cy="557642"/>
          </a:xfrm>
        </p:grpSpPr>
        <p:sp>
          <p:nvSpPr>
            <p:cNvPr id="1285" name="Google Shape;1285;p14"/>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4"/>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4"/>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4"/>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4"/>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4"/>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4"/>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4"/>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4"/>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4" name="Google Shape;1294;p14"/>
          <p:cNvGrpSpPr/>
          <p:nvPr/>
        </p:nvGrpSpPr>
        <p:grpSpPr>
          <a:xfrm>
            <a:off x="8114520" y="3338330"/>
            <a:ext cx="576312" cy="578897"/>
            <a:chOff x="1889565" y="-3382437"/>
            <a:chExt cx="670520" cy="673527"/>
          </a:xfrm>
        </p:grpSpPr>
        <p:sp>
          <p:nvSpPr>
            <p:cNvPr id="1295" name="Google Shape;1295;p14"/>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4"/>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4"/>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4"/>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14"/>
          <p:cNvGrpSpPr/>
          <p:nvPr/>
        </p:nvGrpSpPr>
        <p:grpSpPr>
          <a:xfrm rot="10800000">
            <a:off x="7097107" y="223648"/>
            <a:ext cx="479293" cy="479293"/>
            <a:chOff x="3560335" y="-646412"/>
            <a:chExt cx="557642" cy="557642"/>
          </a:xfrm>
        </p:grpSpPr>
        <p:sp>
          <p:nvSpPr>
            <p:cNvPr id="1301" name="Google Shape;1301;p14"/>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4"/>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4"/>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4"/>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4"/>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4"/>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4"/>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4"/>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14"/>
          <p:cNvGrpSpPr/>
          <p:nvPr/>
        </p:nvGrpSpPr>
        <p:grpSpPr>
          <a:xfrm flipH="1" rot="5400000">
            <a:off x="8526017" y="3979740"/>
            <a:ext cx="202705" cy="497323"/>
            <a:chOff x="6219428" y="3871144"/>
            <a:chExt cx="235841" cy="578619"/>
          </a:xfrm>
        </p:grpSpPr>
        <p:sp>
          <p:nvSpPr>
            <p:cNvPr id="1311" name="Google Shape;1311;p14"/>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4"/>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4" name="Google Shape;1314;p14"/>
          <p:cNvSpPr/>
          <p:nvPr/>
        </p:nvSpPr>
        <p:spPr>
          <a:xfrm>
            <a:off x="1630891" y="4714790"/>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5" name="Shape 1315"/>
        <p:cNvGrpSpPr/>
        <p:nvPr/>
      </p:nvGrpSpPr>
      <p:grpSpPr>
        <a:xfrm>
          <a:off x="0" y="0"/>
          <a:ext cx="0" cy="0"/>
          <a:chOff x="0" y="0"/>
          <a:chExt cx="0" cy="0"/>
        </a:xfrm>
      </p:grpSpPr>
      <p:sp>
        <p:nvSpPr>
          <p:cNvPr id="1316" name="Google Shape;1316;p15"/>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5"/>
          <p:cNvSpPr txBox="1"/>
          <p:nvPr>
            <p:ph type="title"/>
          </p:nvPr>
        </p:nvSpPr>
        <p:spPr>
          <a:xfrm>
            <a:off x="1731500" y="1609700"/>
            <a:ext cx="5681100" cy="733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4000"/>
              <a:buNone/>
              <a:defRPr sz="6500">
                <a:solidFill>
                  <a:schemeClr val="accent6"/>
                </a:solidFill>
                <a:latin typeface="Montserrat ExtraBold"/>
                <a:ea typeface="Montserrat ExtraBold"/>
                <a:cs typeface="Montserrat ExtraBold"/>
                <a:sym typeface="Montserrat ExtraBold"/>
              </a:defRPr>
            </a:lvl1pPr>
            <a:lvl2pPr lvl="1" algn="ctr">
              <a:spcBef>
                <a:spcPts val="0"/>
              </a:spcBef>
              <a:spcAft>
                <a:spcPts val="0"/>
              </a:spcAft>
              <a:buClr>
                <a:schemeClr val="accent3"/>
              </a:buClr>
              <a:buSzPts val="4000"/>
              <a:buNone/>
              <a:defRPr sz="4000">
                <a:solidFill>
                  <a:schemeClr val="accent3"/>
                </a:solidFill>
              </a:defRPr>
            </a:lvl2pPr>
            <a:lvl3pPr lvl="2" algn="ctr">
              <a:spcBef>
                <a:spcPts val="0"/>
              </a:spcBef>
              <a:spcAft>
                <a:spcPts val="0"/>
              </a:spcAft>
              <a:buClr>
                <a:schemeClr val="accent3"/>
              </a:buClr>
              <a:buSzPts val="4000"/>
              <a:buNone/>
              <a:defRPr sz="4000">
                <a:solidFill>
                  <a:schemeClr val="accent3"/>
                </a:solidFill>
              </a:defRPr>
            </a:lvl3pPr>
            <a:lvl4pPr lvl="3" algn="ctr">
              <a:spcBef>
                <a:spcPts val="0"/>
              </a:spcBef>
              <a:spcAft>
                <a:spcPts val="0"/>
              </a:spcAft>
              <a:buClr>
                <a:schemeClr val="accent3"/>
              </a:buClr>
              <a:buSzPts val="4000"/>
              <a:buNone/>
              <a:defRPr sz="4000">
                <a:solidFill>
                  <a:schemeClr val="accent3"/>
                </a:solidFill>
              </a:defRPr>
            </a:lvl4pPr>
            <a:lvl5pPr lvl="4" algn="ctr">
              <a:spcBef>
                <a:spcPts val="0"/>
              </a:spcBef>
              <a:spcAft>
                <a:spcPts val="0"/>
              </a:spcAft>
              <a:buClr>
                <a:schemeClr val="accent3"/>
              </a:buClr>
              <a:buSzPts val="4000"/>
              <a:buNone/>
              <a:defRPr sz="4000">
                <a:solidFill>
                  <a:schemeClr val="accent3"/>
                </a:solidFill>
              </a:defRPr>
            </a:lvl5pPr>
            <a:lvl6pPr lvl="5" algn="ctr">
              <a:spcBef>
                <a:spcPts val="0"/>
              </a:spcBef>
              <a:spcAft>
                <a:spcPts val="0"/>
              </a:spcAft>
              <a:buClr>
                <a:schemeClr val="accent3"/>
              </a:buClr>
              <a:buSzPts val="4000"/>
              <a:buNone/>
              <a:defRPr sz="4000">
                <a:solidFill>
                  <a:schemeClr val="accent3"/>
                </a:solidFill>
              </a:defRPr>
            </a:lvl6pPr>
            <a:lvl7pPr lvl="6" algn="ctr">
              <a:spcBef>
                <a:spcPts val="0"/>
              </a:spcBef>
              <a:spcAft>
                <a:spcPts val="0"/>
              </a:spcAft>
              <a:buClr>
                <a:schemeClr val="accent3"/>
              </a:buClr>
              <a:buSzPts val="4000"/>
              <a:buNone/>
              <a:defRPr sz="4000">
                <a:solidFill>
                  <a:schemeClr val="accent3"/>
                </a:solidFill>
              </a:defRPr>
            </a:lvl7pPr>
            <a:lvl8pPr lvl="7" algn="ctr">
              <a:spcBef>
                <a:spcPts val="0"/>
              </a:spcBef>
              <a:spcAft>
                <a:spcPts val="0"/>
              </a:spcAft>
              <a:buClr>
                <a:schemeClr val="accent3"/>
              </a:buClr>
              <a:buSzPts val="4000"/>
              <a:buNone/>
              <a:defRPr sz="4000">
                <a:solidFill>
                  <a:schemeClr val="accent3"/>
                </a:solidFill>
              </a:defRPr>
            </a:lvl8pPr>
            <a:lvl9pPr lvl="8" algn="ctr">
              <a:spcBef>
                <a:spcPts val="0"/>
              </a:spcBef>
              <a:spcAft>
                <a:spcPts val="0"/>
              </a:spcAft>
              <a:buClr>
                <a:schemeClr val="accent3"/>
              </a:buClr>
              <a:buSzPts val="4000"/>
              <a:buNone/>
              <a:defRPr sz="4000">
                <a:solidFill>
                  <a:schemeClr val="accent3"/>
                </a:solidFill>
              </a:defRPr>
            </a:lvl9pPr>
          </a:lstStyle>
          <a:p/>
        </p:txBody>
      </p:sp>
      <p:sp>
        <p:nvSpPr>
          <p:cNvPr id="1318" name="Google Shape;1318;p15"/>
          <p:cNvSpPr txBox="1"/>
          <p:nvPr>
            <p:ph idx="1" type="subTitle"/>
          </p:nvPr>
        </p:nvSpPr>
        <p:spPr>
          <a:xfrm>
            <a:off x="2867700" y="2622175"/>
            <a:ext cx="3408600" cy="675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Font typeface="Nunito"/>
              <a:buNone/>
              <a:defRPr sz="2100">
                <a:solidFill>
                  <a:schemeClr val="accent2"/>
                </a:solidFill>
                <a:latin typeface="Nunito"/>
                <a:ea typeface="Nunito"/>
                <a:cs typeface="Nunito"/>
                <a:sym typeface="Nunito"/>
              </a:defRPr>
            </a:lvl1pPr>
            <a:lvl2pPr lvl="1"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2pPr>
            <a:lvl3pPr lvl="2"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3pPr>
            <a:lvl4pPr lvl="3"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4pPr>
            <a:lvl5pPr lvl="4"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5pPr>
            <a:lvl6pPr lvl="5"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6pPr>
            <a:lvl7pPr lvl="6"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7pPr>
            <a:lvl8pPr lvl="7"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8pPr>
            <a:lvl9pPr lvl="8"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9pPr>
          </a:lstStyle>
          <a:p/>
        </p:txBody>
      </p:sp>
      <p:sp>
        <p:nvSpPr>
          <p:cNvPr id="1319" name="Google Shape;1319;p15"/>
          <p:cNvSpPr txBox="1"/>
          <p:nvPr>
            <p:ph idx="2" type="subTitle"/>
          </p:nvPr>
        </p:nvSpPr>
        <p:spPr>
          <a:xfrm>
            <a:off x="2867700" y="3329850"/>
            <a:ext cx="3408600" cy="675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800"/>
              <a:buFont typeface="Nunito"/>
              <a:buNone/>
              <a:defRPr sz="2100">
                <a:solidFill>
                  <a:schemeClr val="accent2"/>
                </a:solidFill>
                <a:latin typeface="Nunito ExtraBold"/>
                <a:ea typeface="Nunito ExtraBold"/>
                <a:cs typeface="Nunito ExtraBold"/>
                <a:sym typeface="Nunito ExtraBold"/>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1320" name="Google Shape;1320;p15"/>
          <p:cNvGrpSpPr/>
          <p:nvPr/>
        </p:nvGrpSpPr>
        <p:grpSpPr>
          <a:xfrm>
            <a:off x="291107" y="355950"/>
            <a:ext cx="545422" cy="666492"/>
            <a:chOff x="2859835" y="2776139"/>
            <a:chExt cx="634581" cy="775442"/>
          </a:xfrm>
        </p:grpSpPr>
        <p:sp>
          <p:nvSpPr>
            <p:cNvPr id="1321" name="Google Shape;1321;p15"/>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5"/>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5"/>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4" name="Google Shape;1324;p15"/>
          <p:cNvGrpSpPr/>
          <p:nvPr/>
        </p:nvGrpSpPr>
        <p:grpSpPr>
          <a:xfrm>
            <a:off x="837643" y="246679"/>
            <a:ext cx="330676" cy="507632"/>
            <a:chOff x="1603769" y="107044"/>
            <a:chExt cx="384731" cy="590613"/>
          </a:xfrm>
        </p:grpSpPr>
        <p:sp>
          <p:nvSpPr>
            <p:cNvPr id="1325" name="Google Shape;1325;p15"/>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5"/>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5"/>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5"/>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5"/>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5"/>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5"/>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15"/>
          <p:cNvGrpSpPr/>
          <p:nvPr/>
        </p:nvGrpSpPr>
        <p:grpSpPr>
          <a:xfrm rot="10800000">
            <a:off x="421653" y="1212619"/>
            <a:ext cx="606382" cy="616689"/>
            <a:chOff x="3027518" y="-1395725"/>
            <a:chExt cx="705506" cy="717497"/>
          </a:xfrm>
        </p:grpSpPr>
        <p:sp>
          <p:nvSpPr>
            <p:cNvPr id="1333" name="Google Shape;1333;p15"/>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5"/>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5"/>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5"/>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5"/>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5"/>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5"/>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5"/>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5"/>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2" name="Google Shape;1342;p15"/>
          <p:cNvGrpSpPr/>
          <p:nvPr/>
        </p:nvGrpSpPr>
        <p:grpSpPr>
          <a:xfrm>
            <a:off x="1045944" y="871518"/>
            <a:ext cx="158924" cy="202737"/>
            <a:chOff x="2947570" y="-1075969"/>
            <a:chExt cx="184903" cy="235878"/>
          </a:xfrm>
        </p:grpSpPr>
        <p:sp>
          <p:nvSpPr>
            <p:cNvPr id="1343" name="Google Shape;1343;p15"/>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5"/>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5"/>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15"/>
          <p:cNvGrpSpPr/>
          <p:nvPr/>
        </p:nvGrpSpPr>
        <p:grpSpPr>
          <a:xfrm>
            <a:off x="273209" y="511759"/>
            <a:ext cx="110824" cy="110824"/>
            <a:chOff x="794923" y="2795124"/>
            <a:chExt cx="128941" cy="128941"/>
          </a:xfrm>
        </p:grpSpPr>
        <p:sp>
          <p:nvSpPr>
            <p:cNvPr id="1347" name="Google Shape;1347;p1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15"/>
          <p:cNvGrpSpPr/>
          <p:nvPr/>
        </p:nvGrpSpPr>
        <p:grpSpPr>
          <a:xfrm>
            <a:off x="1309066" y="453239"/>
            <a:ext cx="187263" cy="187264"/>
            <a:chOff x="1447449" y="4268259"/>
            <a:chExt cx="217875" cy="217875"/>
          </a:xfrm>
        </p:grpSpPr>
        <p:sp>
          <p:nvSpPr>
            <p:cNvPr id="1350" name="Google Shape;1350;p15"/>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5"/>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15"/>
          <p:cNvGrpSpPr/>
          <p:nvPr/>
        </p:nvGrpSpPr>
        <p:grpSpPr>
          <a:xfrm>
            <a:off x="1670680" y="195349"/>
            <a:ext cx="158924" cy="202737"/>
            <a:chOff x="2947570" y="-1075969"/>
            <a:chExt cx="184903" cy="235878"/>
          </a:xfrm>
        </p:grpSpPr>
        <p:sp>
          <p:nvSpPr>
            <p:cNvPr id="1359" name="Google Shape;1359;p15"/>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15"/>
          <p:cNvGrpSpPr/>
          <p:nvPr/>
        </p:nvGrpSpPr>
        <p:grpSpPr>
          <a:xfrm>
            <a:off x="559039" y="4454821"/>
            <a:ext cx="308365" cy="307514"/>
            <a:chOff x="2601030" y="2721166"/>
            <a:chExt cx="358773" cy="357783"/>
          </a:xfrm>
        </p:grpSpPr>
        <p:sp>
          <p:nvSpPr>
            <p:cNvPr id="1363" name="Google Shape;1363;p15"/>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15"/>
          <p:cNvGrpSpPr/>
          <p:nvPr/>
        </p:nvGrpSpPr>
        <p:grpSpPr>
          <a:xfrm>
            <a:off x="8337142" y="445864"/>
            <a:ext cx="187263" cy="187264"/>
            <a:chOff x="1447449" y="4268259"/>
            <a:chExt cx="217875" cy="217875"/>
          </a:xfrm>
        </p:grpSpPr>
        <p:sp>
          <p:nvSpPr>
            <p:cNvPr id="1372" name="Google Shape;1372;p15"/>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15"/>
          <p:cNvGrpSpPr/>
          <p:nvPr/>
        </p:nvGrpSpPr>
        <p:grpSpPr>
          <a:xfrm rot="3599929">
            <a:off x="7799091" y="3825511"/>
            <a:ext cx="717247" cy="750757"/>
            <a:chOff x="3153626" y="-2653955"/>
            <a:chExt cx="834426" cy="873411"/>
          </a:xfrm>
        </p:grpSpPr>
        <p:sp>
          <p:nvSpPr>
            <p:cNvPr id="1381" name="Google Shape;1381;p15"/>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5"/>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5"/>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8" name="Google Shape;1388;p15"/>
          <p:cNvGrpSpPr/>
          <p:nvPr/>
        </p:nvGrpSpPr>
        <p:grpSpPr>
          <a:xfrm>
            <a:off x="8601310" y="3081742"/>
            <a:ext cx="166649" cy="167500"/>
            <a:chOff x="3407917" y="-1400250"/>
            <a:chExt cx="193891" cy="194881"/>
          </a:xfrm>
        </p:grpSpPr>
        <p:sp>
          <p:nvSpPr>
            <p:cNvPr id="1389" name="Google Shape;1389;p15"/>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15"/>
          <p:cNvGrpSpPr/>
          <p:nvPr/>
        </p:nvGrpSpPr>
        <p:grpSpPr>
          <a:xfrm>
            <a:off x="8286199" y="4272010"/>
            <a:ext cx="576312" cy="578897"/>
            <a:chOff x="1889565" y="-3382437"/>
            <a:chExt cx="670520" cy="673527"/>
          </a:xfrm>
        </p:grpSpPr>
        <p:sp>
          <p:nvSpPr>
            <p:cNvPr id="1398" name="Google Shape;1398;p15"/>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5"/>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5"/>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5"/>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5"/>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15"/>
          <p:cNvGrpSpPr/>
          <p:nvPr/>
        </p:nvGrpSpPr>
        <p:grpSpPr>
          <a:xfrm>
            <a:off x="8583070" y="3689955"/>
            <a:ext cx="202705" cy="497323"/>
            <a:chOff x="6219428" y="3871144"/>
            <a:chExt cx="235841" cy="578619"/>
          </a:xfrm>
        </p:grpSpPr>
        <p:sp>
          <p:nvSpPr>
            <p:cNvPr id="1404" name="Google Shape;1404;p15"/>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5"/>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5"/>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7" name="Google Shape;1407;p15"/>
          <p:cNvGrpSpPr/>
          <p:nvPr/>
        </p:nvGrpSpPr>
        <p:grpSpPr>
          <a:xfrm>
            <a:off x="8350826" y="3457905"/>
            <a:ext cx="196716" cy="249985"/>
            <a:chOff x="2079424" y="521748"/>
            <a:chExt cx="228873" cy="290850"/>
          </a:xfrm>
        </p:grpSpPr>
        <p:sp>
          <p:nvSpPr>
            <p:cNvPr id="1408" name="Google Shape;1408;p15"/>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5"/>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5"/>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15"/>
          <p:cNvGrpSpPr/>
          <p:nvPr/>
        </p:nvGrpSpPr>
        <p:grpSpPr>
          <a:xfrm rot="-5400000">
            <a:off x="7341839" y="4402664"/>
            <a:ext cx="479293" cy="479293"/>
            <a:chOff x="3560335" y="-646412"/>
            <a:chExt cx="557642" cy="557642"/>
          </a:xfrm>
        </p:grpSpPr>
        <p:sp>
          <p:nvSpPr>
            <p:cNvPr id="1412" name="Google Shape;1412;p15"/>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5"/>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5"/>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5"/>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5"/>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5"/>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5"/>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5"/>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5"/>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21" name="Shape 1421"/>
        <p:cNvGrpSpPr/>
        <p:nvPr/>
      </p:nvGrpSpPr>
      <p:grpSpPr>
        <a:xfrm>
          <a:off x="0" y="0"/>
          <a:ext cx="0" cy="0"/>
          <a:chOff x="0" y="0"/>
          <a:chExt cx="0" cy="0"/>
        </a:xfrm>
      </p:grpSpPr>
      <p:sp>
        <p:nvSpPr>
          <p:cNvPr id="1422" name="Google Shape;1422;p16"/>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6"/>
          <p:cNvSpPr txBox="1"/>
          <p:nvPr>
            <p:ph type="title"/>
          </p:nvPr>
        </p:nvSpPr>
        <p:spPr>
          <a:xfrm>
            <a:off x="2357100" y="3323481"/>
            <a:ext cx="4429800" cy="326400"/>
          </a:xfrm>
          <a:prstGeom prst="rect">
            <a:avLst/>
          </a:prstGeom>
        </p:spPr>
        <p:txBody>
          <a:bodyPr anchorCtr="0" anchor="ctr" bIns="91425" lIns="91425" spcFirstLastPara="1" rIns="91425" wrap="square" tIns="91425">
            <a:noAutofit/>
          </a:bodyPr>
          <a:lstStyle>
            <a:lvl1pPr lvl="0" algn="ctr">
              <a:spcBef>
                <a:spcPts val="0"/>
              </a:spcBef>
              <a:spcAft>
                <a:spcPts val="0"/>
              </a:spcAft>
              <a:buSzPts val="2500"/>
              <a:buFont typeface="Nunito"/>
              <a:buNone/>
              <a:defRPr sz="2000">
                <a:latin typeface="Nunito"/>
                <a:ea typeface="Nunito"/>
                <a:cs typeface="Nunito"/>
                <a:sym typeface="Nunito"/>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1424" name="Google Shape;1424;p16"/>
          <p:cNvSpPr txBox="1"/>
          <p:nvPr>
            <p:ph idx="1" type="subTitle"/>
          </p:nvPr>
        </p:nvSpPr>
        <p:spPr>
          <a:xfrm>
            <a:off x="2132850" y="1269400"/>
            <a:ext cx="4878300" cy="1903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Nunito"/>
              <a:buNone/>
              <a:defRPr b="1" sz="2500">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1425" name="Google Shape;1425;p16"/>
          <p:cNvGrpSpPr/>
          <p:nvPr/>
        </p:nvGrpSpPr>
        <p:grpSpPr>
          <a:xfrm>
            <a:off x="7351905" y="268838"/>
            <a:ext cx="200704" cy="200674"/>
            <a:chOff x="6886110" y="773687"/>
            <a:chExt cx="249074" cy="249037"/>
          </a:xfrm>
        </p:grpSpPr>
        <p:sp>
          <p:nvSpPr>
            <p:cNvPr id="1426" name="Google Shape;1426;p16"/>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6"/>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6"/>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6"/>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6"/>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6"/>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6"/>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6"/>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16"/>
          <p:cNvGrpSpPr/>
          <p:nvPr/>
        </p:nvGrpSpPr>
        <p:grpSpPr>
          <a:xfrm>
            <a:off x="8141885" y="268820"/>
            <a:ext cx="488729" cy="597143"/>
            <a:chOff x="6180225" y="405175"/>
            <a:chExt cx="606514" cy="741056"/>
          </a:xfrm>
        </p:grpSpPr>
        <p:sp>
          <p:nvSpPr>
            <p:cNvPr id="1435" name="Google Shape;1435;p16"/>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6"/>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6"/>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16"/>
          <p:cNvGrpSpPr/>
          <p:nvPr/>
        </p:nvGrpSpPr>
        <p:grpSpPr>
          <a:xfrm>
            <a:off x="7549593" y="487835"/>
            <a:ext cx="798796" cy="813307"/>
            <a:chOff x="3411440" y="2423377"/>
            <a:chExt cx="991309" cy="1009316"/>
          </a:xfrm>
        </p:grpSpPr>
        <p:sp>
          <p:nvSpPr>
            <p:cNvPr id="1439" name="Google Shape;1439;p16"/>
            <p:cNvSpPr/>
            <p:nvPr/>
          </p:nvSpPr>
          <p:spPr>
            <a:xfrm>
              <a:off x="3411440" y="2423377"/>
              <a:ext cx="585623" cy="59160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6"/>
            <p:cNvSpPr/>
            <p:nvPr/>
          </p:nvSpPr>
          <p:spPr>
            <a:xfrm>
              <a:off x="3704241" y="2524303"/>
              <a:ext cx="192897" cy="191907"/>
            </a:xfrm>
            <a:custGeom>
              <a:rect b="b" l="l" r="r" t="t"/>
              <a:pathLst>
                <a:path extrusionOk="0" fill="none" h="5233" w="5260">
                  <a:moveTo>
                    <a:pt x="1" y="55"/>
                  </a:moveTo>
                  <a:cubicBezTo>
                    <a:pt x="2889" y="1"/>
                    <a:pt x="5259" y="2317"/>
                    <a:pt x="5259" y="5232"/>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6"/>
            <p:cNvSpPr/>
            <p:nvPr/>
          </p:nvSpPr>
          <p:spPr>
            <a:xfrm>
              <a:off x="3959048" y="2992990"/>
              <a:ext cx="443701" cy="43970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6"/>
            <p:cNvSpPr/>
            <p:nvPr/>
          </p:nvSpPr>
          <p:spPr>
            <a:xfrm>
              <a:off x="3897107" y="2935009"/>
              <a:ext cx="93955" cy="91975"/>
            </a:xfrm>
            <a:custGeom>
              <a:rect b="b" l="l" r="r" t="t"/>
              <a:pathLst>
                <a:path extrusionOk="0" fill="none" h="2508" w="2562">
                  <a:moveTo>
                    <a:pt x="2562" y="2508"/>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16"/>
          <p:cNvGrpSpPr/>
          <p:nvPr/>
        </p:nvGrpSpPr>
        <p:grpSpPr>
          <a:xfrm>
            <a:off x="8461216" y="938470"/>
            <a:ext cx="411494" cy="664330"/>
            <a:chOff x="4698532" y="1605962"/>
            <a:chExt cx="510665" cy="824436"/>
          </a:xfrm>
        </p:grpSpPr>
        <p:sp>
          <p:nvSpPr>
            <p:cNvPr id="1444" name="Google Shape;1444;p16"/>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6"/>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6"/>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16"/>
          <p:cNvGrpSpPr/>
          <p:nvPr/>
        </p:nvGrpSpPr>
        <p:grpSpPr>
          <a:xfrm>
            <a:off x="8709353" y="1780119"/>
            <a:ext cx="110824" cy="110824"/>
            <a:chOff x="794923" y="2795124"/>
            <a:chExt cx="128941" cy="128941"/>
          </a:xfrm>
        </p:grpSpPr>
        <p:sp>
          <p:nvSpPr>
            <p:cNvPr id="1448" name="Google Shape;1448;p1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0" name="Google Shape;1450;p16"/>
          <p:cNvGrpSpPr/>
          <p:nvPr/>
        </p:nvGrpSpPr>
        <p:grpSpPr>
          <a:xfrm>
            <a:off x="612881" y="439171"/>
            <a:ext cx="200704" cy="200674"/>
            <a:chOff x="6886110" y="773687"/>
            <a:chExt cx="249074" cy="249037"/>
          </a:xfrm>
        </p:grpSpPr>
        <p:sp>
          <p:nvSpPr>
            <p:cNvPr id="1451" name="Google Shape;1451;p16"/>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6"/>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6"/>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6"/>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6"/>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6"/>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6"/>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6"/>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9" name="Google Shape;1459;p16"/>
          <p:cNvGrpSpPr/>
          <p:nvPr/>
        </p:nvGrpSpPr>
        <p:grpSpPr>
          <a:xfrm>
            <a:off x="295591" y="3283590"/>
            <a:ext cx="393370" cy="344419"/>
            <a:chOff x="299281" y="2848081"/>
            <a:chExt cx="457673" cy="400720"/>
          </a:xfrm>
        </p:grpSpPr>
        <p:sp>
          <p:nvSpPr>
            <p:cNvPr id="1460" name="Google Shape;1460;p16"/>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6"/>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16"/>
          <p:cNvGrpSpPr/>
          <p:nvPr/>
        </p:nvGrpSpPr>
        <p:grpSpPr>
          <a:xfrm>
            <a:off x="307452" y="2990647"/>
            <a:ext cx="110824" cy="110824"/>
            <a:chOff x="794923" y="2795124"/>
            <a:chExt cx="128941" cy="128941"/>
          </a:xfrm>
        </p:grpSpPr>
        <p:sp>
          <p:nvSpPr>
            <p:cNvPr id="1463" name="Google Shape;1463;p1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16"/>
          <p:cNvGrpSpPr/>
          <p:nvPr/>
        </p:nvGrpSpPr>
        <p:grpSpPr>
          <a:xfrm>
            <a:off x="788879" y="4086004"/>
            <a:ext cx="645057" cy="788475"/>
            <a:chOff x="794919" y="4014442"/>
            <a:chExt cx="750503" cy="917365"/>
          </a:xfrm>
        </p:grpSpPr>
        <p:sp>
          <p:nvSpPr>
            <p:cNvPr id="1466" name="Google Shape;1466;p16"/>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6"/>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6"/>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9" name="Google Shape;1469;p16"/>
          <p:cNvGrpSpPr/>
          <p:nvPr/>
        </p:nvGrpSpPr>
        <p:grpSpPr>
          <a:xfrm>
            <a:off x="686271" y="3621286"/>
            <a:ext cx="181240" cy="670823"/>
            <a:chOff x="2419167" y="1286206"/>
            <a:chExt cx="210867" cy="780480"/>
          </a:xfrm>
        </p:grpSpPr>
        <p:sp>
          <p:nvSpPr>
            <p:cNvPr id="1470" name="Google Shape;1470;p16"/>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6"/>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6"/>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6"/>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6"/>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6"/>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6"/>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6"/>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6"/>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6"/>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6"/>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6"/>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6"/>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6"/>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6"/>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16"/>
          <p:cNvGrpSpPr/>
          <p:nvPr/>
        </p:nvGrpSpPr>
        <p:grpSpPr>
          <a:xfrm>
            <a:off x="273142" y="4265007"/>
            <a:ext cx="438065" cy="480997"/>
            <a:chOff x="1693693" y="-2602979"/>
            <a:chExt cx="509674" cy="559624"/>
          </a:xfrm>
        </p:grpSpPr>
        <p:sp>
          <p:nvSpPr>
            <p:cNvPr id="1486" name="Google Shape;1486;p16"/>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6"/>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6"/>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6"/>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6"/>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6"/>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6"/>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6"/>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6"/>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5" name="Google Shape;1495;p16"/>
          <p:cNvSpPr/>
          <p:nvPr/>
        </p:nvSpPr>
        <p:spPr>
          <a:xfrm>
            <a:off x="448008" y="4025981"/>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6" name="Shape 1496"/>
        <p:cNvGrpSpPr/>
        <p:nvPr/>
      </p:nvGrpSpPr>
      <p:grpSpPr>
        <a:xfrm>
          <a:off x="0" y="0"/>
          <a:ext cx="0" cy="0"/>
          <a:chOff x="0" y="0"/>
          <a:chExt cx="0" cy="0"/>
        </a:xfrm>
      </p:grpSpPr>
      <p:sp>
        <p:nvSpPr>
          <p:cNvPr id="1497" name="Google Shape;1497;p17"/>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txBox="1"/>
          <p:nvPr>
            <p:ph hasCustomPrompt="1" type="title"/>
          </p:nvPr>
        </p:nvSpPr>
        <p:spPr>
          <a:xfrm>
            <a:off x="2125200" y="1445500"/>
            <a:ext cx="4893600" cy="190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9500"/>
              <a:buFont typeface="Montserrat ExtraBold"/>
              <a:buNone/>
              <a:defRPr sz="15000">
                <a:solidFill>
                  <a:schemeClr val="accent5"/>
                </a:solidFill>
                <a:latin typeface="Montserrat ExtraBold"/>
                <a:ea typeface="Montserrat ExtraBold"/>
                <a:cs typeface="Montserrat ExtraBold"/>
                <a:sym typeface="Montserrat ExtraBold"/>
              </a:defRPr>
            </a:lvl1pPr>
            <a:lvl2pPr lvl="1" algn="ctr">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2pPr>
            <a:lvl3pPr lvl="2" algn="ctr">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3pPr>
            <a:lvl4pPr lvl="3" algn="ctr">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4pPr>
            <a:lvl5pPr lvl="4" algn="ctr">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5pPr>
            <a:lvl6pPr lvl="5" algn="ctr">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6pPr>
            <a:lvl7pPr lvl="6" algn="ctr">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7pPr>
            <a:lvl8pPr lvl="7" algn="ctr">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8pPr>
            <a:lvl9pPr lvl="8" algn="ctr">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9pPr>
          </a:lstStyle>
          <a:p>
            <a:r>
              <a:t>xx%</a:t>
            </a:r>
          </a:p>
        </p:txBody>
      </p:sp>
      <p:grpSp>
        <p:nvGrpSpPr>
          <p:cNvPr id="1499" name="Google Shape;1499;p17"/>
          <p:cNvGrpSpPr/>
          <p:nvPr/>
        </p:nvGrpSpPr>
        <p:grpSpPr>
          <a:xfrm>
            <a:off x="7458669" y="3709500"/>
            <a:ext cx="302661" cy="301826"/>
            <a:chOff x="2601030" y="2721166"/>
            <a:chExt cx="358773" cy="357783"/>
          </a:xfrm>
        </p:grpSpPr>
        <p:sp>
          <p:nvSpPr>
            <p:cNvPr id="1500" name="Google Shape;1500;p1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17"/>
          <p:cNvGrpSpPr/>
          <p:nvPr/>
        </p:nvGrpSpPr>
        <p:grpSpPr>
          <a:xfrm>
            <a:off x="8332534" y="313356"/>
            <a:ext cx="511655" cy="625155"/>
            <a:chOff x="6180225" y="405175"/>
            <a:chExt cx="606514" cy="741056"/>
          </a:xfrm>
        </p:grpSpPr>
        <p:sp>
          <p:nvSpPr>
            <p:cNvPr id="1509" name="Google Shape;1509;p17"/>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7"/>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7"/>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17"/>
          <p:cNvGrpSpPr/>
          <p:nvPr/>
        </p:nvGrpSpPr>
        <p:grpSpPr>
          <a:xfrm>
            <a:off x="1940406" y="388587"/>
            <a:ext cx="302661" cy="301826"/>
            <a:chOff x="2601030" y="2721166"/>
            <a:chExt cx="358773" cy="357783"/>
          </a:xfrm>
        </p:grpSpPr>
        <p:sp>
          <p:nvSpPr>
            <p:cNvPr id="1513" name="Google Shape;1513;p1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1" name="Google Shape;1521;p17"/>
          <p:cNvGrpSpPr/>
          <p:nvPr/>
        </p:nvGrpSpPr>
        <p:grpSpPr>
          <a:xfrm rot="-5400000">
            <a:off x="357261" y="4189266"/>
            <a:ext cx="703922" cy="736809"/>
            <a:chOff x="3153626" y="-2653955"/>
            <a:chExt cx="834426" cy="873411"/>
          </a:xfrm>
        </p:grpSpPr>
        <p:sp>
          <p:nvSpPr>
            <p:cNvPr id="1522" name="Google Shape;1522;p17"/>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7"/>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7"/>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7"/>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7"/>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7"/>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7"/>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9" name="Google Shape;1529;p17"/>
          <p:cNvSpPr/>
          <p:nvPr/>
        </p:nvSpPr>
        <p:spPr>
          <a:xfrm rot="-5400000">
            <a:off x="1165145" y="4518867"/>
            <a:ext cx="76725" cy="77591"/>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0" name="Google Shape;1530;p17"/>
          <p:cNvGrpSpPr/>
          <p:nvPr/>
        </p:nvGrpSpPr>
        <p:grpSpPr>
          <a:xfrm rot="-5400000">
            <a:off x="433113" y="3890456"/>
            <a:ext cx="198955" cy="488123"/>
            <a:chOff x="6219428" y="3871144"/>
            <a:chExt cx="235841" cy="578619"/>
          </a:xfrm>
        </p:grpSpPr>
        <p:sp>
          <p:nvSpPr>
            <p:cNvPr id="1531" name="Google Shape;1531;p17"/>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7"/>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7"/>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17"/>
          <p:cNvGrpSpPr/>
          <p:nvPr/>
        </p:nvGrpSpPr>
        <p:grpSpPr>
          <a:xfrm rot="-5400000">
            <a:off x="356538" y="3575032"/>
            <a:ext cx="193077" cy="245361"/>
            <a:chOff x="2079424" y="521748"/>
            <a:chExt cx="228873" cy="290850"/>
          </a:xfrm>
        </p:grpSpPr>
        <p:sp>
          <p:nvSpPr>
            <p:cNvPr id="1535" name="Google Shape;1535;p17"/>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7"/>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7"/>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8" name="Google Shape;1538;p17"/>
          <p:cNvSpPr/>
          <p:nvPr/>
        </p:nvSpPr>
        <p:spPr>
          <a:xfrm flipH="1">
            <a:off x="7762757" y="2943625"/>
            <a:ext cx="156650" cy="156675"/>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9" name="Google Shape;1539;p17"/>
          <p:cNvGrpSpPr/>
          <p:nvPr/>
        </p:nvGrpSpPr>
        <p:grpSpPr>
          <a:xfrm flipH="1">
            <a:off x="1242297" y="1233837"/>
            <a:ext cx="249074" cy="249037"/>
            <a:chOff x="6886110" y="773687"/>
            <a:chExt cx="249074" cy="249037"/>
          </a:xfrm>
        </p:grpSpPr>
        <p:sp>
          <p:nvSpPr>
            <p:cNvPr id="1540" name="Google Shape;1540;p17"/>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7"/>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7"/>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7"/>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7"/>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7"/>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7"/>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7"/>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8" name="Google Shape;1548;p17"/>
          <p:cNvGrpSpPr/>
          <p:nvPr/>
        </p:nvGrpSpPr>
        <p:grpSpPr>
          <a:xfrm flipH="1">
            <a:off x="954468" y="315013"/>
            <a:ext cx="606514" cy="741056"/>
            <a:chOff x="6180225" y="405175"/>
            <a:chExt cx="606514" cy="741056"/>
          </a:xfrm>
        </p:grpSpPr>
        <p:sp>
          <p:nvSpPr>
            <p:cNvPr id="1549" name="Google Shape;1549;p17"/>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7"/>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7"/>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17"/>
          <p:cNvSpPr/>
          <p:nvPr/>
        </p:nvSpPr>
        <p:spPr>
          <a:xfrm flipH="1">
            <a:off x="407591" y="1892446"/>
            <a:ext cx="90984" cy="91975"/>
          </a:xfrm>
          <a:custGeom>
            <a:rect b="b" l="l" r="r" t="t"/>
            <a:pathLst>
              <a:path extrusionOk="0" fill="none" h="2508" w="2481">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3" name="Google Shape;1553;p17"/>
          <p:cNvGrpSpPr/>
          <p:nvPr/>
        </p:nvGrpSpPr>
        <p:grpSpPr>
          <a:xfrm flipH="1">
            <a:off x="663047" y="491837"/>
            <a:ext cx="249074" cy="249037"/>
            <a:chOff x="6886110" y="773687"/>
            <a:chExt cx="249074" cy="249037"/>
          </a:xfrm>
        </p:grpSpPr>
        <p:sp>
          <p:nvSpPr>
            <p:cNvPr id="1554" name="Google Shape;1554;p17"/>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7"/>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7"/>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7"/>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7"/>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7"/>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7"/>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7"/>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2" name="Google Shape;1562;p17"/>
          <p:cNvGrpSpPr/>
          <p:nvPr/>
        </p:nvGrpSpPr>
        <p:grpSpPr>
          <a:xfrm flipH="1">
            <a:off x="7931801" y="246682"/>
            <a:ext cx="384731" cy="590613"/>
            <a:chOff x="1603769" y="107044"/>
            <a:chExt cx="384731" cy="590613"/>
          </a:xfrm>
        </p:grpSpPr>
        <p:sp>
          <p:nvSpPr>
            <p:cNvPr id="1563" name="Google Shape;1563;p17"/>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7"/>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7"/>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7"/>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7"/>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7"/>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7"/>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17"/>
          <p:cNvGrpSpPr/>
          <p:nvPr/>
        </p:nvGrpSpPr>
        <p:grpSpPr>
          <a:xfrm flipH="1">
            <a:off x="663051" y="1233817"/>
            <a:ext cx="510665" cy="824436"/>
            <a:chOff x="4698532" y="1605962"/>
            <a:chExt cx="510665" cy="824436"/>
          </a:xfrm>
        </p:grpSpPr>
        <p:sp>
          <p:nvSpPr>
            <p:cNvPr id="1571" name="Google Shape;1571;p17"/>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7"/>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7"/>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17"/>
          <p:cNvSpPr/>
          <p:nvPr/>
        </p:nvSpPr>
        <p:spPr>
          <a:xfrm flipH="1">
            <a:off x="7111894" y="680619"/>
            <a:ext cx="156650" cy="156675"/>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5" name="Google Shape;1575;p17"/>
          <p:cNvGrpSpPr/>
          <p:nvPr/>
        </p:nvGrpSpPr>
        <p:grpSpPr>
          <a:xfrm flipH="1">
            <a:off x="7517559" y="246681"/>
            <a:ext cx="184903" cy="235878"/>
            <a:chOff x="2947570" y="-1075969"/>
            <a:chExt cx="184903" cy="235878"/>
          </a:xfrm>
        </p:grpSpPr>
        <p:sp>
          <p:nvSpPr>
            <p:cNvPr id="1576" name="Google Shape;1576;p17"/>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7"/>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7"/>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9" name="Google Shape;1579;p17"/>
          <p:cNvGrpSpPr/>
          <p:nvPr/>
        </p:nvGrpSpPr>
        <p:grpSpPr>
          <a:xfrm flipH="1">
            <a:off x="7637259" y="1146056"/>
            <a:ext cx="184903" cy="235878"/>
            <a:chOff x="2947570" y="-1075969"/>
            <a:chExt cx="184903" cy="235878"/>
          </a:xfrm>
        </p:grpSpPr>
        <p:sp>
          <p:nvSpPr>
            <p:cNvPr id="1580" name="Google Shape;1580;p17"/>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7"/>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7"/>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3" name="Google Shape;1583;p17"/>
          <p:cNvGrpSpPr/>
          <p:nvPr/>
        </p:nvGrpSpPr>
        <p:grpSpPr>
          <a:xfrm flipH="1">
            <a:off x="8139562" y="1043517"/>
            <a:ext cx="670541" cy="672920"/>
            <a:chOff x="4492684" y="662647"/>
            <a:chExt cx="847391" cy="850399"/>
          </a:xfrm>
        </p:grpSpPr>
        <p:sp>
          <p:nvSpPr>
            <p:cNvPr id="1584" name="Google Shape;1584;p17"/>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7"/>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7"/>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7"/>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7"/>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9" name="Google Shape;1589;p17"/>
          <p:cNvGrpSpPr/>
          <p:nvPr/>
        </p:nvGrpSpPr>
        <p:grpSpPr>
          <a:xfrm flipH="1">
            <a:off x="8400928" y="2848081"/>
            <a:ext cx="457673" cy="400720"/>
            <a:chOff x="299281" y="2848081"/>
            <a:chExt cx="457673" cy="400720"/>
          </a:xfrm>
        </p:grpSpPr>
        <p:sp>
          <p:nvSpPr>
            <p:cNvPr id="1590" name="Google Shape;1590;p17"/>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7"/>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17"/>
          <p:cNvGrpSpPr/>
          <p:nvPr/>
        </p:nvGrpSpPr>
        <p:grpSpPr>
          <a:xfrm flipH="1">
            <a:off x="8234019" y="2795124"/>
            <a:ext cx="128941" cy="128941"/>
            <a:chOff x="794923" y="2795124"/>
            <a:chExt cx="128941" cy="128941"/>
          </a:xfrm>
        </p:grpSpPr>
        <p:sp>
          <p:nvSpPr>
            <p:cNvPr id="1593" name="Google Shape;1593;p17"/>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7"/>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5" name="Google Shape;1595;p17"/>
          <p:cNvGrpSpPr/>
          <p:nvPr/>
        </p:nvGrpSpPr>
        <p:grpSpPr>
          <a:xfrm flipH="1">
            <a:off x="7637248" y="3987817"/>
            <a:ext cx="750503" cy="917365"/>
            <a:chOff x="794919" y="4014442"/>
            <a:chExt cx="750503" cy="917365"/>
          </a:xfrm>
        </p:grpSpPr>
        <p:sp>
          <p:nvSpPr>
            <p:cNvPr id="1596" name="Google Shape;1596;p17"/>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7"/>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7"/>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17"/>
          <p:cNvGrpSpPr/>
          <p:nvPr/>
        </p:nvGrpSpPr>
        <p:grpSpPr>
          <a:xfrm flipH="1">
            <a:off x="7203608" y="4669534"/>
            <a:ext cx="217875" cy="217875"/>
            <a:chOff x="1447449" y="4268259"/>
            <a:chExt cx="217875" cy="217875"/>
          </a:xfrm>
        </p:grpSpPr>
        <p:sp>
          <p:nvSpPr>
            <p:cNvPr id="1600" name="Google Shape;1600;p17"/>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7"/>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7"/>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7"/>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7"/>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7"/>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7"/>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7"/>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17"/>
          <p:cNvGrpSpPr/>
          <p:nvPr/>
        </p:nvGrpSpPr>
        <p:grpSpPr>
          <a:xfrm flipH="1">
            <a:off x="8193048" y="3519056"/>
            <a:ext cx="210867" cy="780480"/>
            <a:chOff x="2419167" y="1286206"/>
            <a:chExt cx="210867" cy="780480"/>
          </a:xfrm>
        </p:grpSpPr>
        <p:sp>
          <p:nvSpPr>
            <p:cNvPr id="1609" name="Google Shape;1609;p17"/>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7"/>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7"/>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7"/>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7"/>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7"/>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7"/>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7"/>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7"/>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7"/>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7"/>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7"/>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7"/>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7"/>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7"/>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4" name="Google Shape;1624;p17"/>
          <p:cNvSpPr/>
          <p:nvPr/>
        </p:nvSpPr>
        <p:spPr>
          <a:xfrm flipH="1">
            <a:off x="1387012" y="3651722"/>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5" name="Google Shape;1625;p17"/>
          <p:cNvGrpSpPr/>
          <p:nvPr/>
        </p:nvGrpSpPr>
        <p:grpSpPr>
          <a:xfrm flipH="1">
            <a:off x="356137" y="2722388"/>
            <a:ext cx="193891" cy="194881"/>
            <a:chOff x="3407917" y="-1400250"/>
            <a:chExt cx="193891" cy="194881"/>
          </a:xfrm>
        </p:grpSpPr>
        <p:sp>
          <p:nvSpPr>
            <p:cNvPr id="1626" name="Google Shape;1626;p17"/>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7"/>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7"/>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7"/>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7"/>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7"/>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7"/>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7"/>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4" name="Google Shape;1634;p17"/>
          <p:cNvGrpSpPr/>
          <p:nvPr/>
        </p:nvGrpSpPr>
        <p:grpSpPr>
          <a:xfrm flipH="1">
            <a:off x="335165" y="855369"/>
            <a:ext cx="235841" cy="578619"/>
            <a:chOff x="6219428" y="3871144"/>
            <a:chExt cx="235841" cy="578619"/>
          </a:xfrm>
        </p:grpSpPr>
        <p:sp>
          <p:nvSpPr>
            <p:cNvPr id="1635" name="Google Shape;1635;p17"/>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7"/>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7"/>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8" name="Google Shape;1638;p17"/>
          <p:cNvGrpSpPr/>
          <p:nvPr/>
        </p:nvGrpSpPr>
        <p:grpSpPr>
          <a:xfrm flipH="1">
            <a:off x="8353924" y="4205702"/>
            <a:ext cx="509674" cy="559624"/>
            <a:chOff x="1693693" y="-2602979"/>
            <a:chExt cx="509674" cy="559624"/>
          </a:xfrm>
        </p:grpSpPr>
        <p:sp>
          <p:nvSpPr>
            <p:cNvPr id="1639" name="Google Shape;1639;p17"/>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7"/>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7"/>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7"/>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7"/>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7"/>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7"/>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7"/>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7"/>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17"/>
          <p:cNvGrpSpPr/>
          <p:nvPr/>
        </p:nvGrpSpPr>
        <p:grpSpPr>
          <a:xfrm>
            <a:off x="1387005" y="4329753"/>
            <a:ext cx="557642" cy="557642"/>
            <a:chOff x="3560335" y="-646412"/>
            <a:chExt cx="557642" cy="557642"/>
          </a:xfrm>
        </p:grpSpPr>
        <p:sp>
          <p:nvSpPr>
            <p:cNvPr id="1649" name="Google Shape;1649;p17"/>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7"/>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7"/>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7"/>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7"/>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7"/>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7"/>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7"/>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7"/>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17"/>
          <p:cNvGrpSpPr/>
          <p:nvPr/>
        </p:nvGrpSpPr>
        <p:grpSpPr>
          <a:xfrm flipH="1">
            <a:off x="5403254" y="740867"/>
            <a:ext cx="358773" cy="357783"/>
            <a:chOff x="2601030" y="2721166"/>
            <a:chExt cx="358773" cy="357783"/>
          </a:xfrm>
        </p:grpSpPr>
        <p:sp>
          <p:nvSpPr>
            <p:cNvPr id="1659" name="Google Shape;1659;p1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7" name="Google Shape;1667;p17"/>
          <p:cNvSpPr txBox="1"/>
          <p:nvPr>
            <p:ph idx="1" type="subTitle"/>
          </p:nvPr>
        </p:nvSpPr>
        <p:spPr>
          <a:xfrm>
            <a:off x="2125200" y="3419300"/>
            <a:ext cx="4893600" cy="278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6">
    <p:spTree>
      <p:nvGrpSpPr>
        <p:cNvPr id="1668" name="Shape 1668"/>
        <p:cNvGrpSpPr/>
        <p:nvPr/>
      </p:nvGrpSpPr>
      <p:grpSpPr>
        <a:xfrm>
          <a:off x="0" y="0"/>
          <a:ext cx="0" cy="0"/>
          <a:chOff x="0" y="0"/>
          <a:chExt cx="0" cy="0"/>
        </a:xfrm>
      </p:grpSpPr>
      <p:sp>
        <p:nvSpPr>
          <p:cNvPr id="1669" name="Google Shape;1669;p18"/>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8"/>
          <p:cNvSpPr txBox="1"/>
          <p:nvPr>
            <p:ph hasCustomPrompt="1" type="title"/>
          </p:nvPr>
        </p:nvSpPr>
        <p:spPr>
          <a:xfrm>
            <a:off x="1860600" y="512152"/>
            <a:ext cx="5422800" cy="52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3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1" name="Google Shape;1671;p18"/>
          <p:cNvSpPr txBox="1"/>
          <p:nvPr>
            <p:ph hasCustomPrompt="1" idx="2" type="title"/>
          </p:nvPr>
        </p:nvSpPr>
        <p:spPr>
          <a:xfrm>
            <a:off x="1860600" y="2093327"/>
            <a:ext cx="5422800" cy="52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300">
                <a:solidFill>
                  <a:schemeClr val="accent5"/>
                </a:solidFill>
                <a:latin typeface="Montserrat ExtraBold"/>
                <a:ea typeface="Montserrat ExtraBold"/>
                <a:cs typeface="Montserrat ExtraBold"/>
                <a:sym typeface="Montserrat Extra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2" name="Google Shape;1672;p18"/>
          <p:cNvSpPr txBox="1"/>
          <p:nvPr>
            <p:ph hasCustomPrompt="1" idx="3" type="title"/>
          </p:nvPr>
        </p:nvSpPr>
        <p:spPr>
          <a:xfrm>
            <a:off x="1860600" y="3674500"/>
            <a:ext cx="5422800" cy="52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300">
                <a:solidFill>
                  <a:schemeClr val="accent5"/>
                </a:solidFill>
                <a:latin typeface="Montserrat ExtraBold"/>
                <a:ea typeface="Montserrat ExtraBold"/>
                <a:cs typeface="Montserrat ExtraBold"/>
                <a:sym typeface="Montserrat Extra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3" name="Google Shape;1673;p18"/>
          <p:cNvSpPr txBox="1"/>
          <p:nvPr>
            <p:ph idx="1" type="subTitle"/>
          </p:nvPr>
        </p:nvSpPr>
        <p:spPr>
          <a:xfrm>
            <a:off x="1944000" y="1180139"/>
            <a:ext cx="5256000" cy="28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Nunito"/>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1674" name="Google Shape;1674;p18"/>
          <p:cNvSpPr txBox="1"/>
          <p:nvPr>
            <p:ph idx="4" type="subTitle"/>
          </p:nvPr>
        </p:nvSpPr>
        <p:spPr>
          <a:xfrm>
            <a:off x="1944000" y="2761273"/>
            <a:ext cx="5256000" cy="28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Nunito"/>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1675" name="Google Shape;1675;p18"/>
          <p:cNvSpPr txBox="1"/>
          <p:nvPr>
            <p:ph idx="5" type="subTitle"/>
          </p:nvPr>
        </p:nvSpPr>
        <p:spPr>
          <a:xfrm>
            <a:off x="1944000" y="4342446"/>
            <a:ext cx="5256000" cy="28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Nunito"/>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grpSp>
        <p:nvGrpSpPr>
          <p:cNvPr id="1676" name="Google Shape;1676;p18"/>
          <p:cNvGrpSpPr/>
          <p:nvPr/>
        </p:nvGrpSpPr>
        <p:grpSpPr>
          <a:xfrm>
            <a:off x="291107" y="355950"/>
            <a:ext cx="545422" cy="666492"/>
            <a:chOff x="2859835" y="2776139"/>
            <a:chExt cx="634581" cy="775442"/>
          </a:xfrm>
        </p:grpSpPr>
        <p:sp>
          <p:nvSpPr>
            <p:cNvPr id="1677" name="Google Shape;1677;p18"/>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8"/>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8"/>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0" name="Google Shape;1680;p18"/>
          <p:cNvGrpSpPr/>
          <p:nvPr/>
        </p:nvGrpSpPr>
        <p:grpSpPr>
          <a:xfrm>
            <a:off x="451593" y="1126654"/>
            <a:ext cx="330676" cy="507632"/>
            <a:chOff x="1603769" y="107044"/>
            <a:chExt cx="384731" cy="590613"/>
          </a:xfrm>
        </p:grpSpPr>
        <p:sp>
          <p:nvSpPr>
            <p:cNvPr id="1681" name="Google Shape;1681;p18"/>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8"/>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8"/>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8"/>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8"/>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8"/>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8"/>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8" name="Google Shape;1688;p18"/>
          <p:cNvSpPr/>
          <p:nvPr/>
        </p:nvSpPr>
        <p:spPr>
          <a:xfrm>
            <a:off x="291112" y="17384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9" name="Google Shape;1689;p18"/>
          <p:cNvGrpSpPr/>
          <p:nvPr/>
        </p:nvGrpSpPr>
        <p:grpSpPr>
          <a:xfrm>
            <a:off x="969744" y="947718"/>
            <a:ext cx="158924" cy="202737"/>
            <a:chOff x="2947570" y="-1075969"/>
            <a:chExt cx="184903" cy="235878"/>
          </a:xfrm>
        </p:grpSpPr>
        <p:sp>
          <p:nvSpPr>
            <p:cNvPr id="1690" name="Google Shape;1690;p18"/>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8"/>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8"/>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3" name="Google Shape;1693;p18"/>
          <p:cNvGrpSpPr/>
          <p:nvPr/>
        </p:nvGrpSpPr>
        <p:grpSpPr>
          <a:xfrm>
            <a:off x="920662" y="174042"/>
            <a:ext cx="728333" cy="730918"/>
            <a:chOff x="4492684" y="662647"/>
            <a:chExt cx="847391" cy="850399"/>
          </a:xfrm>
        </p:grpSpPr>
        <p:sp>
          <p:nvSpPr>
            <p:cNvPr id="1694" name="Google Shape;1694;p18"/>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8"/>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8"/>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8"/>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8"/>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18"/>
          <p:cNvGrpSpPr/>
          <p:nvPr/>
        </p:nvGrpSpPr>
        <p:grpSpPr>
          <a:xfrm rot="3599929">
            <a:off x="7916145" y="3816789"/>
            <a:ext cx="717247" cy="750757"/>
            <a:chOff x="3153626" y="-2653955"/>
            <a:chExt cx="834426" cy="873411"/>
          </a:xfrm>
        </p:grpSpPr>
        <p:sp>
          <p:nvSpPr>
            <p:cNvPr id="1700" name="Google Shape;1700;p18"/>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8"/>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8"/>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8"/>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8"/>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8"/>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8"/>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18"/>
          <p:cNvGrpSpPr/>
          <p:nvPr/>
        </p:nvGrpSpPr>
        <p:grpSpPr>
          <a:xfrm>
            <a:off x="8656394" y="3009215"/>
            <a:ext cx="166649" cy="167500"/>
            <a:chOff x="3407917" y="-1400250"/>
            <a:chExt cx="193891" cy="194881"/>
          </a:xfrm>
        </p:grpSpPr>
        <p:sp>
          <p:nvSpPr>
            <p:cNvPr id="1708" name="Google Shape;1708;p18"/>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8"/>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8"/>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8"/>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8"/>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8"/>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8"/>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8"/>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18"/>
          <p:cNvGrpSpPr/>
          <p:nvPr/>
        </p:nvGrpSpPr>
        <p:grpSpPr>
          <a:xfrm>
            <a:off x="8304102" y="4275682"/>
            <a:ext cx="576312" cy="578897"/>
            <a:chOff x="1889565" y="-3382437"/>
            <a:chExt cx="670520" cy="673527"/>
          </a:xfrm>
        </p:grpSpPr>
        <p:sp>
          <p:nvSpPr>
            <p:cNvPr id="1717" name="Google Shape;1717;p18"/>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8"/>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8"/>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8"/>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8"/>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18"/>
          <p:cNvGrpSpPr/>
          <p:nvPr/>
        </p:nvGrpSpPr>
        <p:grpSpPr>
          <a:xfrm>
            <a:off x="8638154" y="3693627"/>
            <a:ext cx="202705" cy="497323"/>
            <a:chOff x="6219428" y="3871144"/>
            <a:chExt cx="235841" cy="578619"/>
          </a:xfrm>
        </p:grpSpPr>
        <p:sp>
          <p:nvSpPr>
            <p:cNvPr id="1723" name="Google Shape;1723;p18"/>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8"/>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8"/>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18"/>
          <p:cNvGrpSpPr/>
          <p:nvPr/>
        </p:nvGrpSpPr>
        <p:grpSpPr>
          <a:xfrm>
            <a:off x="8405911" y="3461577"/>
            <a:ext cx="196716" cy="249985"/>
            <a:chOff x="2079424" y="521748"/>
            <a:chExt cx="228873" cy="290850"/>
          </a:xfrm>
        </p:grpSpPr>
        <p:sp>
          <p:nvSpPr>
            <p:cNvPr id="1727" name="Google Shape;1727;p18"/>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8"/>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8"/>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0" name="Google Shape;1730;p18"/>
          <p:cNvGrpSpPr/>
          <p:nvPr/>
        </p:nvGrpSpPr>
        <p:grpSpPr>
          <a:xfrm rot="-5400000">
            <a:off x="7452457" y="4406336"/>
            <a:ext cx="479293" cy="479293"/>
            <a:chOff x="3560335" y="-646412"/>
            <a:chExt cx="557642" cy="557642"/>
          </a:xfrm>
        </p:grpSpPr>
        <p:sp>
          <p:nvSpPr>
            <p:cNvPr id="1731" name="Google Shape;1731;p18"/>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8"/>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8"/>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8"/>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8"/>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8"/>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8"/>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8"/>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8"/>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0" name="Google Shape;1740;p18"/>
          <p:cNvGrpSpPr/>
          <p:nvPr/>
        </p:nvGrpSpPr>
        <p:grpSpPr>
          <a:xfrm>
            <a:off x="8276589" y="385746"/>
            <a:ext cx="308365" cy="307514"/>
            <a:chOff x="2601030" y="2721166"/>
            <a:chExt cx="358773" cy="357783"/>
          </a:xfrm>
        </p:grpSpPr>
        <p:sp>
          <p:nvSpPr>
            <p:cNvPr id="1741" name="Google Shape;1741;p1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3">
  <p:cSld name="CUSTOM_7">
    <p:spTree>
      <p:nvGrpSpPr>
        <p:cNvPr id="1749" name="Shape 1749"/>
        <p:cNvGrpSpPr/>
        <p:nvPr/>
      </p:nvGrpSpPr>
      <p:grpSpPr>
        <a:xfrm>
          <a:off x="0" y="0"/>
          <a:ext cx="0" cy="0"/>
          <a:chOff x="0" y="0"/>
          <a:chExt cx="0" cy="0"/>
        </a:xfrm>
      </p:grpSpPr>
      <p:sp>
        <p:nvSpPr>
          <p:cNvPr id="1750" name="Google Shape;1750;p19"/>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9"/>
          <p:cNvSpPr txBox="1"/>
          <p:nvPr>
            <p:ph type="title"/>
          </p:nvPr>
        </p:nvSpPr>
        <p:spPr>
          <a:xfrm>
            <a:off x="463050" y="539500"/>
            <a:ext cx="8203800" cy="5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4000">
                <a:solidFill>
                  <a:schemeClr val="accent2"/>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1752" name="Google Shape;1752;p19"/>
          <p:cNvSpPr txBox="1"/>
          <p:nvPr>
            <p:ph idx="1" type="subTitle"/>
          </p:nvPr>
        </p:nvSpPr>
        <p:spPr>
          <a:xfrm>
            <a:off x="1039775" y="2770999"/>
            <a:ext cx="1658400" cy="283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2pPr>
            <a:lvl3pPr lvl="2">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3pPr>
            <a:lvl4pPr lvl="3">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4pPr>
            <a:lvl5pPr lvl="4">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5pPr>
            <a:lvl6pPr lvl="5">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6pPr>
            <a:lvl7pPr lvl="6">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7pPr>
            <a:lvl8pPr lvl="7">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8pPr>
            <a:lvl9pPr lvl="8">
              <a:spcBef>
                <a:spcPts val="1600"/>
              </a:spcBef>
              <a:spcAft>
                <a:spcPts val="1600"/>
              </a:spcAft>
              <a:buClr>
                <a:schemeClr val="accent2"/>
              </a:buClr>
              <a:buSzPts val="1600"/>
              <a:buFont typeface="Nunito"/>
              <a:buNone/>
              <a:defRPr b="1" sz="1600">
                <a:solidFill>
                  <a:schemeClr val="accent2"/>
                </a:solidFill>
                <a:latin typeface="Nunito"/>
                <a:ea typeface="Nunito"/>
                <a:cs typeface="Nunito"/>
                <a:sym typeface="Nunito"/>
              </a:defRPr>
            </a:lvl9pPr>
          </a:lstStyle>
          <a:p/>
        </p:txBody>
      </p:sp>
      <p:sp>
        <p:nvSpPr>
          <p:cNvPr id="1753" name="Google Shape;1753;p19"/>
          <p:cNvSpPr txBox="1"/>
          <p:nvPr>
            <p:ph idx="2" type="subTitle"/>
          </p:nvPr>
        </p:nvSpPr>
        <p:spPr>
          <a:xfrm>
            <a:off x="1039775" y="3140274"/>
            <a:ext cx="1658400" cy="7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754" name="Google Shape;1754;p19"/>
          <p:cNvSpPr txBox="1"/>
          <p:nvPr>
            <p:ph idx="3" type="subTitle"/>
          </p:nvPr>
        </p:nvSpPr>
        <p:spPr>
          <a:xfrm>
            <a:off x="3742800" y="2770999"/>
            <a:ext cx="1658400" cy="28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b="1" sz="1600">
                <a:solidFill>
                  <a:schemeClr val="accent2"/>
                </a:solidFill>
                <a:latin typeface="Nunito"/>
                <a:ea typeface="Nunito"/>
                <a:cs typeface="Nunito"/>
                <a:sym typeface="Nunito"/>
              </a:defRPr>
            </a:lvl9pPr>
          </a:lstStyle>
          <a:p/>
        </p:txBody>
      </p:sp>
      <p:sp>
        <p:nvSpPr>
          <p:cNvPr id="1755" name="Google Shape;1755;p19"/>
          <p:cNvSpPr txBox="1"/>
          <p:nvPr>
            <p:ph idx="4" type="subTitle"/>
          </p:nvPr>
        </p:nvSpPr>
        <p:spPr>
          <a:xfrm>
            <a:off x="3742800" y="3140274"/>
            <a:ext cx="1658400" cy="7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756" name="Google Shape;1756;p19"/>
          <p:cNvSpPr txBox="1"/>
          <p:nvPr>
            <p:ph idx="5" type="subTitle"/>
          </p:nvPr>
        </p:nvSpPr>
        <p:spPr>
          <a:xfrm>
            <a:off x="6445825" y="2770999"/>
            <a:ext cx="1658400" cy="28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b="1" sz="1600">
                <a:solidFill>
                  <a:schemeClr val="accent2"/>
                </a:solidFill>
                <a:latin typeface="Nunito"/>
                <a:ea typeface="Nunito"/>
                <a:cs typeface="Nunito"/>
                <a:sym typeface="Nunito"/>
              </a:defRPr>
            </a:lvl9pPr>
          </a:lstStyle>
          <a:p/>
        </p:txBody>
      </p:sp>
      <p:sp>
        <p:nvSpPr>
          <p:cNvPr id="1757" name="Google Shape;1757;p19"/>
          <p:cNvSpPr txBox="1"/>
          <p:nvPr>
            <p:ph idx="6" type="subTitle"/>
          </p:nvPr>
        </p:nvSpPr>
        <p:spPr>
          <a:xfrm>
            <a:off x="6445825" y="3140274"/>
            <a:ext cx="1658400" cy="7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grpSp>
        <p:nvGrpSpPr>
          <p:cNvPr id="1758" name="Google Shape;1758;p19"/>
          <p:cNvGrpSpPr/>
          <p:nvPr/>
        </p:nvGrpSpPr>
        <p:grpSpPr>
          <a:xfrm>
            <a:off x="8430777" y="233346"/>
            <a:ext cx="308365" cy="307514"/>
            <a:chOff x="2601030" y="2721166"/>
            <a:chExt cx="358773" cy="357783"/>
          </a:xfrm>
        </p:grpSpPr>
        <p:sp>
          <p:nvSpPr>
            <p:cNvPr id="1759" name="Google Shape;1759;p19"/>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9"/>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9"/>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9"/>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9"/>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9"/>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9"/>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9"/>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7" name="Google Shape;1767;p19"/>
          <p:cNvGrpSpPr/>
          <p:nvPr/>
        </p:nvGrpSpPr>
        <p:grpSpPr>
          <a:xfrm rot="5400000">
            <a:off x="8148404" y="4139260"/>
            <a:ext cx="717273" cy="750784"/>
            <a:chOff x="3153626" y="-2653955"/>
            <a:chExt cx="834426" cy="873411"/>
          </a:xfrm>
        </p:grpSpPr>
        <p:sp>
          <p:nvSpPr>
            <p:cNvPr id="1768" name="Google Shape;1768;p19"/>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9"/>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9"/>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9"/>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9"/>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9"/>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9"/>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19"/>
          <p:cNvGrpSpPr/>
          <p:nvPr/>
        </p:nvGrpSpPr>
        <p:grpSpPr>
          <a:xfrm>
            <a:off x="8753710" y="4076015"/>
            <a:ext cx="166649" cy="167500"/>
            <a:chOff x="3407917" y="-1400250"/>
            <a:chExt cx="193891" cy="194881"/>
          </a:xfrm>
        </p:grpSpPr>
        <p:sp>
          <p:nvSpPr>
            <p:cNvPr id="1776" name="Google Shape;1776;p19"/>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9"/>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9"/>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9"/>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9"/>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9"/>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9"/>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9"/>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4" name="Google Shape;1784;p19"/>
          <p:cNvGrpSpPr/>
          <p:nvPr/>
        </p:nvGrpSpPr>
        <p:grpSpPr>
          <a:xfrm>
            <a:off x="8494476" y="3730809"/>
            <a:ext cx="202705" cy="497323"/>
            <a:chOff x="6219428" y="3871144"/>
            <a:chExt cx="235841" cy="578619"/>
          </a:xfrm>
        </p:grpSpPr>
        <p:sp>
          <p:nvSpPr>
            <p:cNvPr id="1785" name="Google Shape;1785;p19"/>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9"/>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9"/>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8" name="Google Shape;1788;p19"/>
          <p:cNvGrpSpPr/>
          <p:nvPr/>
        </p:nvGrpSpPr>
        <p:grpSpPr>
          <a:xfrm>
            <a:off x="8689136" y="3445511"/>
            <a:ext cx="196716" cy="249985"/>
            <a:chOff x="2079424" y="521748"/>
            <a:chExt cx="228873" cy="290850"/>
          </a:xfrm>
        </p:grpSpPr>
        <p:sp>
          <p:nvSpPr>
            <p:cNvPr id="1789" name="Google Shape;1789;p19"/>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9"/>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9"/>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19"/>
          <p:cNvGrpSpPr/>
          <p:nvPr/>
        </p:nvGrpSpPr>
        <p:grpSpPr>
          <a:xfrm>
            <a:off x="8276124" y="3903314"/>
            <a:ext cx="110824" cy="110824"/>
            <a:chOff x="794923" y="2795124"/>
            <a:chExt cx="128941" cy="128941"/>
          </a:xfrm>
        </p:grpSpPr>
        <p:sp>
          <p:nvSpPr>
            <p:cNvPr id="1793" name="Google Shape;1793;p19"/>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9"/>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19"/>
          <p:cNvGrpSpPr/>
          <p:nvPr/>
        </p:nvGrpSpPr>
        <p:grpSpPr>
          <a:xfrm>
            <a:off x="7881342" y="4733713"/>
            <a:ext cx="110824" cy="110824"/>
            <a:chOff x="794923" y="2795124"/>
            <a:chExt cx="128941" cy="128941"/>
          </a:xfrm>
        </p:grpSpPr>
        <p:sp>
          <p:nvSpPr>
            <p:cNvPr id="1796" name="Google Shape;1796;p19"/>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9"/>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8" name="Google Shape;1798;p19"/>
          <p:cNvGrpSpPr/>
          <p:nvPr/>
        </p:nvGrpSpPr>
        <p:grpSpPr>
          <a:xfrm>
            <a:off x="381602" y="3967969"/>
            <a:ext cx="576312" cy="578897"/>
            <a:chOff x="1889565" y="-3382437"/>
            <a:chExt cx="670520" cy="673527"/>
          </a:xfrm>
        </p:grpSpPr>
        <p:sp>
          <p:nvSpPr>
            <p:cNvPr id="1799" name="Google Shape;1799;p19"/>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9"/>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9"/>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9"/>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9"/>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4" name="Google Shape;1804;p19"/>
          <p:cNvGrpSpPr/>
          <p:nvPr/>
        </p:nvGrpSpPr>
        <p:grpSpPr>
          <a:xfrm>
            <a:off x="328711" y="3640601"/>
            <a:ext cx="196716" cy="249985"/>
            <a:chOff x="2079424" y="521748"/>
            <a:chExt cx="228873" cy="290850"/>
          </a:xfrm>
        </p:grpSpPr>
        <p:sp>
          <p:nvSpPr>
            <p:cNvPr id="1805" name="Google Shape;1805;p19"/>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9"/>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9"/>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8" name="Google Shape;1808;p19"/>
          <p:cNvGrpSpPr/>
          <p:nvPr/>
        </p:nvGrpSpPr>
        <p:grpSpPr>
          <a:xfrm rot="-5400000">
            <a:off x="718775" y="4327841"/>
            <a:ext cx="479293" cy="479293"/>
            <a:chOff x="3560335" y="-646412"/>
            <a:chExt cx="557642" cy="557642"/>
          </a:xfrm>
        </p:grpSpPr>
        <p:sp>
          <p:nvSpPr>
            <p:cNvPr id="1809" name="Google Shape;1809;p19"/>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9"/>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9"/>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9"/>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9"/>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9"/>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9"/>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9"/>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9"/>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19"/>
          <p:cNvGrpSpPr/>
          <p:nvPr/>
        </p:nvGrpSpPr>
        <p:grpSpPr>
          <a:xfrm>
            <a:off x="436331" y="262633"/>
            <a:ext cx="200704" cy="200674"/>
            <a:chOff x="6886110" y="773687"/>
            <a:chExt cx="249074" cy="249037"/>
          </a:xfrm>
        </p:grpSpPr>
        <p:sp>
          <p:nvSpPr>
            <p:cNvPr id="1819" name="Google Shape;1819;p19"/>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9"/>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9"/>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9"/>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9"/>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9"/>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9"/>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9"/>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7" name="Google Shape;1827;p19"/>
          <p:cNvSpPr/>
          <p:nvPr/>
        </p:nvSpPr>
        <p:spPr>
          <a:xfrm>
            <a:off x="224620" y="3495741"/>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8" name="Google Shape;1828;p19"/>
          <p:cNvGrpSpPr/>
          <p:nvPr/>
        </p:nvGrpSpPr>
        <p:grpSpPr>
          <a:xfrm>
            <a:off x="1265956" y="4699501"/>
            <a:ext cx="110824" cy="110824"/>
            <a:chOff x="794923" y="2795124"/>
            <a:chExt cx="128941" cy="128941"/>
          </a:xfrm>
        </p:grpSpPr>
        <p:sp>
          <p:nvSpPr>
            <p:cNvPr id="1829" name="Google Shape;1829;p19"/>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9"/>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1" name="Google Shape;1831;p19"/>
          <p:cNvGrpSpPr/>
          <p:nvPr/>
        </p:nvGrpSpPr>
        <p:grpSpPr>
          <a:xfrm>
            <a:off x="328869" y="4548063"/>
            <a:ext cx="110824" cy="110824"/>
            <a:chOff x="794923" y="2795124"/>
            <a:chExt cx="128941" cy="128941"/>
          </a:xfrm>
        </p:grpSpPr>
        <p:sp>
          <p:nvSpPr>
            <p:cNvPr id="1832" name="Google Shape;1832;p19"/>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9"/>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p:cSld name="CUSTOM_5">
    <p:spTree>
      <p:nvGrpSpPr>
        <p:cNvPr id="1834" name="Shape 1834"/>
        <p:cNvGrpSpPr/>
        <p:nvPr/>
      </p:nvGrpSpPr>
      <p:grpSpPr>
        <a:xfrm>
          <a:off x="0" y="0"/>
          <a:ext cx="0" cy="0"/>
          <a:chOff x="0" y="0"/>
          <a:chExt cx="0" cy="0"/>
        </a:xfrm>
      </p:grpSpPr>
      <p:sp>
        <p:nvSpPr>
          <p:cNvPr id="1835" name="Google Shape;1835;p20"/>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0"/>
          <p:cNvSpPr txBox="1"/>
          <p:nvPr>
            <p:ph idx="1" type="subTitle"/>
          </p:nvPr>
        </p:nvSpPr>
        <p:spPr>
          <a:xfrm>
            <a:off x="713225" y="2302169"/>
            <a:ext cx="2767800" cy="11208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nSpc>
                <a:spcPct val="100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837" name="Google Shape;1837;p20"/>
          <p:cNvSpPr txBox="1"/>
          <p:nvPr>
            <p:ph type="title"/>
          </p:nvPr>
        </p:nvSpPr>
        <p:spPr>
          <a:xfrm>
            <a:off x="1213025" y="1720531"/>
            <a:ext cx="2268000" cy="4983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1pPr>
            <a:lvl2pPr lvl="1" algn="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2pPr>
            <a:lvl3pPr lvl="2" algn="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3pPr>
            <a:lvl4pPr lvl="3" algn="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4pPr>
            <a:lvl5pPr lvl="4" algn="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5pPr>
            <a:lvl6pPr lvl="5" algn="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6pPr>
            <a:lvl7pPr lvl="6" algn="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7pPr>
            <a:lvl8pPr lvl="7" algn="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8pPr>
            <a:lvl9pPr lvl="8" algn="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9pPr>
          </a:lstStyle>
          <a:p/>
        </p:txBody>
      </p:sp>
      <p:grpSp>
        <p:nvGrpSpPr>
          <p:cNvPr id="1838" name="Google Shape;1838;p20"/>
          <p:cNvGrpSpPr/>
          <p:nvPr/>
        </p:nvGrpSpPr>
        <p:grpSpPr>
          <a:xfrm>
            <a:off x="559039" y="4454821"/>
            <a:ext cx="308365" cy="307514"/>
            <a:chOff x="2601030" y="2721166"/>
            <a:chExt cx="358773" cy="357783"/>
          </a:xfrm>
        </p:grpSpPr>
        <p:sp>
          <p:nvSpPr>
            <p:cNvPr id="1839" name="Google Shape;1839;p20"/>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0"/>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0"/>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0"/>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0"/>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0"/>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0"/>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0"/>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20"/>
          <p:cNvGrpSpPr/>
          <p:nvPr/>
        </p:nvGrpSpPr>
        <p:grpSpPr>
          <a:xfrm>
            <a:off x="291107" y="355950"/>
            <a:ext cx="545422" cy="666492"/>
            <a:chOff x="2859835" y="2776139"/>
            <a:chExt cx="634581" cy="775442"/>
          </a:xfrm>
        </p:grpSpPr>
        <p:sp>
          <p:nvSpPr>
            <p:cNvPr id="1848" name="Google Shape;1848;p20"/>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1" name="Google Shape;1851;p20"/>
          <p:cNvGrpSpPr/>
          <p:nvPr/>
        </p:nvGrpSpPr>
        <p:grpSpPr>
          <a:xfrm>
            <a:off x="913843" y="322879"/>
            <a:ext cx="330676" cy="507632"/>
            <a:chOff x="1603769" y="107044"/>
            <a:chExt cx="384731" cy="590613"/>
          </a:xfrm>
        </p:grpSpPr>
        <p:sp>
          <p:nvSpPr>
            <p:cNvPr id="1852" name="Google Shape;1852;p20"/>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0"/>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0"/>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0"/>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0"/>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0"/>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0"/>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9" name="Google Shape;1859;p20"/>
          <p:cNvSpPr/>
          <p:nvPr/>
        </p:nvSpPr>
        <p:spPr>
          <a:xfrm>
            <a:off x="1389962" y="2466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0" name="Google Shape;1860;p20"/>
          <p:cNvGrpSpPr/>
          <p:nvPr/>
        </p:nvGrpSpPr>
        <p:grpSpPr>
          <a:xfrm rot="10800000">
            <a:off x="372077" y="1176864"/>
            <a:ext cx="606382" cy="616689"/>
            <a:chOff x="3027518" y="-1395725"/>
            <a:chExt cx="705506" cy="717497"/>
          </a:xfrm>
        </p:grpSpPr>
        <p:sp>
          <p:nvSpPr>
            <p:cNvPr id="1861" name="Google Shape;1861;p20"/>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0"/>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0"/>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0"/>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0"/>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0"/>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0"/>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0"/>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0"/>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0" name="Google Shape;1870;p20"/>
          <p:cNvSpPr/>
          <p:nvPr/>
        </p:nvSpPr>
        <p:spPr>
          <a:xfrm>
            <a:off x="8802246" y="3580863"/>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1" name="Google Shape;1871;p20"/>
          <p:cNvGrpSpPr/>
          <p:nvPr/>
        </p:nvGrpSpPr>
        <p:grpSpPr>
          <a:xfrm>
            <a:off x="8227902" y="4327094"/>
            <a:ext cx="576312" cy="578897"/>
            <a:chOff x="1889565" y="-3382437"/>
            <a:chExt cx="670520" cy="673527"/>
          </a:xfrm>
        </p:grpSpPr>
        <p:sp>
          <p:nvSpPr>
            <p:cNvPr id="1872" name="Google Shape;1872;p20"/>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0"/>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0"/>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0"/>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0"/>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7" name="Google Shape;1877;p20"/>
          <p:cNvGrpSpPr/>
          <p:nvPr/>
        </p:nvGrpSpPr>
        <p:grpSpPr>
          <a:xfrm>
            <a:off x="7901618" y="4608564"/>
            <a:ext cx="196716" cy="249985"/>
            <a:chOff x="2079424" y="521748"/>
            <a:chExt cx="228873" cy="290850"/>
          </a:xfrm>
        </p:grpSpPr>
        <p:sp>
          <p:nvSpPr>
            <p:cNvPr id="1878" name="Google Shape;1878;p20"/>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0"/>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0"/>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1" name="Google Shape;1881;p20"/>
          <p:cNvGrpSpPr/>
          <p:nvPr/>
        </p:nvGrpSpPr>
        <p:grpSpPr>
          <a:xfrm rot="-5400000">
            <a:off x="8342101" y="3753974"/>
            <a:ext cx="479293" cy="479293"/>
            <a:chOff x="3560335" y="-646412"/>
            <a:chExt cx="557642" cy="557642"/>
          </a:xfrm>
        </p:grpSpPr>
        <p:sp>
          <p:nvSpPr>
            <p:cNvPr id="1882" name="Google Shape;1882;p20"/>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0"/>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0"/>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0"/>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0"/>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0"/>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0"/>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0"/>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0"/>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20"/>
          <p:cNvGrpSpPr/>
          <p:nvPr/>
        </p:nvGrpSpPr>
        <p:grpSpPr>
          <a:xfrm>
            <a:off x="8276594" y="385747"/>
            <a:ext cx="308365" cy="307514"/>
            <a:chOff x="2601030" y="2721166"/>
            <a:chExt cx="358773" cy="357783"/>
          </a:xfrm>
        </p:grpSpPr>
        <p:sp>
          <p:nvSpPr>
            <p:cNvPr id="1892" name="Google Shape;1892;p20"/>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0"/>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0"/>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0"/>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0"/>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0"/>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0"/>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0"/>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6">
    <p:spTree>
      <p:nvGrpSpPr>
        <p:cNvPr id="201" name="Shape 201"/>
        <p:cNvGrpSpPr/>
        <p:nvPr/>
      </p:nvGrpSpPr>
      <p:grpSpPr>
        <a:xfrm>
          <a:off x="0" y="0"/>
          <a:ext cx="0" cy="0"/>
          <a:chOff x="0" y="0"/>
          <a:chExt cx="0" cy="0"/>
        </a:xfrm>
      </p:grpSpPr>
      <p:sp>
        <p:nvSpPr>
          <p:cNvPr id="202" name="Google Shape;202;p3"/>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txBox="1"/>
          <p:nvPr>
            <p:ph type="title"/>
          </p:nvPr>
        </p:nvSpPr>
        <p:spPr>
          <a:xfrm>
            <a:off x="819450" y="539500"/>
            <a:ext cx="7505100" cy="5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4000">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04" name="Google Shape;204;p3"/>
          <p:cNvSpPr txBox="1"/>
          <p:nvPr>
            <p:ph idx="1" type="body"/>
          </p:nvPr>
        </p:nvSpPr>
        <p:spPr>
          <a:xfrm>
            <a:off x="713250" y="1228325"/>
            <a:ext cx="7717500" cy="33756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Livvic"/>
              <a:buAutoNum type="arabicPeriod"/>
              <a:defRPr>
                <a:solidFill>
                  <a:schemeClr val="accent2"/>
                </a:solidFill>
                <a:latin typeface="Nunito"/>
                <a:ea typeface="Nunito"/>
                <a:cs typeface="Nunito"/>
                <a:sym typeface="Nunito"/>
              </a:defRPr>
            </a:lvl1pPr>
            <a:lvl2pPr indent="-304800" lvl="1" marL="9144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2pPr>
            <a:lvl3pPr indent="-304800" lvl="2" marL="1371600">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3pPr>
            <a:lvl4pPr indent="-304800" lvl="3" marL="1828800">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4pPr>
            <a:lvl5pPr indent="-304800" lvl="4" marL="22860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5pPr>
            <a:lvl6pPr indent="-304800" lvl="5" marL="2743200">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6pPr>
            <a:lvl7pPr indent="-304800" lvl="6" marL="3200400">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7pPr>
            <a:lvl8pPr indent="-304800" lvl="7" marL="3657600">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8pPr>
            <a:lvl9pPr indent="-304800" lvl="8" marL="4114800">
              <a:spcBef>
                <a:spcPts val="1600"/>
              </a:spcBef>
              <a:spcAft>
                <a:spcPts val="1600"/>
              </a:spcAft>
              <a:buClr>
                <a:srgbClr val="434343"/>
              </a:buClr>
              <a:buSzPts val="1200"/>
              <a:buFont typeface="Roboto Condensed Light"/>
              <a:buAutoNum type="romanLcPeriod"/>
              <a:defRPr sz="1400">
                <a:solidFill>
                  <a:schemeClr val="accent2"/>
                </a:solidFill>
                <a:latin typeface="Nunito"/>
                <a:ea typeface="Nunito"/>
                <a:cs typeface="Nunito"/>
                <a:sym typeface="Nunito"/>
              </a:defRPr>
            </a:lvl9pPr>
          </a:lstStyle>
          <a:p/>
        </p:txBody>
      </p:sp>
      <p:grpSp>
        <p:nvGrpSpPr>
          <p:cNvPr id="205" name="Google Shape;205;p3"/>
          <p:cNvGrpSpPr/>
          <p:nvPr/>
        </p:nvGrpSpPr>
        <p:grpSpPr>
          <a:xfrm>
            <a:off x="559039" y="385746"/>
            <a:ext cx="308365" cy="307514"/>
            <a:chOff x="2601030" y="2721166"/>
            <a:chExt cx="358773" cy="357783"/>
          </a:xfrm>
        </p:grpSpPr>
        <p:sp>
          <p:nvSpPr>
            <p:cNvPr id="206" name="Google Shape;206;p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3"/>
          <p:cNvGrpSpPr/>
          <p:nvPr/>
        </p:nvGrpSpPr>
        <p:grpSpPr>
          <a:xfrm>
            <a:off x="8276594" y="4454822"/>
            <a:ext cx="308365" cy="307514"/>
            <a:chOff x="2601030" y="2721166"/>
            <a:chExt cx="358773" cy="357783"/>
          </a:xfrm>
        </p:grpSpPr>
        <p:sp>
          <p:nvSpPr>
            <p:cNvPr id="215" name="Google Shape;215;p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4">
  <p:cSld name="CUSTOM_8">
    <p:spTree>
      <p:nvGrpSpPr>
        <p:cNvPr id="1900" name="Shape 1900"/>
        <p:cNvGrpSpPr/>
        <p:nvPr/>
      </p:nvGrpSpPr>
      <p:grpSpPr>
        <a:xfrm>
          <a:off x="0" y="0"/>
          <a:ext cx="0" cy="0"/>
          <a:chOff x="0" y="0"/>
          <a:chExt cx="0" cy="0"/>
        </a:xfrm>
      </p:grpSpPr>
      <p:sp>
        <p:nvSpPr>
          <p:cNvPr id="1901" name="Google Shape;1901;p21"/>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1"/>
          <p:cNvSpPr txBox="1"/>
          <p:nvPr>
            <p:ph type="title"/>
          </p:nvPr>
        </p:nvSpPr>
        <p:spPr>
          <a:xfrm>
            <a:off x="1662300" y="539500"/>
            <a:ext cx="5819400" cy="5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1903" name="Google Shape;1903;p21"/>
          <p:cNvSpPr txBox="1"/>
          <p:nvPr>
            <p:ph idx="1" type="subTitle"/>
          </p:nvPr>
        </p:nvSpPr>
        <p:spPr>
          <a:xfrm>
            <a:off x="3243130" y="1727375"/>
            <a:ext cx="3218400" cy="47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904" name="Google Shape;1904;p21"/>
          <p:cNvSpPr txBox="1"/>
          <p:nvPr>
            <p:ph idx="2" type="subTitle"/>
          </p:nvPr>
        </p:nvSpPr>
        <p:spPr>
          <a:xfrm>
            <a:off x="3243130" y="2714400"/>
            <a:ext cx="3218400" cy="47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905" name="Google Shape;1905;p21"/>
          <p:cNvSpPr txBox="1"/>
          <p:nvPr>
            <p:ph idx="3" type="subTitle"/>
          </p:nvPr>
        </p:nvSpPr>
        <p:spPr>
          <a:xfrm>
            <a:off x="3243130" y="3701425"/>
            <a:ext cx="3218400" cy="47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906" name="Google Shape;1906;p21"/>
          <p:cNvSpPr/>
          <p:nvPr/>
        </p:nvSpPr>
        <p:spPr>
          <a:xfrm flipH="1">
            <a:off x="8699668" y="39621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7" name="Google Shape;1907;p21"/>
          <p:cNvGrpSpPr/>
          <p:nvPr/>
        </p:nvGrpSpPr>
        <p:grpSpPr>
          <a:xfrm flipH="1">
            <a:off x="7784575" y="4096561"/>
            <a:ext cx="645057" cy="788475"/>
            <a:chOff x="794919" y="4014442"/>
            <a:chExt cx="750503" cy="917365"/>
          </a:xfrm>
        </p:grpSpPr>
        <p:sp>
          <p:nvSpPr>
            <p:cNvPr id="1908" name="Google Shape;1908;p21"/>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1"/>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1"/>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21"/>
          <p:cNvGrpSpPr/>
          <p:nvPr/>
        </p:nvGrpSpPr>
        <p:grpSpPr>
          <a:xfrm flipH="1">
            <a:off x="8543986" y="3201222"/>
            <a:ext cx="187263" cy="187264"/>
            <a:chOff x="1447449" y="4268259"/>
            <a:chExt cx="217875" cy="217875"/>
          </a:xfrm>
        </p:grpSpPr>
        <p:sp>
          <p:nvSpPr>
            <p:cNvPr id="1912" name="Google Shape;1912;p21"/>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1"/>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1"/>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1"/>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1"/>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1"/>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1"/>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1"/>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21"/>
          <p:cNvGrpSpPr/>
          <p:nvPr/>
        </p:nvGrpSpPr>
        <p:grpSpPr>
          <a:xfrm flipH="1">
            <a:off x="8262406" y="3607056"/>
            <a:ext cx="181240" cy="670823"/>
            <a:chOff x="2419167" y="1286206"/>
            <a:chExt cx="210867" cy="780480"/>
          </a:xfrm>
        </p:grpSpPr>
        <p:sp>
          <p:nvSpPr>
            <p:cNvPr id="1921" name="Google Shape;1921;p21"/>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1"/>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1"/>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1"/>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1"/>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1"/>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1"/>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1"/>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1"/>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1"/>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1"/>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1"/>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1"/>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1"/>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1"/>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6" name="Google Shape;1936;p21"/>
          <p:cNvGrpSpPr/>
          <p:nvPr/>
        </p:nvGrpSpPr>
        <p:grpSpPr>
          <a:xfrm flipH="1">
            <a:off x="8418709" y="4250777"/>
            <a:ext cx="438065" cy="480997"/>
            <a:chOff x="1693693" y="-2602979"/>
            <a:chExt cx="509674" cy="559624"/>
          </a:xfrm>
        </p:grpSpPr>
        <p:sp>
          <p:nvSpPr>
            <p:cNvPr id="1937" name="Google Shape;1937;p21"/>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1"/>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1"/>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1"/>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1"/>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1"/>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1"/>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1"/>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1"/>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6" name="Google Shape;1946;p21"/>
          <p:cNvSpPr/>
          <p:nvPr/>
        </p:nvSpPr>
        <p:spPr>
          <a:xfrm flipH="1">
            <a:off x="8598521" y="3749129"/>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7" name="Google Shape;1947;p21"/>
          <p:cNvGrpSpPr/>
          <p:nvPr/>
        </p:nvGrpSpPr>
        <p:grpSpPr>
          <a:xfrm flipH="1">
            <a:off x="7549324" y="4749077"/>
            <a:ext cx="110824" cy="110824"/>
            <a:chOff x="794923" y="2795124"/>
            <a:chExt cx="128941" cy="128941"/>
          </a:xfrm>
        </p:grpSpPr>
        <p:sp>
          <p:nvSpPr>
            <p:cNvPr id="1948" name="Google Shape;1948;p21"/>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1"/>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0" name="Google Shape;1950;p21"/>
          <p:cNvGrpSpPr/>
          <p:nvPr/>
        </p:nvGrpSpPr>
        <p:grpSpPr>
          <a:xfrm>
            <a:off x="291107" y="355950"/>
            <a:ext cx="545422" cy="666492"/>
            <a:chOff x="2859835" y="2776139"/>
            <a:chExt cx="634581" cy="775442"/>
          </a:xfrm>
        </p:grpSpPr>
        <p:sp>
          <p:nvSpPr>
            <p:cNvPr id="1951" name="Google Shape;1951;p21"/>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1"/>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1"/>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4" name="Google Shape;1954;p21"/>
          <p:cNvGrpSpPr/>
          <p:nvPr/>
        </p:nvGrpSpPr>
        <p:grpSpPr>
          <a:xfrm>
            <a:off x="761443" y="246679"/>
            <a:ext cx="330676" cy="507632"/>
            <a:chOff x="1603769" y="107044"/>
            <a:chExt cx="384731" cy="590613"/>
          </a:xfrm>
        </p:grpSpPr>
        <p:sp>
          <p:nvSpPr>
            <p:cNvPr id="1955" name="Google Shape;1955;p21"/>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1"/>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1"/>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1"/>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1"/>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1"/>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1"/>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2" name="Google Shape;1962;p21"/>
          <p:cNvSpPr/>
          <p:nvPr/>
        </p:nvSpPr>
        <p:spPr>
          <a:xfrm>
            <a:off x="1237562" y="2466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3" name="Google Shape;1963;p21"/>
          <p:cNvGrpSpPr/>
          <p:nvPr/>
        </p:nvGrpSpPr>
        <p:grpSpPr>
          <a:xfrm rot="10800000">
            <a:off x="295877" y="1187831"/>
            <a:ext cx="606382" cy="616689"/>
            <a:chOff x="3027518" y="-1395725"/>
            <a:chExt cx="705506" cy="717497"/>
          </a:xfrm>
        </p:grpSpPr>
        <p:sp>
          <p:nvSpPr>
            <p:cNvPr id="1964" name="Google Shape;1964;p21"/>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1"/>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1"/>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1"/>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1"/>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1"/>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1"/>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1"/>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1"/>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3" name="Google Shape;1973;p21"/>
          <p:cNvGrpSpPr/>
          <p:nvPr/>
        </p:nvGrpSpPr>
        <p:grpSpPr>
          <a:xfrm>
            <a:off x="1393343" y="438136"/>
            <a:ext cx="158924" cy="202737"/>
            <a:chOff x="2947570" y="-1075969"/>
            <a:chExt cx="184903" cy="235878"/>
          </a:xfrm>
        </p:grpSpPr>
        <p:sp>
          <p:nvSpPr>
            <p:cNvPr id="1974" name="Google Shape;1974;p21"/>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1"/>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1"/>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7" name="Google Shape;1977;p21"/>
          <p:cNvGrpSpPr/>
          <p:nvPr/>
        </p:nvGrpSpPr>
        <p:grpSpPr>
          <a:xfrm>
            <a:off x="1045944" y="871518"/>
            <a:ext cx="158924" cy="202737"/>
            <a:chOff x="2947570" y="-1075969"/>
            <a:chExt cx="184903" cy="235878"/>
          </a:xfrm>
        </p:grpSpPr>
        <p:sp>
          <p:nvSpPr>
            <p:cNvPr id="1978" name="Google Shape;1978;p21"/>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1"/>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1"/>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1" name="Google Shape;1981;p21"/>
          <p:cNvGrpSpPr/>
          <p:nvPr/>
        </p:nvGrpSpPr>
        <p:grpSpPr>
          <a:xfrm>
            <a:off x="273209" y="511759"/>
            <a:ext cx="110824" cy="110824"/>
            <a:chOff x="794923" y="2795124"/>
            <a:chExt cx="128941" cy="128941"/>
          </a:xfrm>
        </p:grpSpPr>
        <p:sp>
          <p:nvSpPr>
            <p:cNvPr id="1982" name="Google Shape;1982;p21"/>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1"/>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4" name="Google Shape;1984;p21"/>
          <p:cNvGrpSpPr/>
          <p:nvPr/>
        </p:nvGrpSpPr>
        <p:grpSpPr>
          <a:xfrm>
            <a:off x="559039" y="4454821"/>
            <a:ext cx="308365" cy="307514"/>
            <a:chOff x="2601030" y="2721166"/>
            <a:chExt cx="358773" cy="357783"/>
          </a:xfrm>
        </p:grpSpPr>
        <p:sp>
          <p:nvSpPr>
            <p:cNvPr id="1985" name="Google Shape;1985;p21"/>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1"/>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1"/>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1"/>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1"/>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1"/>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1"/>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1"/>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3" name="Google Shape;1993;p21"/>
          <p:cNvGrpSpPr/>
          <p:nvPr/>
        </p:nvGrpSpPr>
        <p:grpSpPr>
          <a:xfrm>
            <a:off x="8330424" y="439151"/>
            <a:ext cx="200704" cy="200674"/>
            <a:chOff x="6886110" y="773687"/>
            <a:chExt cx="249074" cy="249037"/>
          </a:xfrm>
        </p:grpSpPr>
        <p:sp>
          <p:nvSpPr>
            <p:cNvPr id="1994" name="Google Shape;1994;p21"/>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1"/>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1"/>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1"/>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1"/>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1"/>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1"/>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1"/>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2">
  <p:cSld name="CUSTOM_13">
    <p:spTree>
      <p:nvGrpSpPr>
        <p:cNvPr id="2002" name="Shape 2002"/>
        <p:cNvGrpSpPr/>
        <p:nvPr/>
      </p:nvGrpSpPr>
      <p:grpSpPr>
        <a:xfrm>
          <a:off x="0" y="0"/>
          <a:ext cx="0" cy="0"/>
          <a:chOff x="0" y="0"/>
          <a:chExt cx="0" cy="0"/>
        </a:xfrm>
      </p:grpSpPr>
      <p:sp>
        <p:nvSpPr>
          <p:cNvPr id="2003" name="Google Shape;2003;p22"/>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2"/>
          <p:cNvSpPr txBox="1"/>
          <p:nvPr>
            <p:ph type="title"/>
          </p:nvPr>
        </p:nvSpPr>
        <p:spPr>
          <a:xfrm>
            <a:off x="3147750" y="539500"/>
            <a:ext cx="2848500" cy="5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005" name="Google Shape;2005;p22"/>
          <p:cNvSpPr txBox="1"/>
          <p:nvPr>
            <p:ph idx="1" type="subTitle"/>
          </p:nvPr>
        </p:nvSpPr>
        <p:spPr>
          <a:xfrm>
            <a:off x="664768" y="2833800"/>
            <a:ext cx="1493700" cy="757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ctr">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ctr">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006" name="Google Shape;2006;p22"/>
          <p:cNvSpPr txBox="1"/>
          <p:nvPr>
            <p:ph idx="2" type="subTitle"/>
          </p:nvPr>
        </p:nvSpPr>
        <p:spPr>
          <a:xfrm>
            <a:off x="2771701" y="2833800"/>
            <a:ext cx="1493700" cy="7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lgn="ctr">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lgn="ctr">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007" name="Google Shape;2007;p22"/>
          <p:cNvSpPr txBox="1"/>
          <p:nvPr>
            <p:ph idx="3" type="subTitle"/>
          </p:nvPr>
        </p:nvSpPr>
        <p:spPr>
          <a:xfrm>
            <a:off x="4878635" y="2833800"/>
            <a:ext cx="1493700" cy="7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lgn="ctr">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lgn="ctr">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008" name="Google Shape;2008;p22"/>
          <p:cNvSpPr txBox="1"/>
          <p:nvPr>
            <p:ph idx="4" type="subTitle"/>
          </p:nvPr>
        </p:nvSpPr>
        <p:spPr>
          <a:xfrm>
            <a:off x="6985568" y="2833800"/>
            <a:ext cx="1493700" cy="7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rtl="0" algn="ctr">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lgn="ct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lgn="ctr">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grpSp>
        <p:nvGrpSpPr>
          <p:cNvPr id="2009" name="Google Shape;2009;p22"/>
          <p:cNvGrpSpPr/>
          <p:nvPr/>
        </p:nvGrpSpPr>
        <p:grpSpPr>
          <a:xfrm flipH="1" rot="7200071">
            <a:off x="7926703" y="548752"/>
            <a:ext cx="717247" cy="750757"/>
            <a:chOff x="3153626" y="-2653955"/>
            <a:chExt cx="834426" cy="873411"/>
          </a:xfrm>
        </p:grpSpPr>
        <p:sp>
          <p:nvSpPr>
            <p:cNvPr id="2010" name="Google Shape;2010;p22"/>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2"/>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2"/>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2"/>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2"/>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2"/>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2"/>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7" name="Google Shape;2017;p22"/>
          <p:cNvGrpSpPr/>
          <p:nvPr/>
        </p:nvGrpSpPr>
        <p:grpSpPr>
          <a:xfrm flipH="1" rot="10800000">
            <a:off x="8666952" y="1710984"/>
            <a:ext cx="166649" cy="167500"/>
            <a:chOff x="3407917" y="-1400250"/>
            <a:chExt cx="193891" cy="194881"/>
          </a:xfrm>
        </p:grpSpPr>
        <p:sp>
          <p:nvSpPr>
            <p:cNvPr id="2018" name="Google Shape;2018;p22"/>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2"/>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2"/>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2"/>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2"/>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2"/>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2"/>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2"/>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6" name="Google Shape;2026;p22"/>
          <p:cNvGrpSpPr/>
          <p:nvPr/>
        </p:nvGrpSpPr>
        <p:grpSpPr>
          <a:xfrm flipH="1" rot="10800000">
            <a:off x="8648712" y="925348"/>
            <a:ext cx="202705" cy="497323"/>
            <a:chOff x="6219428" y="3871144"/>
            <a:chExt cx="235841" cy="578619"/>
          </a:xfrm>
        </p:grpSpPr>
        <p:sp>
          <p:nvSpPr>
            <p:cNvPr id="2027" name="Google Shape;2027;p22"/>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2"/>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2"/>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22"/>
          <p:cNvGrpSpPr/>
          <p:nvPr/>
        </p:nvGrpSpPr>
        <p:grpSpPr>
          <a:xfrm flipH="1" rot="10800000">
            <a:off x="8416469" y="1404736"/>
            <a:ext cx="196716" cy="249985"/>
            <a:chOff x="2079424" y="521748"/>
            <a:chExt cx="228873" cy="290850"/>
          </a:xfrm>
        </p:grpSpPr>
        <p:sp>
          <p:nvSpPr>
            <p:cNvPr id="2031" name="Google Shape;2031;p22"/>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2"/>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2"/>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4" name="Google Shape;2034;p22"/>
          <p:cNvGrpSpPr/>
          <p:nvPr/>
        </p:nvGrpSpPr>
        <p:grpSpPr>
          <a:xfrm flipH="1" rot="-5400000">
            <a:off x="7463015" y="230669"/>
            <a:ext cx="479293" cy="479293"/>
            <a:chOff x="3560335" y="-646412"/>
            <a:chExt cx="557642" cy="557642"/>
          </a:xfrm>
        </p:grpSpPr>
        <p:sp>
          <p:nvSpPr>
            <p:cNvPr id="2035" name="Google Shape;2035;p22"/>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2"/>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2"/>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2"/>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2"/>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2"/>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2"/>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2"/>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2"/>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4" name="Google Shape;2044;p22"/>
          <p:cNvGrpSpPr/>
          <p:nvPr/>
        </p:nvGrpSpPr>
        <p:grpSpPr>
          <a:xfrm flipH="1" rot="10800000">
            <a:off x="8164578" y="1226099"/>
            <a:ext cx="110824" cy="110824"/>
            <a:chOff x="794923" y="2795124"/>
            <a:chExt cx="128941" cy="128941"/>
          </a:xfrm>
        </p:grpSpPr>
        <p:sp>
          <p:nvSpPr>
            <p:cNvPr id="2045" name="Google Shape;2045;p2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7" name="Google Shape;2047;p22"/>
          <p:cNvGrpSpPr/>
          <p:nvPr/>
        </p:nvGrpSpPr>
        <p:grpSpPr>
          <a:xfrm flipH="1" rot="10800000">
            <a:off x="8567802" y="613434"/>
            <a:ext cx="166649" cy="167500"/>
            <a:chOff x="3407917" y="-1400250"/>
            <a:chExt cx="193891" cy="194881"/>
          </a:xfrm>
        </p:grpSpPr>
        <p:sp>
          <p:nvSpPr>
            <p:cNvPr id="2048" name="Google Shape;2048;p22"/>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2"/>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2"/>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2"/>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2"/>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2"/>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2"/>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2"/>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6" name="Google Shape;2056;p22"/>
          <p:cNvSpPr/>
          <p:nvPr/>
        </p:nvSpPr>
        <p:spPr>
          <a:xfrm>
            <a:off x="295608" y="4518527"/>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7" name="Google Shape;2057;p22"/>
          <p:cNvGrpSpPr/>
          <p:nvPr/>
        </p:nvGrpSpPr>
        <p:grpSpPr>
          <a:xfrm>
            <a:off x="295591" y="3673311"/>
            <a:ext cx="393370" cy="344419"/>
            <a:chOff x="299281" y="2848081"/>
            <a:chExt cx="457673" cy="400720"/>
          </a:xfrm>
        </p:grpSpPr>
        <p:sp>
          <p:nvSpPr>
            <p:cNvPr id="2058" name="Google Shape;2058;p22"/>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2"/>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22"/>
          <p:cNvGrpSpPr/>
          <p:nvPr/>
        </p:nvGrpSpPr>
        <p:grpSpPr>
          <a:xfrm>
            <a:off x="307452" y="3380368"/>
            <a:ext cx="110824" cy="110824"/>
            <a:chOff x="794923" y="2795124"/>
            <a:chExt cx="128941" cy="128941"/>
          </a:xfrm>
        </p:grpSpPr>
        <p:sp>
          <p:nvSpPr>
            <p:cNvPr id="2061" name="Google Shape;2061;p2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3" name="Google Shape;2063;p22"/>
          <p:cNvGrpSpPr/>
          <p:nvPr/>
        </p:nvGrpSpPr>
        <p:grpSpPr>
          <a:xfrm>
            <a:off x="686271" y="4113832"/>
            <a:ext cx="181240" cy="670823"/>
            <a:chOff x="2419167" y="1286206"/>
            <a:chExt cx="210867" cy="780480"/>
          </a:xfrm>
        </p:grpSpPr>
        <p:sp>
          <p:nvSpPr>
            <p:cNvPr id="2064" name="Google Shape;2064;p22"/>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2"/>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2"/>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2"/>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2"/>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2"/>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2"/>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2"/>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2"/>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2"/>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2"/>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2"/>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2"/>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2"/>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2"/>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9" name="Google Shape;2079;p22"/>
          <p:cNvGrpSpPr/>
          <p:nvPr/>
        </p:nvGrpSpPr>
        <p:grpSpPr>
          <a:xfrm>
            <a:off x="934154" y="4424292"/>
            <a:ext cx="438065" cy="480997"/>
            <a:chOff x="1693693" y="-2602979"/>
            <a:chExt cx="509674" cy="559624"/>
          </a:xfrm>
        </p:grpSpPr>
        <p:sp>
          <p:nvSpPr>
            <p:cNvPr id="2080" name="Google Shape;2080;p22"/>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2"/>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2"/>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2"/>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2"/>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2"/>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2"/>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2"/>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2"/>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9" name="Google Shape;2089;p22"/>
          <p:cNvSpPr/>
          <p:nvPr/>
        </p:nvSpPr>
        <p:spPr>
          <a:xfrm>
            <a:off x="453220" y="4305480"/>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0" name="Google Shape;2090;p22"/>
          <p:cNvGrpSpPr/>
          <p:nvPr/>
        </p:nvGrpSpPr>
        <p:grpSpPr>
          <a:xfrm>
            <a:off x="559039" y="385746"/>
            <a:ext cx="308365" cy="307514"/>
            <a:chOff x="2601030" y="2721166"/>
            <a:chExt cx="358773" cy="357783"/>
          </a:xfrm>
        </p:grpSpPr>
        <p:sp>
          <p:nvSpPr>
            <p:cNvPr id="2091" name="Google Shape;2091;p2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9" name="Google Shape;2099;p22"/>
          <p:cNvGrpSpPr/>
          <p:nvPr/>
        </p:nvGrpSpPr>
        <p:grpSpPr>
          <a:xfrm>
            <a:off x="8276594" y="4454822"/>
            <a:ext cx="308365" cy="307514"/>
            <a:chOff x="2601030" y="2721166"/>
            <a:chExt cx="358773" cy="357783"/>
          </a:xfrm>
        </p:grpSpPr>
        <p:sp>
          <p:nvSpPr>
            <p:cNvPr id="2100" name="Google Shape;2100;p2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3">
  <p:cSld name="CUSTOM_18">
    <p:spTree>
      <p:nvGrpSpPr>
        <p:cNvPr id="2108" name="Shape 2108"/>
        <p:cNvGrpSpPr/>
        <p:nvPr/>
      </p:nvGrpSpPr>
      <p:grpSpPr>
        <a:xfrm>
          <a:off x="0" y="0"/>
          <a:ext cx="0" cy="0"/>
          <a:chOff x="0" y="0"/>
          <a:chExt cx="0" cy="0"/>
        </a:xfrm>
      </p:grpSpPr>
      <p:sp>
        <p:nvSpPr>
          <p:cNvPr id="2109" name="Google Shape;2109;p23"/>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3"/>
          <p:cNvSpPr txBox="1"/>
          <p:nvPr>
            <p:ph type="title"/>
          </p:nvPr>
        </p:nvSpPr>
        <p:spPr>
          <a:xfrm>
            <a:off x="2698350" y="539500"/>
            <a:ext cx="3747300" cy="5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Montserrat ExtraBold"/>
              <a:buNone/>
              <a:defRPr sz="4000">
                <a:solidFill>
                  <a:schemeClr val="accent3"/>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111" name="Google Shape;2111;p23"/>
          <p:cNvSpPr txBox="1"/>
          <p:nvPr>
            <p:ph idx="1" type="subTitle"/>
          </p:nvPr>
        </p:nvSpPr>
        <p:spPr>
          <a:xfrm>
            <a:off x="2584500" y="1962660"/>
            <a:ext cx="1720800" cy="301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chemeClr val="accent6"/>
                </a:solidFill>
                <a:latin typeface="Nunito ExtraBold"/>
                <a:ea typeface="Nunito ExtraBold"/>
                <a:cs typeface="Nunito ExtraBold"/>
                <a:sym typeface="Nunito ExtraBold"/>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
        <p:nvSpPr>
          <p:cNvPr id="2112" name="Google Shape;2112;p23"/>
          <p:cNvSpPr txBox="1"/>
          <p:nvPr>
            <p:ph idx="2" type="subTitle"/>
          </p:nvPr>
        </p:nvSpPr>
        <p:spPr>
          <a:xfrm>
            <a:off x="2584500" y="2305634"/>
            <a:ext cx="1720800" cy="572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sp>
        <p:nvSpPr>
          <p:cNvPr id="2113" name="Google Shape;2113;p23"/>
          <p:cNvSpPr txBox="1"/>
          <p:nvPr>
            <p:ph idx="3" type="subTitle"/>
          </p:nvPr>
        </p:nvSpPr>
        <p:spPr>
          <a:xfrm>
            <a:off x="4838700" y="1962660"/>
            <a:ext cx="1720800" cy="30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4"/>
                </a:solidFill>
                <a:latin typeface="Nunito ExtraBold"/>
                <a:ea typeface="Nunito ExtraBold"/>
                <a:cs typeface="Nunito ExtraBold"/>
                <a:sym typeface="Nunito ExtraBold"/>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4" name="Google Shape;2114;p23"/>
          <p:cNvSpPr txBox="1"/>
          <p:nvPr>
            <p:ph idx="4" type="subTitle"/>
          </p:nvPr>
        </p:nvSpPr>
        <p:spPr>
          <a:xfrm>
            <a:off x="4838700" y="2305634"/>
            <a:ext cx="1720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5" name="Google Shape;2115;p23"/>
          <p:cNvSpPr txBox="1"/>
          <p:nvPr>
            <p:ph idx="5" type="subTitle"/>
          </p:nvPr>
        </p:nvSpPr>
        <p:spPr>
          <a:xfrm>
            <a:off x="2584500" y="3692910"/>
            <a:ext cx="1720800" cy="30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4"/>
                </a:solidFill>
                <a:latin typeface="Nunito ExtraBold"/>
                <a:ea typeface="Nunito ExtraBold"/>
                <a:cs typeface="Nunito ExtraBold"/>
                <a:sym typeface="Nunito ExtraBold"/>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6" name="Google Shape;2116;p23"/>
          <p:cNvSpPr txBox="1"/>
          <p:nvPr>
            <p:ph idx="6" type="subTitle"/>
          </p:nvPr>
        </p:nvSpPr>
        <p:spPr>
          <a:xfrm>
            <a:off x="2584500" y="4035884"/>
            <a:ext cx="1720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7" name="Google Shape;2117;p23"/>
          <p:cNvSpPr txBox="1"/>
          <p:nvPr>
            <p:ph idx="7" type="subTitle"/>
          </p:nvPr>
        </p:nvSpPr>
        <p:spPr>
          <a:xfrm>
            <a:off x="4838700" y="3692910"/>
            <a:ext cx="1720800" cy="30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6"/>
                </a:solidFill>
                <a:latin typeface="Nunito ExtraBold"/>
                <a:ea typeface="Nunito ExtraBold"/>
                <a:cs typeface="Nunito ExtraBold"/>
                <a:sym typeface="Nunito ExtraBold"/>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118" name="Google Shape;2118;p23"/>
          <p:cNvSpPr txBox="1"/>
          <p:nvPr>
            <p:ph idx="8" type="subTitle"/>
          </p:nvPr>
        </p:nvSpPr>
        <p:spPr>
          <a:xfrm>
            <a:off x="4838700" y="4035884"/>
            <a:ext cx="1720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grpSp>
        <p:nvGrpSpPr>
          <p:cNvPr id="2119" name="Google Shape;2119;p23"/>
          <p:cNvGrpSpPr/>
          <p:nvPr/>
        </p:nvGrpSpPr>
        <p:grpSpPr>
          <a:xfrm>
            <a:off x="650863" y="3532692"/>
            <a:ext cx="181240" cy="670823"/>
            <a:chOff x="2419167" y="1286206"/>
            <a:chExt cx="210867" cy="780480"/>
          </a:xfrm>
        </p:grpSpPr>
        <p:sp>
          <p:nvSpPr>
            <p:cNvPr id="2120" name="Google Shape;2120;p23"/>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3"/>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3"/>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3"/>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3"/>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3"/>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3"/>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3"/>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3"/>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3"/>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3"/>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3"/>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3"/>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3"/>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3"/>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5" name="Google Shape;2135;p23"/>
          <p:cNvGrpSpPr/>
          <p:nvPr/>
        </p:nvGrpSpPr>
        <p:grpSpPr>
          <a:xfrm>
            <a:off x="288352" y="3190359"/>
            <a:ext cx="308365" cy="307514"/>
            <a:chOff x="2601030" y="2721166"/>
            <a:chExt cx="358773" cy="357783"/>
          </a:xfrm>
        </p:grpSpPr>
        <p:sp>
          <p:nvSpPr>
            <p:cNvPr id="2136" name="Google Shape;2136;p2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4" name="Google Shape;2144;p23"/>
          <p:cNvGrpSpPr/>
          <p:nvPr/>
        </p:nvGrpSpPr>
        <p:grpSpPr>
          <a:xfrm flipH="1">
            <a:off x="278088" y="3731031"/>
            <a:ext cx="196716" cy="249985"/>
            <a:chOff x="2079424" y="521748"/>
            <a:chExt cx="228873" cy="290850"/>
          </a:xfrm>
        </p:grpSpPr>
        <p:sp>
          <p:nvSpPr>
            <p:cNvPr id="2145" name="Google Shape;2145;p23"/>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3"/>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3"/>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8" name="Google Shape;2148;p23"/>
          <p:cNvGrpSpPr/>
          <p:nvPr/>
        </p:nvGrpSpPr>
        <p:grpSpPr>
          <a:xfrm>
            <a:off x="240681" y="4289926"/>
            <a:ext cx="576312" cy="578897"/>
            <a:chOff x="1889565" y="-3382437"/>
            <a:chExt cx="670520" cy="673527"/>
          </a:xfrm>
        </p:grpSpPr>
        <p:sp>
          <p:nvSpPr>
            <p:cNvPr id="2149" name="Google Shape;2149;p23"/>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3"/>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3"/>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3"/>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3"/>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23"/>
          <p:cNvGrpSpPr/>
          <p:nvPr/>
        </p:nvGrpSpPr>
        <p:grpSpPr>
          <a:xfrm>
            <a:off x="893802" y="4127682"/>
            <a:ext cx="110824" cy="110824"/>
            <a:chOff x="794923" y="2795124"/>
            <a:chExt cx="128941" cy="128941"/>
          </a:xfrm>
        </p:grpSpPr>
        <p:sp>
          <p:nvSpPr>
            <p:cNvPr id="2155" name="Google Shape;2155;p2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7" name="Google Shape;2157;p23"/>
          <p:cNvGrpSpPr/>
          <p:nvPr/>
        </p:nvGrpSpPr>
        <p:grpSpPr>
          <a:xfrm flipH="1" rot="5400000">
            <a:off x="1012144" y="4368923"/>
            <a:ext cx="479293" cy="479293"/>
            <a:chOff x="3560335" y="-646412"/>
            <a:chExt cx="557642" cy="557642"/>
          </a:xfrm>
        </p:grpSpPr>
        <p:sp>
          <p:nvSpPr>
            <p:cNvPr id="2158" name="Google Shape;2158;p23"/>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3"/>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3"/>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3"/>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3"/>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3"/>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3"/>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3"/>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3"/>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7" name="Google Shape;2167;p23"/>
          <p:cNvGrpSpPr/>
          <p:nvPr/>
        </p:nvGrpSpPr>
        <p:grpSpPr>
          <a:xfrm>
            <a:off x="559039" y="369684"/>
            <a:ext cx="308365" cy="307514"/>
            <a:chOff x="2601030" y="2721166"/>
            <a:chExt cx="358773" cy="357783"/>
          </a:xfrm>
        </p:grpSpPr>
        <p:sp>
          <p:nvSpPr>
            <p:cNvPr id="2168" name="Google Shape;2168;p2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6" name="Google Shape;2176;p23"/>
          <p:cNvGrpSpPr/>
          <p:nvPr/>
        </p:nvGrpSpPr>
        <p:grpSpPr>
          <a:xfrm>
            <a:off x="7642475" y="242214"/>
            <a:ext cx="200704" cy="200674"/>
            <a:chOff x="6886110" y="773687"/>
            <a:chExt cx="249074" cy="249037"/>
          </a:xfrm>
        </p:grpSpPr>
        <p:sp>
          <p:nvSpPr>
            <p:cNvPr id="2177" name="Google Shape;2177;p23"/>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3"/>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3"/>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3"/>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3"/>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3"/>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3"/>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3"/>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5" name="Google Shape;2185;p23"/>
          <p:cNvGrpSpPr/>
          <p:nvPr/>
        </p:nvGrpSpPr>
        <p:grpSpPr>
          <a:xfrm>
            <a:off x="8471468" y="269629"/>
            <a:ext cx="330676" cy="507632"/>
            <a:chOff x="1603769" y="107044"/>
            <a:chExt cx="384731" cy="590613"/>
          </a:xfrm>
        </p:grpSpPr>
        <p:sp>
          <p:nvSpPr>
            <p:cNvPr id="2186" name="Google Shape;2186;p23"/>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3"/>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3"/>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3"/>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3"/>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3"/>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3"/>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3" name="Google Shape;2193;p23"/>
          <p:cNvGrpSpPr/>
          <p:nvPr/>
        </p:nvGrpSpPr>
        <p:grpSpPr>
          <a:xfrm>
            <a:off x="8724222" y="1597869"/>
            <a:ext cx="110824" cy="110824"/>
            <a:chOff x="794923" y="2795124"/>
            <a:chExt cx="128941" cy="128941"/>
          </a:xfrm>
        </p:grpSpPr>
        <p:sp>
          <p:nvSpPr>
            <p:cNvPr id="2194" name="Google Shape;2194;p2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6" name="Google Shape;2196;p23"/>
          <p:cNvGrpSpPr/>
          <p:nvPr/>
        </p:nvGrpSpPr>
        <p:grpSpPr>
          <a:xfrm>
            <a:off x="8317746" y="873319"/>
            <a:ext cx="576312" cy="578897"/>
            <a:chOff x="1889565" y="-3382437"/>
            <a:chExt cx="670520" cy="673527"/>
          </a:xfrm>
        </p:grpSpPr>
        <p:sp>
          <p:nvSpPr>
            <p:cNvPr id="2197" name="Google Shape;2197;p23"/>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3"/>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3"/>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3"/>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3"/>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2" name="Google Shape;2202;p23"/>
          <p:cNvGrpSpPr/>
          <p:nvPr/>
        </p:nvGrpSpPr>
        <p:grpSpPr>
          <a:xfrm>
            <a:off x="8071853" y="348940"/>
            <a:ext cx="202705" cy="497323"/>
            <a:chOff x="6219428" y="3871144"/>
            <a:chExt cx="235841" cy="578619"/>
          </a:xfrm>
        </p:grpSpPr>
        <p:sp>
          <p:nvSpPr>
            <p:cNvPr id="2203" name="Google Shape;2203;p23"/>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3"/>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3"/>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6" name="Google Shape;2206;p23"/>
          <p:cNvGrpSpPr/>
          <p:nvPr/>
        </p:nvGrpSpPr>
        <p:grpSpPr>
          <a:xfrm>
            <a:off x="8276594" y="4454822"/>
            <a:ext cx="308365" cy="307514"/>
            <a:chOff x="2601030" y="2721166"/>
            <a:chExt cx="358773" cy="357783"/>
          </a:xfrm>
        </p:grpSpPr>
        <p:sp>
          <p:nvSpPr>
            <p:cNvPr id="2207" name="Google Shape;2207;p2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0">
    <p:spTree>
      <p:nvGrpSpPr>
        <p:cNvPr id="2215" name="Shape 2215"/>
        <p:cNvGrpSpPr/>
        <p:nvPr/>
      </p:nvGrpSpPr>
      <p:grpSpPr>
        <a:xfrm>
          <a:off x="0" y="0"/>
          <a:ext cx="0" cy="0"/>
          <a:chOff x="0" y="0"/>
          <a:chExt cx="0" cy="0"/>
        </a:xfrm>
      </p:grpSpPr>
      <p:sp>
        <p:nvSpPr>
          <p:cNvPr id="2216" name="Google Shape;2216;p24"/>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4"/>
          <p:cNvSpPr txBox="1"/>
          <p:nvPr>
            <p:ph type="title"/>
          </p:nvPr>
        </p:nvSpPr>
        <p:spPr>
          <a:xfrm>
            <a:off x="2986650" y="539500"/>
            <a:ext cx="3170700" cy="5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218" name="Google Shape;2218;p24"/>
          <p:cNvSpPr txBox="1"/>
          <p:nvPr>
            <p:ph idx="1" type="subTitle"/>
          </p:nvPr>
        </p:nvSpPr>
        <p:spPr>
          <a:xfrm>
            <a:off x="637025" y="2181825"/>
            <a:ext cx="2291700" cy="572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19" name="Google Shape;2219;p24"/>
          <p:cNvSpPr txBox="1"/>
          <p:nvPr>
            <p:ph idx="2" type="subTitle"/>
          </p:nvPr>
        </p:nvSpPr>
        <p:spPr>
          <a:xfrm>
            <a:off x="3426150" y="2181825"/>
            <a:ext cx="22917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rtl="0" algn="ctr">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rtl="0" algn="ctr">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0" name="Google Shape;2220;p24"/>
          <p:cNvSpPr txBox="1"/>
          <p:nvPr>
            <p:ph idx="3" type="subTitle"/>
          </p:nvPr>
        </p:nvSpPr>
        <p:spPr>
          <a:xfrm>
            <a:off x="6215275" y="2181825"/>
            <a:ext cx="22917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rtl="0" algn="ctr">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rtl="0" algn="ctr">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1" name="Google Shape;2221;p24"/>
          <p:cNvSpPr txBox="1"/>
          <p:nvPr>
            <p:ph idx="4" type="subTitle"/>
          </p:nvPr>
        </p:nvSpPr>
        <p:spPr>
          <a:xfrm>
            <a:off x="637025" y="4035875"/>
            <a:ext cx="22917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rtl="0" algn="ctr">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rtl="0" algn="ctr">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2" name="Google Shape;2222;p24"/>
          <p:cNvSpPr txBox="1"/>
          <p:nvPr>
            <p:ph idx="5" type="subTitle"/>
          </p:nvPr>
        </p:nvSpPr>
        <p:spPr>
          <a:xfrm>
            <a:off x="3426150" y="4035875"/>
            <a:ext cx="22917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rtl="0" algn="ctr">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rtl="0" algn="ctr">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3" name="Google Shape;2223;p24"/>
          <p:cNvSpPr txBox="1"/>
          <p:nvPr>
            <p:ph idx="6" type="subTitle"/>
          </p:nvPr>
        </p:nvSpPr>
        <p:spPr>
          <a:xfrm>
            <a:off x="6215275" y="4035875"/>
            <a:ext cx="22917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rtl="0" algn="ctr">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rtl="0" algn="ctr">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rtl="0" algn="ctr">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grpSp>
        <p:nvGrpSpPr>
          <p:cNvPr id="2224" name="Google Shape;2224;p24"/>
          <p:cNvGrpSpPr/>
          <p:nvPr/>
        </p:nvGrpSpPr>
        <p:grpSpPr>
          <a:xfrm>
            <a:off x="399776" y="4454821"/>
            <a:ext cx="308365" cy="307514"/>
            <a:chOff x="2601030" y="2721166"/>
            <a:chExt cx="358773" cy="357783"/>
          </a:xfrm>
        </p:grpSpPr>
        <p:sp>
          <p:nvSpPr>
            <p:cNvPr id="2225" name="Google Shape;2225;p24"/>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4"/>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4"/>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4"/>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4"/>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4"/>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4"/>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4"/>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3" name="Google Shape;2233;p24"/>
          <p:cNvGrpSpPr/>
          <p:nvPr/>
        </p:nvGrpSpPr>
        <p:grpSpPr>
          <a:xfrm>
            <a:off x="8583181" y="4608583"/>
            <a:ext cx="200704" cy="200674"/>
            <a:chOff x="6886110" y="773687"/>
            <a:chExt cx="249074" cy="249037"/>
          </a:xfrm>
        </p:grpSpPr>
        <p:sp>
          <p:nvSpPr>
            <p:cNvPr id="2234" name="Google Shape;2234;p24"/>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4"/>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4"/>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4"/>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4"/>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4"/>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4"/>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4"/>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2" name="Google Shape;2242;p24"/>
          <p:cNvGrpSpPr/>
          <p:nvPr/>
        </p:nvGrpSpPr>
        <p:grpSpPr>
          <a:xfrm>
            <a:off x="8103704" y="558858"/>
            <a:ext cx="717273" cy="750784"/>
            <a:chOff x="3153626" y="-2653955"/>
            <a:chExt cx="834426" cy="873411"/>
          </a:xfrm>
        </p:grpSpPr>
        <p:sp>
          <p:nvSpPr>
            <p:cNvPr id="2243" name="Google Shape;2243;p24"/>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4"/>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4"/>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4"/>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4"/>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4"/>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4"/>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0" name="Google Shape;2250;p24"/>
          <p:cNvGrpSpPr/>
          <p:nvPr/>
        </p:nvGrpSpPr>
        <p:grpSpPr>
          <a:xfrm>
            <a:off x="8713769" y="1439294"/>
            <a:ext cx="166649" cy="167500"/>
            <a:chOff x="3407917" y="-1400250"/>
            <a:chExt cx="193891" cy="194881"/>
          </a:xfrm>
        </p:grpSpPr>
        <p:sp>
          <p:nvSpPr>
            <p:cNvPr id="2251" name="Google Shape;2251;p24"/>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4"/>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4"/>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4"/>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4"/>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4"/>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4"/>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9" name="Google Shape;2259;p24"/>
          <p:cNvGrpSpPr/>
          <p:nvPr/>
        </p:nvGrpSpPr>
        <p:grpSpPr>
          <a:xfrm>
            <a:off x="7756252" y="169169"/>
            <a:ext cx="576312" cy="578897"/>
            <a:chOff x="1889565" y="-3382437"/>
            <a:chExt cx="670520" cy="673527"/>
          </a:xfrm>
        </p:grpSpPr>
        <p:sp>
          <p:nvSpPr>
            <p:cNvPr id="2260" name="Google Shape;2260;p24"/>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4"/>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4"/>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4"/>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4"/>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5" name="Google Shape;2265;p24"/>
          <p:cNvGrpSpPr/>
          <p:nvPr/>
        </p:nvGrpSpPr>
        <p:grpSpPr>
          <a:xfrm>
            <a:off x="8698748" y="481864"/>
            <a:ext cx="196716" cy="249985"/>
            <a:chOff x="2079424" y="521748"/>
            <a:chExt cx="228873" cy="290850"/>
          </a:xfrm>
        </p:grpSpPr>
        <p:sp>
          <p:nvSpPr>
            <p:cNvPr id="2266" name="Google Shape;2266;p24"/>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4"/>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4"/>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9" name="Google Shape;2269;p24"/>
          <p:cNvGrpSpPr/>
          <p:nvPr/>
        </p:nvGrpSpPr>
        <p:grpSpPr>
          <a:xfrm>
            <a:off x="7503345" y="254012"/>
            <a:ext cx="110824" cy="110824"/>
            <a:chOff x="794923" y="2795124"/>
            <a:chExt cx="128941" cy="128941"/>
          </a:xfrm>
        </p:grpSpPr>
        <p:sp>
          <p:nvSpPr>
            <p:cNvPr id="2270" name="Google Shape;2270;p24"/>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4"/>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2" name="Google Shape;2272;p24"/>
          <p:cNvGrpSpPr/>
          <p:nvPr/>
        </p:nvGrpSpPr>
        <p:grpSpPr>
          <a:xfrm rot="10800000">
            <a:off x="748901" y="225005"/>
            <a:ext cx="479293" cy="479293"/>
            <a:chOff x="3560335" y="-646412"/>
            <a:chExt cx="557642" cy="557642"/>
          </a:xfrm>
        </p:grpSpPr>
        <p:sp>
          <p:nvSpPr>
            <p:cNvPr id="2273" name="Google Shape;2273;p24"/>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4"/>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4"/>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4"/>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4"/>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4"/>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4"/>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4"/>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4"/>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2" name="Google Shape;2282;p24"/>
          <p:cNvGrpSpPr/>
          <p:nvPr/>
        </p:nvGrpSpPr>
        <p:grpSpPr>
          <a:xfrm>
            <a:off x="367307" y="355950"/>
            <a:ext cx="545422" cy="666492"/>
            <a:chOff x="2859835" y="2776139"/>
            <a:chExt cx="634581" cy="775442"/>
          </a:xfrm>
        </p:grpSpPr>
        <p:sp>
          <p:nvSpPr>
            <p:cNvPr id="2283" name="Google Shape;2283;p24"/>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4"/>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4"/>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6" name="Google Shape;2286;p24"/>
          <p:cNvGrpSpPr/>
          <p:nvPr/>
        </p:nvGrpSpPr>
        <p:grpSpPr>
          <a:xfrm>
            <a:off x="278699" y="1142123"/>
            <a:ext cx="330676" cy="507632"/>
            <a:chOff x="1603769" y="107044"/>
            <a:chExt cx="384731" cy="590613"/>
          </a:xfrm>
        </p:grpSpPr>
        <p:sp>
          <p:nvSpPr>
            <p:cNvPr id="2287" name="Google Shape;2287;p24"/>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4"/>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4"/>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4"/>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4"/>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4"/>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4"/>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4" name="Google Shape;2294;p24"/>
          <p:cNvSpPr/>
          <p:nvPr/>
        </p:nvSpPr>
        <p:spPr>
          <a:xfrm>
            <a:off x="1389962" y="2466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5" name="Google Shape;2295;p24"/>
          <p:cNvGrpSpPr/>
          <p:nvPr/>
        </p:nvGrpSpPr>
        <p:grpSpPr>
          <a:xfrm>
            <a:off x="1045944" y="871518"/>
            <a:ext cx="158924" cy="202737"/>
            <a:chOff x="2947570" y="-1075969"/>
            <a:chExt cx="184903" cy="235878"/>
          </a:xfrm>
        </p:grpSpPr>
        <p:sp>
          <p:nvSpPr>
            <p:cNvPr id="2296" name="Google Shape;2296;p24"/>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4"/>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4"/>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2299" name="Shape 2299"/>
        <p:cNvGrpSpPr/>
        <p:nvPr/>
      </p:nvGrpSpPr>
      <p:grpSpPr>
        <a:xfrm>
          <a:off x="0" y="0"/>
          <a:ext cx="0" cy="0"/>
          <a:chOff x="0" y="0"/>
          <a:chExt cx="0" cy="0"/>
        </a:xfrm>
      </p:grpSpPr>
      <p:sp>
        <p:nvSpPr>
          <p:cNvPr id="2300" name="Google Shape;2300;p25"/>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5"/>
          <p:cNvSpPr txBox="1"/>
          <p:nvPr>
            <p:ph type="title"/>
          </p:nvPr>
        </p:nvSpPr>
        <p:spPr>
          <a:xfrm>
            <a:off x="2647650" y="539500"/>
            <a:ext cx="3848700" cy="5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4000">
                <a:solidFill>
                  <a:schemeClr val="accent2"/>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
        <p:nvSpPr>
          <p:cNvPr id="2302" name="Google Shape;2302;p25"/>
          <p:cNvSpPr txBox="1"/>
          <p:nvPr>
            <p:ph idx="1" type="subTitle"/>
          </p:nvPr>
        </p:nvSpPr>
        <p:spPr>
          <a:xfrm>
            <a:off x="2514000" y="2802847"/>
            <a:ext cx="4116000" cy="883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2303" name="Google Shape;2303;p25"/>
          <p:cNvGrpSpPr/>
          <p:nvPr/>
        </p:nvGrpSpPr>
        <p:grpSpPr>
          <a:xfrm flipH="1" rot="1800071">
            <a:off x="593082" y="470357"/>
            <a:ext cx="717247" cy="750757"/>
            <a:chOff x="3153626" y="-2653955"/>
            <a:chExt cx="834426" cy="873411"/>
          </a:xfrm>
        </p:grpSpPr>
        <p:sp>
          <p:nvSpPr>
            <p:cNvPr id="2304" name="Google Shape;2304;p25"/>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5"/>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5"/>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5"/>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5"/>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5"/>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5"/>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1" name="Google Shape;2311;p25"/>
          <p:cNvSpPr/>
          <p:nvPr/>
        </p:nvSpPr>
        <p:spPr>
          <a:xfrm flipH="1" rot="5400000">
            <a:off x="673256" y="1400941"/>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2" name="Google Shape;2312;p25"/>
          <p:cNvGrpSpPr/>
          <p:nvPr/>
        </p:nvGrpSpPr>
        <p:grpSpPr>
          <a:xfrm flipH="1" rot="5400000">
            <a:off x="1967585" y="297035"/>
            <a:ext cx="166649" cy="167500"/>
            <a:chOff x="3407917" y="-1400250"/>
            <a:chExt cx="193891" cy="194881"/>
          </a:xfrm>
        </p:grpSpPr>
        <p:sp>
          <p:nvSpPr>
            <p:cNvPr id="2313" name="Google Shape;2313;p25"/>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5"/>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5"/>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5"/>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5"/>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5"/>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5"/>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5"/>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1" name="Google Shape;2321;p25"/>
          <p:cNvGrpSpPr/>
          <p:nvPr/>
        </p:nvGrpSpPr>
        <p:grpSpPr>
          <a:xfrm flipH="1" rot="5400000">
            <a:off x="290587" y="238798"/>
            <a:ext cx="576312" cy="578897"/>
            <a:chOff x="1889565" y="-3382437"/>
            <a:chExt cx="670520" cy="673527"/>
          </a:xfrm>
        </p:grpSpPr>
        <p:sp>
          <p:nvSpPr>
            <p:cNvPr id="2322" name="Google Shape;2322;p25"/>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5"/>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5"/>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5"/>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5"/>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7" name="Google Shape;2327;p25"/>
          <p:cNvGrpSpPr/>
          <p:nvPr/>
        </p:nvGrpSpPr>
        <p:grpSpPr>
          <a:xfrm flipH="1" rot="5400000">
            <a:off x="1100232" y="132336"/>
            <a:ext cx="202705" cy="497323"/>
            <a:chOff x="6219428" y="3871144"/>
            <a:chExt cx="235841" cy="578619"/>
          </a:xfrm>
        </p:grpSpPr>
        <p:sp>
          <p:nvSpPr>
            <p:cNvPr id="2328" name="Google Shape;2328;p25"/>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5"/>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5"/>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1" name="Google Shape;2331;p25"/>
          <p:cNvGrpSpPr/>
          <p:nvPr/>
        </p:nvGrpSpPr>
        <p:grpSpPr>
          <a:xfrm flipH="1" rot="5400000">
            <a:off x="1458946" y="491242"/>
            <a:ext cx="196716" cy="249985"/>
            <a:chOff x="2079424" y="521748"/>
            <a:chExt cx="228873" cy="290850"/>
          </a:xfrm>
        </p:grpSpPr>
        <p:sp>
          <p:nvSpPr>
            <p:cNvPr id="2332" name="Google Shape;2332;p25"/>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5"/>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5"/>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5" name="Google Shape;2335;p25"/>
          <p:cNvGrpSpPr/>
          <p:nvPr/>
        </p:nvGrpSpPr>
        <p:grpSpPr>
          <a:xfrm flipH="1" rot="10800000">
            <a:off x="258244" y="1112553"/>
            <a:ext cx="479293" cy="479293"/>
            <a:chOff x="3560335" y="-646412"/>
            <a:chExt cx="557642" cy="557642"/>
          </a:xfrm>
        </p:grpSpPr>
        <p:sp>
          <p:nvSpPr>
            <p:cNvPr id="2336" name="Google Shape;2336;p25"/>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5"/>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5"/>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5"/>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5"/>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5"/>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5"/>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5"/>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5"/>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5" name="Google Shape;2345;p25"/>
          <p:cNvGrpSpPr/>
          <p:nvPr/>
        </p:nvGrpSpPr>
        <p:grpSpPr>
          <a:xfrm flipH="1" rot="5400000">
            <a:off x="1253675" y="855659"/>
            <a:ext cx="110824" cy="110824"/>
            <a:chOff x="794923" y="2795124"/>
            <a:chExt cx="128941" cy="128941"/>
          </a:xfrm>
        </p:grpSpPr>
        <p:sp>
          <p:nvSpPr>
            <p:cNvPr id="2346" name="Google Shape;2346;p2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25"/>
          <p:cNvGrpSpPr/>
          <p:nvPr/>
        </p:nvGrpSpPr>
        <p:grpSpPr>
          <a:xfrm flipH="1">
            <a:off x="8208550" y="4089750"/>
            <a:ext cx="545422" cy="666492"/>
            <a:chOff x="2859835" y="2776139"/>
            <a:chExt cx="634581" cy="775442"/>
          </a:xfrm>
        </p:grpSpPr>
        <p:sp>
          <p:nvSpPr>
            <p:cNvPr id="2349" name="Google Shape;2349;p25"/>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5"/>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5"/>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2" name="Google Shape;2352;p25"/>
          <p:cNvGrpSpPr/>
          <p:nvPr/>
        </p:nvGrpSpPr>
        <p:grpSpPr>
          <a:xfrm flipH="1">
            <a:off x="7952960" y="3980479"/>
            <a:ext cx="330676" cy="507632"/>
            <a:chOff x="1603769" y="107044"/>
            <a:chExt cx="384731" cy="590613"/>
          </a:xfrm>
        </p:grpSpPr>
        <p:sp>
          <p:nvSpPr>
            <p:cNvPr id="2353" name="Google Shape;2353;p25"/>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5"/>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5"/>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5"/>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5"/>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5"/>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5"/>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0" name="Google Shape;2360;p25"/>
          <p:cNvSpPr/>
          <p:nvPr/>
        </p:nvSpPr>
        <p:spPr>
          <a:xfrm flipH="1">
            <a:off x="7672877" y="39804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1"/>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1" name="Google Shape;2361;p25"/>
          <p:cNvGrpSpPr/>
          <p:nvPr/>
        </p:nvGrpSpPr>
        <p:grpSpPr>
          <a:xfrm flipH="1">
            <a:off x="8661046" y="4245559"/>
            <a:ext cx="110824" cy="110824"/>
            <a:chOff x="794923" y="2795124"/>
            <a:chExt cx="128941" cy="128941"/>
          </a:xfrm>
        </p:grpSpPr>
        <p:sp>
          <p:nvSpPr>
            <p:cNvPr id="2362" name="Google Shape;2362;p2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4" name="Google Shape;2364;p25"/>
          <p:cNvGrpSpPr/>
          <p:nvPr/>
        </p:nvGrpSpPr>
        <p:grpSpPr>
          <a:xfrm flipH="1">
            <a:off x="7376257" y="4381548"/>
            <a:ext cx="479293" cy="479293"/>
            <a:chOff x="3560335" y="-646412"/>
            <a:chExt cx="557642" cy="557642"/>
          </a:xfrm>
        </p:grpSpPr>
        <p:sp>
          <p:nvSpPr>
            <p:cNvPr id="2365" name="Google Shape;2365;p25"/>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5"/>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5"/>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5"/>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5"/>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5"/>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5"/>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5"/>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5"/>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4" name="Google Shape;2374;p25"/>
          <p:cNvGrpSpPr/>
          <p:nvPr/>
        </p:nvGrpSpPr>
        <p:grpSpPr>
          <a:xfrm flipH="1" rot="5400000">
            <a:off x="8269300" y="3225838"/>
            <a:ext cx="576312" cy="578897"/>
            <a:chOff x="1889565" y="-3382437"/>
            <a:chExt cx="670520" cy="673527"/>
          </a:xfrm>
        </p:grpSpPr>
        <p:sp>
          <p:nvSpPr>
            <p:cNvPr id="2375" name="Google Shape;2375;p25"/>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5"/>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5"/>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5"/>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5"/>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0" name="Google Shape;2380;p25"/>
          <p:cNvGrpSpPr/>
          <p:nvPr/>
        </p:nvGrpSpPr>
        <p:grpSpPr>
          <a:xfrm>
            <a:off x="8330431" y="439171"/>
            <a:ext cx="200704" cy="200674"/>
            <a:chOff x="6886110" y="773687"/>
            <a:chExt cx="249074" cy="249037"/>
          </a:xfrm>
        </p:grpSpPr>
        <p:sp>
          <p:nvSpPr>
            <p:cNvPr id="2381" name="Google Shape;2381;p25"/>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5"/>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5"/>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5"/>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5"/>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5"/>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5"/>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5"/>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9" name="Google Shape;2389;p25"/>
          <p:cNvGrpSpPr/>
          <p:nvPr/>
        </p:nvGrpSpPr>
        <p:grpSpPr>
          <a:xfrm>
            <a:off x="559039" y="4454821"/>
            <a:ext cx="308365" cy="307514"/>
            <a:chOff x="2601030" y="2721166"/>
            <a:chExt cx="358773" cy="357783"/>
          </a:xfrm>
        </p:grpSpPr>
        <p:sp>
          <p:nvSpPr>
            <p:cNvPr id="2390" name="Google Shape;2390;p25"/>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5"/>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5"/>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5"/>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5"/>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5"/>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5"/>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5"/>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2398" name="Shape 2398"/>
        <p:cNvGrpSpPr/>
        <p:nvPr/>
      </p:nvGrpSpPr>
      <p:grpSpPr>
        <a:xfrm>
          <a:off x="0" y="0"/>
          <a:ext cx="0" cy="0"/>
          <a:chOff x="0" y="0"/>
          <a:chExt cx="0" cy="0"/>
        </a:xfrm>
      </p:grpSpPr>
      <p:sp>
        <p:nvSpPr>
          <p:cNvPr id="2399" name="Google Shape;2399;p26"/>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6"/>
          <p:cNvSpPr txBox="1"/>
          <p:nvPr>
            <p:ph idx="1" type="subTitle"/>
          </p:nvPr>
        </p:nvSpPr>
        <p:spPr>
          <a:xfrm>
            <a:off x="2857500" y="1688238"/>
            <a:ext cx="3429000" cy="1248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401" name="Google Shape;2401;p26"/>
          <p:cNvSpPr txBox="1"/>
          <p:nvPr>
            <p:ph type="ctrTitle"/>
          </p:nvPr>
        </p:nvSpPr>
        <p:spPr>
          <a:xfrm>
            <a:off x="2413050" y="539499"/>
            <a:ext cx="4317900" cy="10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5200"/>
              <a:buNone/>
              <a:defRPr sz="7200">
                <a:solidFill>
                  <a:schemeClr val="accent3"/>
                </a:solidFill>
              </a:defRPr>
            </a:lvl1pPr>
            <a:lvl2pPr lvl="1" rtl="0" algn="ctr">
              <a:lnSpc>
                <a:spcPct val="70000"/>
              </a:lnSpc>
              <a:spcBef>
                <a:spcPts val="0"/>
              </a:spcBef>
              <a:spcAft>
                <a:spcPts val="0"/>
              </a:spcAft>
              <a:buClr>
                <a:schemeClr val="accent3"/>
              </a:buClr>
              <a:buSzPts val="5200"/>
              <a:buNone/>
              <a:defRPr sz="5200">
                <a:solidFill>
                  <a:schemeClr val="accent3"/>
                </a:solidFill>
              </a:defRPr>
            </a:lvl2pPr>
            <a:lvl3pPr lvl="2" rtl="0" algn="ctr">
              <a:lnSpc>
                <a:spcPct val="70000"/>
              </a:lnSpc>
              <a:spcBef>
                <a:spcPts val="0"/>
              </a:spcBef>
              <a:spcAft>
                <a:spcPts val="0"/>
              </a:spcAft>
              <a:buClr>
                <a:schemeClr val="accent3"/>
              </a:buClr>
              <a:buSzPts val="5200"/>
              <a:buNone/>
              <a:defRPr sz="5200">
                <a:solidFill>
                  <a:schemeClr val="accent3"/>
                </a:solidFill>
              </a:defRPr>
            </a:lvl3pPr>
            <a:lvl4pPr lvl="3" rtl="0" algn="ctr">
              <a:lnSpc>
                <a:spcPct val="70000"/>
              </a:lnSpc>
              <a:spcBef>
                <a:spcPts val="0"/>
              </a:spcBef>
              <a:spcAft>
                <a:spcPts val="0"/>
              </a:spcAft>
              <a:buClr>
                <a:schemeClr val="accent3"/>
              </a:buClr>
              <a:buSzPts val="5200"/>
              <a:buNone/>
              <a:defRPr sz="5200">
                <a:solidFill>
                  <a:schemeClr val="accent3"/>
                </a:solidFill>
              </a:defRPr>
            </a:lvl4pPr>
            <a:lvl5pPr lvl="4" rtl="0" algn="ctr">
              <a:lnSpc>
                <a:spcPct val="70000"/>
              </a:lnSpc>
              <a:spcBef>
                <a:spcPts val="0"/>
              </a:spcBef>
              <a:spcAft>
                <a:spcPts val="0"/>
              </a:spcAft>
              <a:buClr>
                <a:schemeClr val="accent3"/>
              </a:buClr>
              <a:buSzPts val="5200"/>
              <a:buNone/>
              <a:defRPr sz="5200">
                <a:solidFill>
                  <a:schemeClr val="accent3"/>
                </a:solidFill>
              </a:defRPr>
            </a:lvl5pPr>
            <a:lvl6pPr lvl="5" rtl="0" algn="ctr">
              <a:lnSpc>
                <a:spcPct val="70000"/>
              </a:lnSpc>
              <a:spcBef>
                <a:spcPts val="0"/>
              </a:spcBef>
              <a:spcAft>
                <a:spcPts val="0"/>
              </a:spcAft>
              <a:buClr>
                <a:schemeClr val="accent3"/>
              </a:buClr>
              <a:buSzPts val="5200"/>
              <a:buNone/>
              <a:defRPr sz="5200">
                <a:solidFill>
                  <a:schemeClr val="accent3"/>
                </a:solidFill>
              </a:defRPr>
            </a:lvl6pPr>
            <a:lvl7pPr lvl="6" rtl="0" algn="ctr">
              <a:lnSpc>
                <a:spcPct val="70000"/>
              </a:lnSpc>
              <a:spcBef>
                <a:spcPts val="0"/>
              </a:spcBef>
              <a:spcAft>
                <a:spcPts val="0"/>
              </a:spcAft>
              <a:buClr>
                <a:schemeClr val="accent3"/>
              </a:buClr>
              <a:buSzPts val="5200"/>
              <a:buNone/>
              <a:defRPr sz="5200">
                <a:solidFill>
                  <a:schemeClr val="accent3"/>
                </a:solidFill>
              </a:defRPr>
            </a:lvl7pPr>
            <a:lvl8pPr lvl="7" rtl="0" algn="ctr">
              <a:lnSpc>
                <a:spcPct val="70000"/>
              </a:lnSpc>
              <a:spcBef>
                <a:spcPts val="0"/>
              </a:spcBef>
              <a:spcAft>
                <a:spcPts val="0"/>
              </a:spcAft>
              <a:buClr>
                <a:schemeClr val="accent3"/>
              </a:buClr>
              <a:buSzPts val="5200"/>
              <a:buNone/>
              <a:defRPr sz="5200">
                <a:solidFill>
                  <a:schemeClr val="accent3"/>
                </a:solidFill>
              </a:defRPr>
            </a:lvl8pPr>
            <a:lvl9pPr lvl="8" rtl="0" algn="ctr">
              <a:lnSpc>
                <a:spcPct val="70000"/>
              </a:lnSpc>
              <a:spcBef>
                <a:spcPts val="0"/>
              </a:spcBef>
              <a:spcAft>
                <a:spcPts val="0"/>
              </a:spcAft>
              <a:buClr>
                <a:schemeClr val="accent3"/>
              </a:buClr>
              <a:buSzPts val="5200"/>
              <a:buNone/>
              <a:defRPr sz="5200">
                <a:solidFill>
                  <a:schemeClr val="accent3"/>
                </a:solidFill>
              </a:defRPr>
            </a:lvl9pPr>
          </a:lstStyle>
          <a:p/>
        </p:txBody>
      </p:sp>
      <p:sp>
        <p:nvSpPr>
          <p:cNvPr id="2402" name="Google Shape;2402;p26"/>
          <p:cNvSpPr txBox="1"/>
          <p:nvPr/>
        </p:nvSpPr>
        <p:spPr>
          <a:xfrm>
            <a:off x="2706750" y="3751025"/>
            <a:ext cx="3730500" cy="6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Nunito"/>
                <a:ea typeface="Nunito"/>
                <a:cs typeface="Nunito"/>
                <a:sym typeface="Nunito"/>
              </a:rPr>
              <a:t>CREDITS</a:t>
            </a:r>
            <a:r>
              <a:rPr lang="en" sz="1200">
                <a:solidFill>
                  <a:schemeClr val="accent2"/>
                </a:solidFill>
                <a:latin typeface="Nunito"/>
                <a:ea typeface="Nunito"/>
                <a:cs typeface="Nunito"/>
                <a:sym typeface="Nunito"/>
              </a:rPr>
              <a:t>: This presentation template was created by </a:t>
            </a:r>
            <a:r>
              <a:rPr b="1" lang="en" sz="1200">
                <a:solidFill>
                  <a:schemeClr val="accent2"/>
                </a:solidFill>
                <a:uFill>
                  <a:noFill/>
                </a:uFill>
                <a:latin typeface="Nunito"/>
                <a:ea typeface="Nunito"/>
                <a:cs typeface="Nunito"/>
                <a:sym typeface="Nunito"/>
                <a:hlinkClick r:id="rId2">
                  <a:extLst>
                    <a:ext uri="{A12FA001-AC4F-418D-AE19-62706E023703}">
                      <ahyp:hlinkClr val="tx"/>
                    </a:ext>
                  </a:extLst>
                </a:hlinkClick>
              </a:rPr>
              <a:t>Slidesgo</a:t>
            </a:r>
            <a:r>
              <a:rPr lang="en" sz="1200">
                <a:solidFill>
                  <a:schemeClr val="accent2"/>
                </a:solidFill>
                <a:latin typeface="Nunito"/>
                <a:ea typeface="Nunito"/>
                <a:cs typeface="Nunito"/>
                <a:sym typeface="Nunito"/>
              </a:rPr>
              <a:t>, including icons by </a:t>
            </a:r>
            <a:r>
              <a:rPr b="1" lang="en" sz="1200">
                <a:solidFill>
                  <a:schemeClr val="accent2"/>
                </a:solidFill>
                <a:uFill>
                  <a:noFill/>
                </a:uFill>
                <a:latin typeface="Nunito"/>
                <a:ea typeface="Nunito"/>
                <a:cs typeface="Nunito"/>
                <a:sym typeface="Nunito"/>
                <a:hlinkClick r:id="rId3">
                  <a:extLst>
                    <a:ext uri="{A12FA001-AC4F-418D-AE19-62706E023703}">
                      <ahyp:hlinkClr val="tx"/>
                    </a:ext>
                  </a:extLst>
                </a:hlinkClick>
              </a:rPr>
              <a:t>Flaticon</a:t>
            </a:r>
            <a:r>
              <a:rPr lang="en" sz="1200">
                <a:solidFill>
                  <a:schemeClr val="accent2"/>
                </a:solidFill>
                <a:latin typeface="Nunito"/>
                <a:ea typeface="Nunito"/>
                <a:cs typeface="Nunito"/>
                <a:sym typeface="Nunito"/>
              </a:rPr>
              <a:t>, and infographics &amp; images by </a:t>
            </a:r>
            <a:r>
              <a:rPr b="1" lang="en" sz="1200">
                <a:solidFill>
                  <a:schemeClr val="accent2"/>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chemeClr val="accent2"/>
              </a:solidFill>
              <a:latin typeface="Nunito"/>
              <a:ea typeface="Nunito"/>
              <a:cs typeface="Nunito"/>
              <a:sym typeface="Nunito"/>
            </a:endParaRPr>
          </a:p>
        </p:txBody>
      </p:sp>
      <p:grpSp>
        <p:nvGrpSpPr>
          <p:cNvPr id="2403" name="Google Shape;2403;p26"/>
          <p:cNvGrpSpPr/>
          <p:nvPr/>
        </p:nvGrpSpPr>
        <p:grpSpPr>
          <a:xfrm>
            <a:off x="771271" y="3950636"/>
            <a:ext cx="750503" cy="917365"/>
            <a:chOff x="794919" y="4014442"/>
            <a:chExt cx="750503" cy="917365"/>
          </a:xfrm>
        </p:grpSpPr>
        <p:sp>
          <p:nvSpPr>
            <p:cNvPr id="2404" name="Google Shape;2404;p26"/>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6"/>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6"/>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26"/>
          <p:cNvGrpSpPr/>
          <p:nvPr/>
        </p:nvGrpSpPr>
        <p:grpSpPr>
          <a:xfrm>
            <a:off x="755107" y="3481874"/>
            <a:ext cx="210867" cy="780480"/>
            <a:chOff x="2419167" y="1286206"/>
            <a:chExt cx="210867" cy="780480"/>
          </a:xfrm>
        </p:grpSpPr>
        <p:sp>
          <p:nvSpPr>
            <p:cNvPr id="2408" name="Google Shape;2408;p26"/>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6"/>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6"/>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6"/>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6"/>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6"/>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6"/>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6"/>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6"/>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6"/>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6"/>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6"/>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6"/>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6"/>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6"/>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3" name="Google Shape;2423;p26"/>
          <p:cNvGrpSpPr/>
          <p:nvPr/>
        </p:nvGrpSpPr>
        <p:grpSpPr>
          <a:xfrm>
            <a:off x="295424" y="4168520"/>
            <a:ext cx="509674" cy="559624"/>
            <a:chOff x="1693693" y="-2602979"/>
            <a:chExt cx="509674" cy="559624"/>
          </a:xfrm>
        </p:grpSpPr>
        <p:sp>
          <p:nvSpPr>
            <p:cNvPr id="2424" name="Google Shape;2424;p26"/>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6"/>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6"/>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6"/>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6"/>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6"/>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6"/>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6"/>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6"/>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3" name="Google Shape;2433;p26"/>
          <p:cNvGrpSpPr/>
          <p:nvPr/>
        </p:nvGrpSpPr>
        <p:grpSpPr>
          <a:xfrm flipH="1">
            <a:off x="1030668" y="315013"/>
            <a:ext cx="606514" cy="741056"/>
            <a:chOff x="6180225" y="405175"/>
            <a:chExt cx="606514" cy="741056"/>
          </a:xfrm>
        </p:grpSpPr>
        <p:sp>
          <p:nvSpPr>
            <p:cNvPr id="2434" name="Google Shape;2434;p26"/>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6"/>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6"/>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7" name="Google Shape;2437;p26"/>
          <p:cNvGrpSpPr/>
          <p:nvPr/>
        </p:nvGrpSpPr>
        <p:grpSpPr>
          <a:xfrm>
            <a:off x="300421" y="2848081"/>
            <a:ext cx="457673" cy="400720"/>
            <a:chOff x="299281" y="2848081"/>
            <a:chExt cx="457673" cy="400720"/>
          </a:xfrm>
        </p:grpSpPr>
        <p:sp>
          <p:nvSpPr>
            <p:cNvPr id="2438" name="Google Shape;2438;p26"/>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6"/>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0" name="Google Shape;2440;p26"/>
          <p:cNvGrpSpPr/>
          <p:nvPr/>
        </p:nvGrpSpPr>
        <p:grpSpPr>
          <a:xfrm>
            <a:off x="796063" y="2795124"/>
            <a:ext cx="128941" cy="128941"/>
            <a:chOff x="794923" y="2795124"/>
            <a:chExt cx="128941" cy="128941"/>
          </a:xfrm>
        </p:grpSpPr>
        <p:sp>
          <p:nvSpPr>
            <p:cNvPr id="2441" name="Google Shape;2441;p2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3" name="Google Shape;2443;p26"/>
          <p:cNvGrpSpPr/>
          <p:nvPr/>
        </p:nvGrpSpPr>
        <p:grpSpPr>
          <a:xfrm>
            <a:off x="1905060" y="388587"/>
            <a:ext cx="302661" cy="301826"/>
            <a:chOff x="2601030" y="2721166"/>
            <a:chExt cx="358773" cy="357783"/>
          </a:xfrm>
        </p:grpSpPr>
        <p:sp>
          <p:nvSpPr>
            <p:cNvPr id="2444" name="Google Shape;2444;p26"/>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6"/>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6"/>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6"/>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6"/>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6"/>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6"/>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6"/>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2" name="Google Shape;2452;p26"/>
          <p:cNvGrpSpPr/>
          <p:nvPr/>
        </p:nvGrpSpPr>
        <p:grpSpPr>
          <a:xfrm flipH="1">
            <a:off x="263381" y="244061"/>
            <a:ext cx="798796" cy="813307"/>
            <a:chOff x="3411440" y="2423377"/>
            <a:chExt cx="991309" cy="1009316"/>
          </a:xfrm>
        </p:grpSpPr>
        <p:sp>
          <p:nvSpPr>
            <p:cNvPr id="2453" name="Google Shape;2453;p26"/>
            <p:cNvSpPr/>
            <p:nvPr/>
          </p:nvSpPr>
          <p:spPr>
            <a:xfrm>
              <a:off x="3411440" y="2423377"/>
              <a:ext cx="585623" cy="59160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6"/>
            <p:cNvSpPr/>
            <p:nvPr/>
          </p:nvSpPr>
          <p:spPr>
            <a:xfrm>
              <a:off x="3704241" y="2524303"/>
              <a:ext cx="192897" cy="191907"/>
            </a:xfrm>
            <a:custGeom>
              <a:rect b="b" l="l" r="r" t="t"/>
              <a:pathLst>
                <a:path extrusionOk="0" fill="none" h="5233" w="5260">
                  <a:moveTo>
                    <a:pt x="1" y="55"/>
                  </a:moveTo>
                  <a:cubicBezTo>
                    <a:pt x="2889" y="1"/>
                    <a:pt x="5259" y="2317"/>
                    <a:pt x="5259" y="5232"/>
                  </a:cubicBez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6"/>
            <p:cNvSpPr/>
            <p:nvPr/>
          </p:nvSpPr>
          <p:spPr>
            <a:xfrm>
              <a:off x="3959048" y="2992990"/>
              <a:ext cx="443701" cy="43970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6"/>
            <p:cNvSpPr/>
            <p:nvPr/>
          </p:nvSpPr>
          <p:spPr>
            <a:xfrm>
              <a:off x="3897107" y="2935009"/>
              <a:ext cx="93955" cy="91975"/>
            </a:xfrm>
            <a:custGeom>
              <a:rect b="b" l="l" r="r" t="t"/>
              <a:pathLst>
                <a:path extrusionOk="0" fill="none" h="2508" w="2562">
                  <a:moveTo>
                    <a:pt x="2562" y="2508"/>
                  </a:moveTo>
                  <a:lnTo>
                    <a:pt x="0"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7" name="Google Shape;2457;p26"/>
          <p:cNvGrpSpPr/>
          <p:nvPr/>
        </p:nvGrpSpPr>
        <p:grpSpPr>
          <a:xfrm flipH="1">
            <a:off x="287634" y="1726737"/>
            <a:ext cx="184903" cy="235878"/>
            <a:chOff x="2947570" y="-1075969"/>
            <a:chExt cx="184903" cy="235878"/>
          </a:xfrm>
        </p:grpSpPr>
        <p:sp>
          <p:nvSpPr>
            <p:cNvPr id="2458" name="Google Shape;2458;p26"/>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6"/>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6"/>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1" name="Google Shape;2461;p26"/>
          <p:cNvGrpSpPr/>
          <p:nvPr/>
        </p:nvGrpSpPr>
        <p:grpSpPr>
          <a:xfrm>
            <a:off x="1130042" y="1264814"/>
            <a:ext cx="187263" cy="187264"/>
            <a:chOff x="1447449" y="4268259"/>
            <a:chExt cx="217875" cy="217875"/>
          </a:xfrm>
        </p:grpSpPr>
        <p:sp>
          <p:nvSpPr>
            <p:cNvPr id="2462" name="Google Shape;2462;p26"/>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6"/>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6"/>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6"/>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6"/>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6"/>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6"/>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6"/>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0" name="Google Shape;2470;p26"/>
          <p:cNvSpPr/>
          <p:nvPr/>
        </p:nvSpPr>
        <p:spPr>
          <a:xfrm>
            <a:off x="1630891" y="4714790"/>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1" name="Google Shape;2471;p26"/>
          <p:cNvGrpSpPr/>
          <p:nvPr/>
        </p:nvGrpSpPr>
        <p:grpSpPr>
          <a:xfrm>
            <a:off x="428145" y="1038355"/>
            <a:ext cx="576312" cy="578897"/>
            <a:chOff x="1889565" y="-3382437"/>
            <a:chExt cx="670520" cy="673527"/>
          </a:xfrm>
        </p:grpSpPr>
        <p:sp>
          <p:nvSpPr>
            <p:cNvPr id="2472" name="Google Shape;2472;p26"/>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6"/>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6"/>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6"/>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6"/>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7" name="Google Shape;2477;p26"/>
          <p:cNvGrpSpPr/>
          <p:nvPr/>
        </p:nvGrpSpPr>
        <p:grpSpPr>
          <a:xfrm flipH="1">
            <a:off x="448759" y="3585837"/>
            <a:ext cx="184903" cy="235878"/>
            <a:chOff x="2947570" y="-1075969"/>
            <a:chExt cx="184903" cy="235878"/>
          </a:xfrm>
        </p:grpSpPr>
        <p:sp>
          <p:nvSpPr>
            <p:cNvPr id="2478" name="Google Shape;2478;p26"/>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6"/>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6"/>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26"/>
          <p:cNvGrpSpPr/>
          <p:nvPr/>
        </p:nvGrpSpPr>
        <p:grpSpPr>
          <a:xfrm>
            <a:off x="8371552" y="237156"/>
            <a:ext cx="511655" cy="625155"/>
            <a:chOff x="6180225" y="405175"/>
            <a:chExt cx="606514" cy="741056"/>
          </a:xfrm>
        </p:grpSpPr>
        <p:sp>
          <p:nvSpPr>
            <p:cNvPr id="2482" name="Google Shape;2482;p26"/>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6"/>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6"/>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5" name="Google Shape;2485;p26"/>
          <p:cNvGrpSpPr/>
          <p:nvPr/>
        </p:nvGrpSpPr>
        <p:grpSpPr>
          <a:xfrm flipH="1" rot="5400000">
            <a:off x="8093799" y="4189266"/>
            <a:ext cx="703922" cy="736809"/>
            <a:chOff x="3153626" y="-2653955"/>
            <a:chExt cx="834426" cy="873411"/>
          </a:xfrm>
        </p:grpSpPr>
        <p:sp>
          <p:nvSpPr>
            <p:cNvPr id="2486" name="Google Shape;2486;p26"/>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6"/>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6"/>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6"/>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6"/>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6"/>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6"/>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3" name="Google Shape;2493;p26"/>
          <p:cNvGrpSpPr/>
          <p:nvPr/>
        </p:nvGrpSpPr>
        <p:grpSpPr>
          <a:xfrm flipH="1" rot="5400000">
            <a:off x="8605367" y="3117832"/>
            <a:ext cx="193077" cy="245361"/>
            <a:chOff x="2079424" y="521748"/>
            <a:chExt cx="228873" cy="290850"/>
          </a:xfrm>
        </p:grpSpPr>
        <p:sp>
          <p:nvSpPr>
            <p:cNvPr id="2494" name="Google Shape;2494;p26"/>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6"/>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6"/>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7" name="Google Shape;2497;p26"/>
          <p:cNvGrpSpPr/>
          <p:nvPr/>
        </p:nvGrpSpPr>
        <p:grpSpPr>
          <a:xfrm flipH="1">
            <a:off x="7868851" y="377844"/>
            <a:ext cx="384731" cy="590613"/>
            <a:chOff x="1603769" y="107044"/>
            <a:chExt cx="384731" cy="590613"/>
          </a:xfrm>
        </p:grpSpPr>
        <p:sp>
          <p:nvSpPr>
            <p:cNvPr id="2498" name="Google Shape;2498;p26"/>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6"/>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6"/>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6"/>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6"/>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6"/>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6"/>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5" name="Google Shape;2505;p26"/>
          <p:cNvGrpSpPr/>
          <p:nvPr/>
        </p:nvGrpSpPr>
        <p:grpSpPr>
          <a:xfrm flipH="1">
            <a:off x="7637259" y="1057462"/>
            <a:ext cx="184903" cy="235878"/>
            <a:chOff x="2947570" y="-1075969"/>
            <a:chExt cx="184903" cy="235878"/>
          </a:xfrm>
        </p:grpSpPr>
        <p:sp>
          <p:nvSpPr>
            <p:cNvPr id="2506" name="Google Shape;2506;p26"/>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6"/>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6"/>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9" name="Google Shape;2509;p26"/>
          <p:cNvGrpSpPr/>
          <p:nvPr/>
        </p:nvGrpSpPr>
        <p:grpSpPr>
          <a:xfrm flipH="1">
            <a:off x="8139562" y="1043517"/>
            <a:ext cx="670541" cy="672920"/>
            <a:chOff x="4492684" y="662647"/>
            <a:chExt cx="847391" cy="850399"/>
          </a:xfrm>
        </p:grpSpPr>
        <p:sp>
          <p:nvSpPr>
            <p:cNvPr id="2510" name="Google Shape;2510;p26"/>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6"/>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6"/>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6"/>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6"/>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5" name="Google Shape;2515;p26"/>
          <p:cNvSpPr/>
          <p:nvPr/>
        </p:nvSpPr>
        <p:spPr>
          <a:xfrm>
            <a:off x="8695441" y="1963315"/>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6" name="Google Shape;2516;p26"/>
          <p:cNvGrpSpPr/>
          <p:nvPr/>
        </p:nvGrpSpPr>
        <p:grpSpPr>
          <a:xfrm flipH="1">
            <a:off x="7362735" y="4329753"/>
            <a:ext cx="557642" cy="557642"/>
            <a:chOff x="3560335" y="-646412"/>
            <a:chExt cx="557642" cy="557642"/>
          </a:xfrm>
        </p:grpSpPr>
        <p:sp>
          <p:nvSpPr>
            <p:cNvPr id="2517" name="Google Shape;2517;p26"/>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6"/>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6"/>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6"/>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6"/>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6"/>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6"/>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6"/>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6"/>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6" name="Google Shape;2526;p26"/>
          <p:cNvGrpSpPr/>
          <p:nvPr/>
        </p:nvGrpSpPr>
        <p:grpSpPr>
          <a:xfrm>
            <a:off x="8114520" y="3338330"/>
            <a:ext cx="576312" cy="578897"/>
            <a:chOff x="1889565" y="-3382437"/>
            <a:chExt cx="670520" cy="673527"/>
          </a:xfrm>
        </p:grpSpPr>
        <p:sp>
          <p:nvSpPr>
            <p:cNvPr id="2527" name="Google Shape;2527;p26"/>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6"/>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6"/>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6"/>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6"/>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2" name="Google Shape;2532;p26"/>
          <p:cNvGrpSpPr/>
          <p:nvPr/>
        </p:nvGrpSpPr>
        <p:grpSpPr>
          <a:xfrm rot="10800000">
            <a:off x="7097107" y="223648"/>
            <a:ext cx="479293" cy="479293"/>
            <a:chOff x="3560335" y="-646412"/>
            <a:chExt cx="557642" cy="557642"/>
          </a:xfrm>
        </p:grpSpPr>
        <p:sp>
          <p:nvSpPr>
            <p:cNvPr id="2533" name="Google Shape;2533;p26"/>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6"/>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6"/>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6"/>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6"/>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6"/>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6"/>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6"/>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6"/>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2" name="Google Shape;2542;p26"/>
          <p:cNvGrpSpPr/>
          <p:nvPr/>
        </p:nvGrpSpPr>
        <p:grpSpPr>
          <a:xfrm flipH="1" rot="5400000">
            <a:off x="8526017" y="3979740"/>
            <a:ext cx="202705" cy="497323"/>
            <a:chOff x="6219428" y="3871144"/>
            <a:chExt cx="235841" cy="578619"/>
          </a:xfrm>
        </p:grpSpPr>
        <p:sp>
          <p:nvSpPr>
            <p:cNvPr id="2543" name="Google Shape;2543;p26"/>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6"/>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6"/>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5">
  <p:cSld name="CUSTOM_15">
    <p:spTree>
      <p:nvGrpSpPr>
        <p:cNvPr id="2546" name="Shape 2546"/>
        <p:cNvGrpSpPr/>
        <p:nvPr/>
      </p:nvGrpSpPr>
      <p:grpSpPr>
        <a:xfrm>
          <a:off x="0" y="0"/>
          <a:ext cx="0" cy="0"/>
          <a:chOff x="0" y="0"/>
          <a:chExt cx="0" cy="0"/>
        </a:xfrm>
      </p:grpSpPr>
      <p:sp>
        <p:nvSpPr>
          <p:cNvPr id="2547" name="Google Shape;2547;p27"/>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7"/>
          <p:cNvSpPr txBox="1"/>
          <p:nvPr>
            <p:ph type="title"/>
          </p:nvPr>
        </p:nvSpPr>
        <p:spPr>
          <a:xfrm>
            <a:off x="2863650" y="539500"/>
            <a:ext cx="3416700" cy="50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Montserrat ExtraBold"/>
              <a:buNone/>
              <a:defRPr sz="40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2pPr>
            <a:lvl3pPr lvl="2" rtl="0" algn="ctr">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3pPr>
            <a:lvl4pPr lvl="3" rtl="0" algn="ctr">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4pPr>
            <a:lvl5pPr lvl="4" rtl="0" algn="ctr">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5pPr>
            <a:lvl6pPr lvl="5" rtl="0" algn="ctr">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6pPr>
            <a:lvl7pPr lvl="6" rtl="0" algn="ctr">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7pPr>
            <a:lvl8pPr lvl="7" rtl="0" algn="ctr">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8pPr>
            <a:lvl9pPr lvl="8" rtl="0" algn="ctr">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9pPr>
          </a:lstStyle>
          <a:p/>
        </p:txBody>
      </p:sp>
      <p:sp>
        <p:nvSpPr>
          <p:cNvPr id="2549" name="Google Shape;2549;p27"/>
          <p:cNvSpPr txBox="1"/>
          <p:nvPr>
            <p:ph idx="1" type="subTitle"/>
          </p:nvPr>
        </p:nvSpPr>
        <p:spPr>
          <a:xfrm>
            <a:off x="1383306" y="1800650"/>
            <a:ext cx="3215700" cy="28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550" name="Google Shape;2550;p27"/>
          <p:cNvSpPr txBox="1"/>
          <p:nvPr>
            <p:ph idx="2" type="subTitle"/>
          </p:nvPr>
        </p:nvSpPr>
        <p:spPr>
          <a:xfrm>
            <a:off x="4784881" y="3153350"/>
            <a:ext cx="3215700" cy="28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551" name="Google Shape;2551;p27"/>
          <p:cNvSpPr txBox="1"/>
          <p:nvPr>
            <p:ph idx="3" type="subTitle"/>
          </p:nvPr>
        </p:nvSpPr>
        <p:spPr>
          <a:xfrm>
            <a:off x="4784881" y="1800650"/>
            <a:ext cx="3215700" cy="28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2552" name="Google Shape;2552;p27"/>
          <p:cNvSpPr txBox="1"/>
          <p:nvPr>
            <p:ph idx="4" type="subTitle"/>
          </p:nvPr>
        </p:nvSpPr>
        <p:spPr>
          <a:xfrm>
            <a:off x="1383319" y="2085050"/>
            <a:ext cx="3215700" cy="714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400"/>
              <a:buFont typeface="Nunito"/>
              <a:buChar char="●"/>
              <a:defRPr sz="1400">
                <a:latin typeface="Nunito"/>
                <a:ea typeface="Nunito"/>
                <a:cs typeface="Nunito"/>
                <a:sym typeface="Nunito"/>
              </a:defRPr>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2553" name="Google Shape;2553;p27"/>
          <p:cNvSpPr txBox="1"/>
          <p:nvPr>
            <p:ph idx="5" type="subTitle"/>
          </p:nvPr>
        </p:nvSpPr>
        <p:spPr>
          <a:xfrm>
            <a:off x="4784888" y="2085050"/>
            <a:ext cx="3215700" cy="71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3"/>
              </a:buClr>
              <a:buSzPts val="1400"/>
              <a:buChar char="●"/>
              <a:defRPr sz="1400">
                <a:latin typeface="Nunito"/>
                <a:ea typeface="Nunito"/>
                <a:cs typeface="Nunito"/>
                <a:sym typeface="Nunito"/>
              </a:defRPr>
            </a:lvl1pPr>
            <a:lvl2pPr lvl="1">
              <a:spcBef>
                <a:spcPts val="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2554" name="Google Shape;2554;p27"/>
          <p:cNvSpPr txBox="1"/>
          <p:nvPr>
            <p:ph idx="6" type="subTitle"/>
          </p:nvPr>
        </p:nvSpPr>
        <p:spPr>
          <a:xfrm>
            <a:off x="4784894" y="3524573"/>
            <a:ext cx="3215700" cy="5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3"/>
              </a:buClr>
              <a:buSzPts val="1600"/>
              <a:buFont typeface="Nunito"/>
              <a:buChar char="●"/>
              <a:defRPr sz="1400">
                <a:solidFill>
                  <a:schemeClr val="accent2"/>
                </a:solidFill>
                <a:latin typeface="Nunito"/>
                <a:ea typeface="Nunito"/>
                <a:cs typeface="Nunito"/>
                <a:sym typeface="Nunito"/>
              </a:defRPr>
            </a:lvl1pPr>
            <a:lvl2pPr lvl="1">
              <a:spcBef>
                <a:spcPts val="0"/>
              </a:spcBef>
              <a:spcAft>
                <a:spcPts val="0"/>
              </a:spcAft>
              <a:buSzPts val="1200"/>
              <a:buChar char="○"/>
              <a:defRPr/>
            </a:lvl2pPr>
            <a:lvl3pPr lvl="2">
              <a:spcBef>
                <a:spcPts val="1600"/>
              </a:spcBef>
              <a:spcAft>
                <a:spcPts val="0"/>
              </a:spcAft>
              <a:buSzPts val="1200"/>
              <a:buChar char="■"/>
              <a:defRPr/>
            </a:lvl3pPr>
            <a:lvl4pPr lvl="3">
              <a:spcBef>
                <a:spcPts val="1600"/>
              </a:spcBef>
              <a:spcAft>
                <a:spcPts val="0"/>
              </a:spcAft>
              <a:buSzPts val="1200"/>
              <a:buChar char="●"/>
              <a:defRPr/>
            </a:lvl4pPr>
            <a:lvl5pPr lvl="4">
              <a:spcBef>
                <a:spcPts val="1600"/>
              </a:spcBef>
              <a:spcAft>
                <a:spcPts val="0"/>
              </a:spcAft>
              <a:buSzPts val="1200"/>
              <a:buChar char="○"/>
              <a:defRPr/>
            </a:lvl5pPr>
            <a:lvl6pPr lvl="5">
              <a:spcBef>
                <a:spcPts val="1600"/>
              </a:spcBef>
              <a:spcAft>
                <a:spcPts val="0"/>
              </a:spcAft>
              <a:buSzPts val="1200"/>
              <a:buChar char="■"/>
              <a:defRPr/>
            </a:lvl6pPr>
            <a:lvl7pPr lvl="6">
              <a:spcBef>
                <a:spcPts val="1600"/>
              </a:spcBef>
              <a:spcAft>
                <a:spcPts val="0"/>
              </a:spcAft>
              <a:buSzPts val="1200"/>
              <a:buChar char="●"/>
              <a:defRPr/>
            </a:lvl7pPr>
            <a:lvl8pPr lvl="7">
              <a:spcBef>
                <a:spcPts val="1600"/>
              </a:spcBef>
              <a:spcAft>
                <a:spcPts val="0"/>
              </a:spcAft>
              <a:buSzPts val="1200"/>
              <a:buChar char="○"/>
              <a:defRPr/>
            </a:lvl8pPr>
            <a:lvl9pPr lvl="8">
              <a:spcBef>
                <a:spcPts val="1600"/>
              </a:spcBef>
              <a:spcAft>
                <a:spcPts val="1600"/>
              </a:spcAft>
              <a:buSzPts val="1200"/>
              <a:buChar char="■"/>
              <a:defRPr/>
            </a:lvl9pPr>
          </a:lstStyle>
          <a:p/>
        </p:txBody>
      </p:sp>
      <p:sp>
        <p:nvSpPr>
          <p:cNvPr id="2555" name="Google Shape;2555;p27"/>
          <p:cNvSpPr txBox="1"/>
          <p:nvPr>
            <p:ph idx="7" type="subTitle"/>
          </p:nvPr>
        </p:nvSpPr>
        <p:spPr>
          <a:xfrm>
            <a:off x="1383325" y="3153350"/>
            <a:ext cx="3215700" cy="50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grpSp>
        <p:nvGrpSpPr>
          <p:cNvPr id="2556" name="Google Shape;2556;p27"/>
          <p:cNvGrpSpPr/>
          <p:nvPr/>
        </p:nvGrpSpPr>
        <p:grpSpPr>
          <a:xfrm>
            <a:off x="291107" y="355950"/>
            <a:ext cx="545422" cy="666492"/>
            <a:chOff x="2859835" y="2776139"/>
            <a:chExt cx="634581" cy="775442"/>
          </a:xfrm>
        </p:grpSpPr>
        <p:sp>
          <p:nvSpPr>
            <p:cNvPr id="2557" name="Google Shape;2557;p27"/>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7"/>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7"/>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0" name="Google Shape;2560;p27"/>
          <p:cNvGrpSpPr/>
          <p:nvPr/>
        </p:nvGrpSpPr>
        <p:grpSpPr>
          <a:xfrm>
            <a:off x="761443" y="246679"/>
            <a:ext cx="330676" cy="507632"/>
            <a:chOff x="1603769" y="107044"/>
            <a:chExt cx="384731" cy="590613"/>
          </a:xfrm>
        </p:grpSpPr>
        <p:sp>
          <p:nvSpPr>
            <p:cNvPr id="2561" name="Google Shape;2561;p27"/>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7"/>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7"/>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7"/>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7"/>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7"/>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7"/>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8" name="Google Shape;2568;p27"/>
          <p:cNvSpPr/>
          <p:nvPr/>
        </p:nvSpPr>
        <p:spPr>
          <a:xfrm>
            <a:off x="1237562" y="2466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9" name="Google Shape;2569;p27"/>
          <p:cNvGrpSpPr/>
          <p:nvPr/>
        </p:nvGrpSpPr>
        <p:grpSpPr>
          <a:xfrm rot="10800000">
            <a:off x="448277" y="1187831"/>
            <a:ext cx="606382" cy="616689"/>
            <a:chOff x="3027518" y="-1395725"/>
            <a:chExt cx="705506" cy="717497"/>
          </a:xfrm>
        </p:grpSpPr>
        <p:sp>
          <p:nvSpPr>
            <p:cNvPr id="2570" name="Google Shape;2570;p27"/>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7"/>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7"/>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7"/>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7"/>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7"/>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7"/>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7"/>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7"/>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9" name="Google Shape;2579;p27"/>
          <p:cNvGrpSpPr/>
          <p:nvPr/>
        </p:nvGrpSpPr>
        <p:grpSpPr>
          <a:xfrm>
            <a:off x="2000268" y="246761"/>
            <a:ext cx="158924" cy="202737"/>
            <a:chOff x="2947570" y="-1075969"/>
            <a:chExt cx="184903" cy="235878"/>
          </a:xfrm>
        </p:grpSpPr>
        <p:sp>
          <p:nvSpPr>
            <p:cNvPr id="2580" name="Google Shape;2580;p27"/>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7"/>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7"/>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3" name="Google Shape;2583;p27"/>
          <p:cNvGrpSpPr/>
          <p:nvPr/>
        </p:nvGrpSpPr>
        <p:grpSpPr>
          <a:xfrm>
            <a:off x="1217502" y="440894"/>
            <a:ext cx="576312" cy="578897"/>
            <a:chOff x="1889565" y="-3382437"/>
            <a:chExt cx="670520" cy="673527"/>
          </a:xfrm>
        </p:grpSpPr>
        <p:sp>
          <p:nvSpPr>
            <p:cNvPr id="2584" name="Google Shape;2584;p27"/>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7"/>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7"/>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7"/>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7"/>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9" name="Google Shape;2589;p27"/>
          <p:cNvGrpSpPr/>
          <p:nvPr/>
        </p:nvGrpSpPr>
        <p:grpSpPr>
          <a:xfrm rot="3599929">
            <a:off x="7978115" y="3715801"/>
            <a:ext cx="717247" cy="750757"/>
            <a:chOff x="3153626" y="-2653955"/>
            <a:chExt cx="834426" cy="873411"/>
          </a:xfrm>
        </p:grpSpPr>
        <p:sp>
          <p:nvSpPr>
            <p:cNvPr id="2590" name="Google Shape;2590;p27"/>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7"/>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7"/>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7"/>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7"/>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7"/>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7"/>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7" name="Google Shape;2597;p27"/>
          <p:cNvSpPr/>
          <p:nvPr/>
        </p:nvSpPr>
        <p:spPr>
          <a:xfrm>
            <a:off x="7717146" y="4367213"/>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8" name="Google Shape;2598;p27"/>
          <p:cNvGrpSpPr/>
          <p:nvPr/>
        </p:nvGrpSpPr>
        <p:grpSpPr>
          <a:xfrm>
            <a:off x="8555406" y="3149221"/>
            <a:ext cx="166649" cy="167500"/>
            <a:chOff x="3407917" y="-1400250"/>
            <a:chExt cx="193891" cy="194881"/>
          </a:xfrm>
        </p:grpSpPr>
        <p:sp>
          <p:nvSpPr>
            <p:cNvPr id="2599" name="Google Shape;2599;p27"/>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7"/>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7"/>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7"/>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7"/>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7"/>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7"/>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7"/>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7" name="Google Shape;2607;p27"/>
          <p:cNvGrpSpPr/>
          <p:nvPr/>
        </p:nvGrpSpPr>
        <p:grpSpPr>
          <a:xfrm>
            <a:off x="8329711" y="3436789"/>
            <a:ext cx="196716" cy="249985"/>
            <a:chOff x="2079424" y="521748"/>
            <a:chExt cx="228873" cy="290850"/>
          </a:xfrm>
        </p:grpSpPr>
        <p:sp>
          <p:nvSpPr>
            <p:cNvPr id="2608" name="Google Shape;2608;p27"/>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7"/>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7"/>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1" name="Google Shape;2611;p27"/>
          <p:cNvGrpSpPr/>
          <p:nvPr/>
        </p:nvGrpSpPr>
        <p:grpSpPr>
          <a:xfrm rot="-5400000">
            <a:off x="7553445" y="4342530"/>
            <a:ext cx="479293" cy="479293"/>
            <a:chOff x="3560335" y="-646412"/>
            <a:chExt cx="557642" cy="557642"/>
          </a:xfrm>
        </p:grpSpPr>
        <p:sp>
          <p:nvSpPr>
            <p:cNvPr id="2612" name="Google Shape;2612;p27"/>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7"/>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7"/>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7"/>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7"/>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7"/>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7"/>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7"/>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7"/>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1" name="Google Shape;2621;p27"/>
          <p:cNvGrpSpPr/>
          <p:nvPr/>
        </p:nvGrpSpPr>
        <p:grpSpPr>
          <a:xfrm>
            <a:off x="8215990" y="3678387"/>
            <a:ext cx="110824" cy="110824"/>
            <a:chOff x="794923" y="2795124"/>
            <a:chExt cx="128941" cy="128941"/>
          </a:xfrm>
        </p:grpSpPr>
        <p:sp>
          <p:nvSpPr>
            <p:cNvPr id="2622" name="Google Shape;2622;p27"/>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7"/>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27"/>
          <p:cNvGrpSpPr/>
          <p:nvPr/>
        </p:nvGrpSpPr>
        <p:grpSpPr>
          <a:xfrm>
            <a:off x="8473610" y="4161821"/>
            <a:ext cx="411494" cy="664330"/>
            <a:chOff x="4698532" y="1605962"/>
            <a:chExt cx="510665" cy="824436"/>
          </a:xfrm>
        </p:grpSpPr>
        <p:sp>
          <p:nvSpPr>
            <p:cNvPr id="2625" name="Google Shape;2625;p27"/>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7"/>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7"/>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8" name="Google Shape;2628;p27"/>
          <p:cNvGrpSpPr/>
          <p:nvPr/>
        </p:nvGrpSpPr>
        <p:grpSpPr>
          <a:xfrm>
            <a:off x="8330424" y="439151"/>
            <a:ext cx="200704" cy="200674"/>
            <a:chOff x="6886110" y="773687"/>
            <a:chExt cx="249074" cy="249037"/>
          </a:xfrm>
        </p:grpSpPr>
        <p:sp>
          <p:nvSpPr>
            <p:cNvPr id="2629" name="Google Shape;2629;p27"/>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7"/>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7"/>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7"/>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7"/>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7"/>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7"/>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7"/>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7" name="Google Shape;2637;p27"/>
          <p:cNvGrpSpPr/>
          <p:nvPr/>
        </p:nvGrpSpPr>
        <p:grpSpPr>
          <a:xfrm>
            <a:off x="559039" y="4454821"/>
            <a:ext cx="308365" cy="307514"/>
            <a:chOff x="2601030" y="2721166"/>
            <a:chExt cx="358773" cy="357783"/>
          </a:xfrm>
        </p:grpSpPr>
        <p:sp>
          <p:nvSpPr>
            <p:cNvPr id="2638" name="Google Shape;2638;p2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resources">
  <p:cSld name="CUSTOM_14">
    <p:spTree>
      <p:nvGrpSpPr>
        <p:cNvPr id="2646" name="Shape 2646"/>
        <p:cNvGrpSpPr/>
        <p:nvPr/>
      </p:nvGrpSpPr>
      <p:grpSpPr>
        <a:xfrm>
          <a:off x="0" y="0"/>
          <a:ext cx="0" cy="0"/>
          <a:chOff x="0" y="0"/>
          <a:chExt cx="0" cy="0"/>
        </a:xfrm>
      </p:grpSpPr>
      <p:sp>
        <p:nvSpPr>
          <p:cNvPr id="2647" name="Google Shape;2647;p28"/>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8"/>
          <p:cNvSpPr txBox="1"/>
          <p:nvPr>
            <p:ph type="title"/>
          </p:nvPr>
        </p:nvSpPr>
        <p:spPr>
          <a:xfrm>
            <a:off x="1361400" y="539500"/>
            <a:ext cx="6421200" cy="50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2800"/>
              <a:buNone/>
              <a:defRPr sz="4000">
                <a:solidFill>
                  <a:schemeClr val="dk2"/>
                </a:solidFill>
                <a:latin typeface="Montserrat ExtraBold"/>
                <a:ea typeface="Montserrat ExtraBold"/>
                <a:cs typeface="Montserrat ExtraBold"/>
                <a:sym typeface="Montserrat ExtraBold"/>
              </a:defRPr>
            </a:lvl1pPr>
            <a:lvl2pPr lvl="1">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2pPr>
            <a:lvl3pPr lvl="2">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3pPr>
            <a:lvl4pPr lvl="3">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4pPr>
            <a:lvl5pPr lvl="4">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5pPr>
            <a:lvl6pPr lvl="5">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6pPr>
            <a:lvl7pPr lvl="6">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7pPr>
            <a:lvl8pPr lvl="7">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8pPr>
            <a:lvl9pPr lvl="8">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9pPr>
          </a:lstStyle>
          <a:p/>
        </p:txBody>
      </p:sp>
      <p:grpSp>
        <p:nvGrpSpPr>
          <p:cNvPr id="2649" name="Google Shape;2649;p28"/>
          <p:cNvGrpSpPr/>
          <p:nvPr/>
        </p:nvGrpSpPr>
        <p:grpSpPr>
          <a:xfrm>
            <a:off x="8330431" y="4508246"/>
            <a:ext cx="200704" cy="200674"/>
            <a:chOff x="6886110" y="773687"/>
            <a:chExt cx="249074" cy="249037"/>
          </a:xfrm>
        </p:grpSpPr>
        <p:sp>
          <p:nvSpPr>
            <p:cNvPr id="2650" name="Google Shape;2650;p28"/>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8"/>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8"/>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8"/>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8"/>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8"/>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8"/>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8"/>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8" name="Google Shape;2658;p28"/>
          <p:cNvGrpSpPr/>
          <p:nvPr/>
        </p:nvGrpSpPr>
        <p:grpSpPr>
          <a:xfrm>
            <a:off x="559039" y="385746"/>
            <a:ext cx="308365" cy="307514"/>
            <a:chOff x="2601030" y="2721166"/>
            <a:chExt cx="358773" cy="357783"/>
          </a:xfrm>
        </p:grpSpPr>
        <p:sp>
          <p:nvSpPr>
            <p:cNvPr id="2659" name="Google Shape;2659;p2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28"/>
          <p:cNvGrpSpPr/>
          <p:nvPr/>
        </p:nvGrpSpPr>
        <p:grpSpPr>
          <a:xfrm>
            <a:off x="559044" y="4454822"/>
            <a:ext cx="308365" cy="307514"/>
            <a:chOff x="2601030" y="2721166"/>
            <a:chExt cx="358773" cy="357783"/>
          </a:xfrm>
        </p:grpSpPr>
        <p:sp>
          <p:nvSpPr>
            <p:cNvPr id="2668" name="Google Shape;2668;p2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6" name="Google Shape;2676;p28"/>
          <p:cNvGrpSpPr/>
          <p:nvPr/>
        </p:nvGrpSpPr>
        <p:grpSpPr>
          <a:xfrm flipH="1">
            <a:off x="7944621" y="262446"/>
            <a:ext cx="166649" cy="167500"/>
            <a:chOff x="3407917" y="-1400250"/>
            <a:chExt cx="193891" cy="194881"/>
          </a:xfrm>
        </p:grpSpPr>
        <p:sp>
          <p:nvSpPr>
            <p:cNvPr id="2677" name="Google Shape;2677;p28"/>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8"/>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8"/>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8"/>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8"/>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8"/>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8"/>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8"/>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5" name="Google Shape;2685;p28"/>
          <p:cNvGrpSpPr/>
          <p:nvPr/>
        </p:nvGrpSpPr>
        <p:grpSpPr>
          <a:xfrm flipH="1">
            <a:off x="8115993" y="287226"/>
            <a:ext cx="576312" cy="578897"/>
            <a:chOff x="1889565" y="-3382437"/>
            <a:chExt cx="670520" cy="673527"/>
          </a:xfrm>
        </p:grpSpPr>
        <p:sp>
          <p:nvSpPr>
            <p:cNvPr id="2686" name="Google Shape;2686;p28"/>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8"/>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8"/>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8"/>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8"/>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1" name="Google Shape;2691;p28"/>
          <p:cNvGrpSpPr/>
          <p:nvPr/>
        </p:nvGrpSpPr>
        <p:grpSpPr>
          <a:xfrm flipH="1">
            <a:off x="8624979" y="890883"/>
            <a:ext cx="196716" cy="249985"/>
            <a:chOff x="2079424" y="521748"/>
            <a:chExt cx="228873" cy="290850"/>
          </a:xfrm>
        </p:grpSpPr>
        <p:sp>
          <p:nvSpPr>
            <p:cNvPr id="2692" name="Google Shape;2692;p28"/>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8"/>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8"/>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5" name="Google Shape;2695;p28"/>
          <p:cNvGrpSpPr/>
          <p:nvPr/>
        </p:nvGrpSpPr>
        <p:grpSpPr>
          <a:xfrm flipH="1">
            <a:off x="8770517" y="524153"/>
            <a:ext cx="110824" cy="110824"/>
            <a:chOff x="794923" y="2795124"/>
            <a:chExt cx="128941" cy="128941"/>
          </a:xfrm>
        </p:grpSpPr>
        <p:sp>
          <p:nvSpPr>
            <p:cNvPr id="2696" name="Google Shape;2696;p28"/>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8"/>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98" name="Shape 26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02">
  <p:cSld name="CUSTOM_17">
    <p:spTree>
      <p:nvGrpSpPr>
        <p:cNvPr id="223" name="Shape 223"/>
        <p:cNvGrpSpPr/>
        <p:nvPr/>
      </p:nvGrpSpPr>
      <p:grpSpPr>
        <a:xfrm>
          <a:off x="0" y="0"/>
          <a:ext cx="0" cy="0"/>
          <a:chOff x="0" y="0"/>
          <a:chExt cx="0" cy="0"/>
        </a:xfrm>
      </p:grpSpPr>
      <p:sp>
        <p:nvSpPr>
          <p:cNvPr id="224" name="Google Shape;224;p4"/>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4"/>
          <p:cNvGrpSpPr/>
          <p:nvPr/>
        </p:nvGrpSpPr>
        <p:grpSpPr>
          <a:xfrm flipH="1">
            <a:off x="8455129" y="4384172"/>
            <a:ext cx="414009" cy="454583"/>
            <a:chOff x="1693693" y="-2602979"/>
            <a:chExt cx="509674" cy="559624"/>
          </a:xfrm>
        </p:grpSpPr>
        <p:sp>
          <p:nvSpPr>
            <p:cNvPr id="226" name="Google Shape;226;p4"/>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4"/>
          <p:cNvGrpSpPr/>
          <p:nvPr/>
        </p:nvGrpSpPr>
        <p:grpSpPr>
          <a:xfrm flipH="1">
            <a:off x="8276602" y="4446789"/>
            <a:ext cx="104738" cy="104738"/>
            <a:chOff x="794923" y="2795124"/>
            <a:chExt cx="128941" cy="128941"/>
          </a:xfrm>
        </p:grpSpPr>
        <p:sp>
          <p:nvSpPr>
            <p:cNvPr id="236" name="Google Shape;236;p4"/>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4"/>
          <p:cNvGrpSpPr/>
          <p:nvPr/>
        </p:nvGrpSpPr>
        <p:grpSpPr>
          <a:xfrm>
            <a:off x="8314579" y="3559006"/>
            <a:ext cx="544663" cy="547106"/>
            <a:chOff x="1889565" y="-3382437"/>
            <a:chExt cx="670520" cy="673527"/>
          </a:xfrm>
        </p:grpSpPr>
        <p:sp>
          <p:nvSpPr>
            <p:cNvPr id="239" name="Google Shape;239;p4"/>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4"/>
          <p:cNvGrpSpPr/>
          <p:nvPr/>
        </p:nvGrpSpPr>
        <p:grpSpPr>
          <a:xfrm>
            <a:off x="8619577" y="3304543"/>
            <a:ext cx="157497" cy="158302"/>
            <a:chOff x="3407917" y="-1400250"/>
            <a:chExt cx="193891" cy="194881"/>
          </a:xfrm>
        </p:grpSpPr>
        <p:sp>
          <p:nvSpPr>
            <p:cNvPr id="245" name="Google Shape;245;p4"/>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4"/>
          <p:cNvGrpSpPr/>
          <p:nvPr/>
        </p:nvGrpSpPr>
        <p:grpSpPr>
          <a:xfrm rot="1420089">
            <a:off x="7749849" y="4096443"/>
            <a:ext cx="677828" cy="709496"/>
            <a:chOff x="3153626" y="-2653955"/>
            <a:chExt cx="834426" cy="873411"/>
          </a:xfrm>
        </p:grpSpPr>
        <p:sp>
          <p:nvSpPr>
            <p:cNvPr id="254" name="Google Shape;254;p4"/>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4"/>
          <p:cNvGrpSpPr/>
          <p:nvPr/>
        </p:nvGrpSpPr>
        <p:grpSpPr>
          <a:xfrm>
            <a:off x="7393991" y="4662312"/>
            <a:ext cx="185914" cy="236257"/>
            <a:chOff x="2079424" y="521748"/>
            <a:chExt cx="228873" cy="290850"/>
          </a:xfrm>
        </p:grpSpPr>
        <p:sp>
          <p:nvSpPr>
            <p:cNvPr id="262" name="Google Shape;262;p4"/>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4"/>
          <p:cNvGrpSpPr/>
          <p:nvPr/>
        </p:nvGrpSpPr>
        <p:grpSpPr>
          <a:xfrm>
            <a:off x="8276589" y="385746"/>
            <a:ext cx="308365" cy="307514"/>
            <a:chOff x="2601030" y="2721166"/>
            <a:chExt cx="358773" cy="357783"/>
          </a:xfrm>
        </p:grpSpPr>
        <p:sp>
          <p:nvSpPr>
            <p:cNvPr id="266" name="Google Shape;266;p4"/>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4"/>
          <p:cNvSpPr txBox="1"/>
          <p:nvPr>
            <p:ph idx="1" type="body"/>
          </p:nvPr>
        </p:nvSpPr>
        <p:spPr>
          <a:xfrm>
            <a:off x="1025400" y="1697250"/>
            <a:ext cx="6673500" cy="22062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accent3"/>
              </a:buClr>
              <a:buSzPts val="1600"/>
              <a:buFont typeface="Nunito"/>
              <a:buChar char="●"/>
              <a:defRPr sz="1600">
                <a:latin typeface="Nunito"/>
                <a:ea typeface="Nunito"/>
                <a:cs typeface="Nunito"/>
                <a:sym typeface="Nunito"/>
              </a:defRPr>
            </a:lvl1pPr>
            <a:lvl2pPr indent="-330200" lvl="1" marL="914400" rtl="0">
              <a:lnSpc>
                <a:spcPct val="100000"/>
              </a:lnSpc>
              <a:spcBef>
                <a:spcPts val="0"/>
              </a:spcBef>
              <a:spcAft>
                <a:spcPts val="0"/>
              </a:spcAft>
              <a:buSzPts val="1600"/>
              <a:buFont typeface="Nunito"/>
              <a:buChar char="○"/>
              <a:defRPr sz="1600">
                <a:latin typeface="Nunito"/>
                <a:ea typeface="Nunito"/>
                <a:cs typeface="Nunito"/>
                <a:sym typeface="Nunito"/>
              </a:defRPr>
            </a:lvl2pPr>
            <a:lvl3pPr indent="-330200" lvl="2" marL="1371600" rtl="0">
              <a:lnSpc>
                <a:spcPct val="100000"/>
              </a:lnSpc>
              <a:spcBef>
                <a:spcPts val="1600"/>
              </a:spcBef>
              <a:spcAft>
                <a:spcPts val="0"/>
              </a:spcAft>
              <a:buSzPts val="1600"/>
              <a:buFont typeface="Nunito"/>
              <a:buChar char="■"/>
              <a:defRPr sz="1600">
                <a:latin typeface="Nunito"/>
                <a:ea typeface="Nunito"/>
                <a:cs typeface="Nunito"/>
                <a:sym typeface="Nunito"/>
              </a:defRPr>
            </a:lvl3pPr>
            <a:lvl4pPr indent="-330200" lvl="3" marL="1828800" rtl="0">
              <a:lnSpc>
                <a:spcPct val="100000"/>
              </a:lnSpc>
              <a:spcBef>
                <a:spcPts val="1600"/>
              </a:spcBef>
              <a:spcAft>
                <a:spcPts val="0"/>
              </a:spcAft>
              <a:buSzPts val="1600"/>
              <a:buFont typeface="Nunito"/>
              <a:buChar char="●"/>
              <a:defRPr sz="1600">
                <a:latin typeface="Nunito"/>
                <a:ea typeface="Nunito"/>
                <a:cs typeface="Nunito"/>
                <a:sym typeface="Nunito"/>
              </a:defRPr>
            </a:lvl4pPr>
            <a:lvl5pPr indent="-330200" lvl="4" marL="2286000" rtl="0">
              <a:lnSpc>
                <a:spcPct val="100000"/>
              </a:lnSpc>
              <a:spcBef>
                <a:spcPts val="1600"/>
              </a:spcBef>
              <a:spcAft>
                <a:spcPts val="0"/>
              </a:spcAft>
              <a:buSzPts val="1600"/>
              <a:buFont typeface="Nunito"/>
              <a:buChar char="○"/>
              <a:defRPr sz="1600">
                <a:latin typeface="Nunito"/>
                <a:ea typeface="Nunito"/>
                <a:cs typeface="Nunito"/>
                <a:sym typeface="Nunito"/>
              </a:defRPr>
            </a:lvl5pPr>
            <a:lvl6pPr indent="-330200" lvl="5" marL="2743200" rtl="0">
              <a:lnSpc>
                <a:spcPct val="100000"/>
              </a:lnSpc>
              <a:spcBef>
                <a:spcPts val="1600"/>
              </a:spcBef>
              <a:spcAft>
                <a:spcPts val="0"/>
              </a:spcAft>
              <a:buSzPts val="1600"/>
              <a:buFont typeface="Nunito"/>
              <a:buChar char="■"/>
              <a:defRPr sz="1600">
                <a:latin typeface="Nunito"/>
                <a:ea typeface="Nunito"/>
                <a:cs typeface="Nunito"/>
                <a:sym typeface="Nunito"/>
              </a:defRPr>
            </a:lvl6pPr>
            <a:lvl7pPr indent="-330200" lvl="6" marL="3200400" rtl="0">
              <a:lnSpc>
                <a:spcPct val="100000"/>
              </a:lnSpc>
              <a:spcBef>
                <a:spcPts val="1600"/>
              </a:spcBef>
              <a:spcAft>
                <a:spcPts val="0"/>
              </a:spcAft>
              <a:buSzPts val="1600"/>
              <a:buFont typeface="Nunito"/>
              <a:buChar char="●"/>
              <a:defRPr sz="1600">
                <a:latin typeface="Nunito"/>
                <a:ea typeface="Nunito"/>
                <a:cs typeface="Nunito"/>
                <a:sym typeface="Nunito"/>
              </a:defRPr>
            </a:lvl7pPr>
            <a:lvl8pPr indent="-330200" lvl="7" marL="3657600" rtl="0">
              <a:lnSpc>
                <a:spcPct val="100000"/>
              </a:lnSpc>
              <a:spcBef>
                <a:spcPts val="1600"/>
              </a:spcBef>
              <a:spcAft>
                <a:spcPts val="0"/>
              </a:spcAft>
              <a:buSzPts val="1600"/>
              <a:buFont typeface="Nunito"/>
              <a:buChar char="○"/>
              <a:defRPr sz="1600">
                <a:latin typeface="Nunito"/>
                <a:ea typeface="Nunito"/>
                <a:cs typeface="Nunito"/>
                <a:sym typeface="Nunito"/>
              </a:defRPr>
            </a:lvl8pPr>
            <a:lvl9pPr indent="-330200" lvl="8" marL="4114800" rtl="0">
              <a:lnSpc>
                <a:spcPct val="100000"/>
              </a:lnSpc>
              <a:spcBef>
                <a:spcPts val="1600"/>
              </a:spcBef>
              <a:spcAft>
                <a:spcPts val="1600"/>
              </a:spcAft>
              <a:buSzPts val="1600"/>
              <a:buFont typeface="Nunito"/>
              <a:buChar char="■"/>
              <a:defRPr sz="1600">
                <a:latin typeface="Nunito"/>
                <a:ea typeface="Nunito"/>
                <a:cs typeface="Nunito"/>
                <a:sym typeface="Nunito"/>
              </a:defRPr>
            </a:lvl9pPr>
          </a:lstStyle>
          <a:p/>
        </p:txBody>
      </p:sp>
      <p:grpSp>
        <p:nvGrpSpPr>
          <p:cNvPr id="275" name="Google Shape;275;p4"/>
          <p:cNvGrpSpPr/>
          <p:nvPr/>
        </p:nvGrpSpPr>
        <p:grpSpPr>
          <a:xfrm>
            <a:off x="381602" y="3967969"/>
            <a:ext cx="576312" cy="578897"/>
            <a:chOff x="1889565" y="-3382437"/>
            <a:chExt cx="670520" cy="673527"/>
          </a:xfrm>
        </p:grpSpPr>
        <p:sp>
          <p:nvSpPr>
            <p:cNvPr id="276" name="Google Shape;276;p4"/>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4"/>
          <p:cNvGrpSpPr/>
          <p:nvPr/>
        </p:nvGrpSpPr>
        <p:grpSpPr>
          <a:xfrm>
            <a:off x="328711" y="3640601"/>
            <a:ext cx="196716" cy="249985"/>
            <a:chOff x="2079424" y="521748"/>
            <a:chExt cx="228873" cy="290850"/>
          </a:xfrm>
        </p:grpSpPr>
        <p:sp>
          <p:nvSpPr>
            <p:cNvPr id="282" name="Google Shape;282;p4"/>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4"/>
          <p:cNvGrpSpPr/>
          <p:nvPr/>
        </p:nvGrpSpPr>
        <p:grpSpPr>
          <a:xfrm rot="-5400000">
            <a:off x="718775" y="4327841"/>
            <a:ext cx="479293" cy="479293"/>
            <a:chOff x="3560335" y="-646412"/>
            <a:chExt cx="557642" cy="557642"/>
          </a:xfrm>
        </p:grpSpPr>
        <p:sp>
          <p:nvSpPr>
            <p:cNvPr id="286" name="Google Shape;286;p4"/>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4"/>
          <p:cNvSpPr/>
          <p:nvPr/>
        </p:nvSpPr>
        <p:spPr>
          <a:xfrm>
            <a:off x="224620" y="3495741"/>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4"/>
          <p:cNvGrpSpPr/>
          <p:nvPr/>
        </p:nvGrpSpPr>
        <p:grpSpPr>
          <a:xfrm>
            <a:off x="1265956" y="4699501"/>
            <a:ext cx="110824" cy="110824"/>
            <a:chOff x="794923" y="2795124"/>
            <a:chExt cx="128941" cy="128941"/>
          </a:xfrm>
        </p:grpSpPr>
        <p:sp>
          <p:nvSpPr>
            <p:cNvPr id="297" name="Google Shape;297;p4"/>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4"/>
          <p:cNvGrpSpPr/>
          <p:nvPr/>
        </p:nvGrpSpPr>
        <p:grpSpPr>
          <a:xfrm>
            <a:off x="328869" y="4548063"/>
            <a:ext cx="110824" cy="110824"/>
            <a:chOff x="794923" y="2795124"/>
            <a:chExt cx="128941" cy="128941"/>
          </a:xfrm>
        </p:grpSpPr>
        <p:sp>
          <p:nvSpPr>
            <p:cNvPr id="300" name="Google Shape;300;p4"/>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4"/>
          <p:cNvGrpSpPr/>
          <p:nvPr/>
        </p:nvGrpSpPr>
        <p:grpSpPr>
          <a:xfrm>
            <a:off x="559039" y="385746"/>
            <a:ext cx="308365" cy="307514"/>
            <a:chOff x="2601030" y="2721166"/>
            <a:chExt cx="358773" cy="357783"/>
          </a:xfrm>
        </p:grpSpPr>
        <p:sp>
          <p:nvSpPr>
            <p:cNvPr id="303" name="Google Shape;303;p4"/>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4"/>
          <p:cNvSpPr txBox="1"/>
          <p:nvPr>
            <p:ph type="title"/>
          </p:nvPr>
        </p:nvSpPr>
        <p:spPr>
          <a:xfrm>
            <a:off x="993600" y="539500"/>
            <a:ext cx="7156800" cy="5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spcBef>
                <a:spcPts val="0"/>
              </a:spcBef>
              <a:spcAft>
                <a:spcPts val="0"/>
              </a:spcAft>
              <a:buSzPts val="2800"/>
              <a:buNone/>
              <a:defRPr>
                <a:latin typeface="Nunito Light"/>
                <a:ea typeface="Nunito Light"/>
                <a:cs typeface="Nunito Light"/>
                <a:sym typeface="Nunito Light"/>
              </a:defRPr>
            </a:lvl2pPr>
            <a:lvl3pPr lvl="2">
              <a:spcBef>
                <a:spcPts val="0"/>
              </a:spcBef>
              <a:spcAft>
                <a:spcPts val="0"/>
              </a:spcAft>
              <a:buSzPts val="2800"/>
              <a:buNone/>
              <a:defRPr>
                <a:latin typeface="Nunito Light"/>
                <a:ea typeface="Nunito Light"/>
                <a:cs typeface="Nunito Light"/>
                <a:sym typeface="Nunito Light"/>
              </a:defRPr>
            </a:lvl3pPr>
            <a:lvl4pPr lvl="3">
              <a:spcBef>
                <a:spcPts val="0"/>
              </a:spcBef>
              <a:spcAft>
                <a:spcPts val="0"/>
              </a:spcAft>
              <a:buSzPts val="2800"/>
              <a:buNone/>
              <a:defRPr>
                <a:latin typeface="Nunito Light"/>
                <a:ea typeface="Nunito Light"/>
                <a:cs typeface="Nunito Light"/>
                <a:sym typeface="Nunito Light"/>
              </a:defRPr>
            </a:lvl4pPr>
            <a:lvl5pPr lvl="4">
              <a:spcBef>
                <a:spcPts val="0"/>
              </a:spcBef>
              <a:spcAft>
                <a:spcPts val="0"/>
              </a:spcAft>
              <a:buSzPts val="2800"/>
              <a:buNone/>
              <a:defRPr>
                <a:latin typeface="Nunito Light"/>
                <a:ea typeface="Nunito Light"/>
                <a:cs typeface="Nunito Light"/>
                <a:sym typeface="Nunito Light"/>
              </a:defRPr>
            </a:lvl5pPr>
            <a:lvl6pPr lvl="5">
              <a:spcBef>
                <a:spcPts val="0"/>
              </a:spcBef>
              <a:spcAft>
                <a:spcPts val="0"/>
              </a:spcAft>
              <a:buSzPts val="2800"/>
              <a:buNone/>
              <a:defRPr>
                <a:latin typeface="Nunito Light"/>
                <a:ea typeface="Nunito Light"/>
                <a:cs typeface="Nunito Light"/>
                <a:sym typeface="Nunito Light"/>
              </a:defRPr>
            </a:lvl6pPr>
            <a:lvl7pPr lvl="6">
              <a:spcBef>
                <a:spcPts val="0"/>
              </a:spcBef>
              <a:spcAft>
                <a:spcPts val="0"/>
              </a:spcAft>
              <a:buSzPts val="2800"/>
              <a:buNone/>
              <a:defRPr>
                <a:latin typeface="Nunito Light"/>
                <a:ea typeface="Nunito Light"/>
                <a:cs typeface="Nunito Light"/>
                <a:sym typeface="Nunito Light"/>
              </a:defRPr>
            </a:lvl7pPr>
            <a:lvl8pPr lvl="7">
              <a:spcBef>
                <a:spcPts val="0"/>
              </a:spcBef>
              <a:spcAft>
                <a:spcPts val="0"/>
              </a:spcAft>
              <a:buSzPts val="2800"/>
              <a:buNone/>
              <a:defRPr>
                <a:latin typeface="Nunito Light"/>
                <a:ea typeface="Nunito Light"/>
                <a:cs typeface="Nunito Light"/>
                <a:sym typeface="Nunito Light"/>
              </a:defRPr>
            </a:lvl8pPr>
            <a:lvl9pPr lvl="8">
              <a:spcBef>
                <a:spcPts val="0"/>
              </a:spcBef>
              <a:spcAft>
                <a:spcPts val="0"/>
              </a:spcAft>
              <a:buSzPts val="2800"/>
              <a:buNone/>
              <a:defRPr>
                <a:latin typeface="Nunito Light"/>
                <a:ea typeface="Nunito Light"/>
                <a:cs typeface="Nunito Light"/>
                <a:sym typeface="Nuni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
    <p:spTree>
      <p:nvGrpSpPr>
        <p:cNvPr id="312" name="Shape 312"/>
        <p:cNvGrpSpPr/>
        <p:nvPr/>
      </p:nvGrpSpPr>
      <p:grpSpPr>
        <a:xfrm>
          <a:off x="0" y="0"/>
          <a:ext cx="0" cy="0"/>
          <a:chOff x="0" y="0"/>
          <a:chExt cx="0" cy="0"/>
        </a:xfrm>
      </p:grpSpPr>
      <p:sp>
        <p:nvSpPr>
          <p:cNvPr id="313" name="Google Shape;313;p5"/>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txBox="1"/>
          <p:nvPr>
            <p:ph type="title"/>
          </p:nvPr>
        </p:nvSpPr>
        <p:spPr>
          <a:xfrm>
            <a:off x="1981350" y="539500"/>
            <a:ext cx="5181300" cy="5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lgn="ctr">
              <a:spcBef>
                <a:spcPts val="0"/>
              </a:spcBef>
              <a:spcAft>
                <a:spcPts val="0"/>
              </a:spcAft>
              <a:buSzPts val="2800"/>
              <a:buNone/>
              <a:defRPr>
                <a:latin typeface="Nunito Light"/>
                <a:ea typeface="Nunito Light"/>
                <a:cs typeface="Nunito Light"/>
                <a:sym typeface="Nunito Light"/>
              </a:defRPr>
            </a:lvl2pPr>
            <a:lvl3pPr lvl="2" algn="ctr">
              <a:spcBef>
                <a:spcPts val="0"/>
              </a:spcBef>
              <a:spcAft>
                <a:spcPts val="0"/>
              </a:spcAft>
              <a:buSzPts val="2800"/>
              <a:buNone/>
              <a:defRPr>
                <a:latin typeface="Nunito Light"/>
                <a:ea typeface="Nunito Light"/>
                <a:cs typeface="Nunito Light"/>
                <a:sym typeface="Nunito Light"/>
              </a:defRPr>
            </a:lvl3pPr>
            <a:lvl4pPr lvl="3" algn="ctr">
              <a:spcBef>
                <a:spcPts val="0"/>
              </a:spcBef>
              <a:spcAft>
                <a:spcPts val="0"/>
              </a:spcAft>
              <a:buSzPts val="2800"/>
              <a:buNone/>
              <a:defRPr>
                <a:latin typeface="Nunito Light"/>
                <a:ea typeface="Nunito Light"/>
                <a:cs typeface="Nunito Light"/>
                <a:sym typeface="Nunito Light"/>
              </a:defRPr>
            </a:lvl4pPr>
            <a:lvl5pPr lvl="4" algn="ctr">
              <a:spcBef>
                <a:spcPts val="0"/>
              </a:spcBef>
              <a:spcAft>
                <a:spcPts val="0"/>
              </a:spcAft>
              <a:buSzPts val="2800"/>
              <a:buNone/>
              <a:defRPr>
                <a:latin typeface="Nunito Light"/>
                <a:ea typeface="Nunito Light"/>
                <a:cs typeface="Nunito Light"/>
                <a:sym typeface="Nunito Light"/>
              </a:defRPr>
            </a:lvl5pPr>
            <a:lvl6pPr lvl="5" algn="ctr">
              <a:spcBef>
                <a:spcPts val="0"/>
              </a:spcBef>
              <a:spcAft>
                <a:spcPts val="0"/>
              </a:spcAft>
              <a:buSzPts val="2800"/>
              <a:buNone/>
              <a:defRPr>
                <a:latin typeface="Nunito Light"/>
                <a:ea typeface="Nunito Light"/>
                <a:cs typeface="Nunito Light"/>
                <a:sym typeface="Nunito Light"/>
              </a:defRPr>
            </a:lvl6pPr>
            <a:lvl7pPr lvl="6" algn="ctr">
              <a:spcBef>
                <a:spcPts val="0"/>
              </a:spcBef>
              <a:spcAft>
                <a:spcPts val="0"/>
              </a:spcAft>
              <a:buSzPts val="2800"/>
              <a:buNone/>
              <a:defRPr>
                <a:latin typeface="Nunito Light"/>
                <a:ea typeface="Nunito Light"/>
                <a:cs typeface="Nunito Light"/>
                <a:sym typeface="Nunito Light"/>
              </a:defRPr>
            </a:lvl7pPr>
            <a:lvl8pPr lvl="7" algn="ctr">
              <a:spcBef>
                <a:spcPts val="0"/>
              </a:spcBef>
              <a:spcAft>
                <a:spcPts val="0"/>
              </a:spcAft>
              <a:buSzPts val="2800"/>
              <a:buNone/>
              <a:defRPr>
                <a:latin typeface="Nunito Light"/>
                <a:ea typeface="Nunito Light"/>
                <a:cs typeface="Nunito Light"/>
                <a:sym typeface="Nunito Light"/>
              </a:defRPr>
            </a:lvl8pPr>
            <a:lvl9pPr lvl="8" algn="ctr">
              <a:spcBef>
                <a:spcPts val="0"/>
              </a:spcBef>
              <a:spcAft>
                <a:spcPts val="0"/>
              </a:spcAft>
              <a:buSzPts val="2800"/>
              <a:buNone/>
              <a:defRPr>
                <a:latin typeface="Nunito Light"/>
                <a:ea typeface="Nunito Light"/>
                <a:cs typeface="Nunito Light"/>
                <a:sym typeface="Nunito Light"/>
              </a:defRPr>
            </a:lvl9pPr>
          </a:lstStyle>
          <a:p/>
        </p:txBody>
      </p:sp>
      <p:sp>
        <p:nvSpPr>
          <p:cNvPr id="315" name="Google Shape;315;p5"/>
          <p:cNvSpPr txBox="1"/>
          <p:nvPr>
            <p:ph idx="1" type="subTitle"/>
          </p:nvPr>
        </p:nvSpPr>
        <p:spPr>
          <a:xfrm>
            <a:off x="2583850" y="1668452"/>
            <a:ext cx="1932900" cy="46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Nunito"/>
              <a:buNone/>
              <a:defRPr b="1" sz="1800">
                <a:solidFill>
                  <a:schemeClr val="accent2"/>
                </a:solidFill>
                <a:latin typeface="Nunito"/>
                <a:ea typeface="Nunito"/>
                <a:cs typeface="Nunito"/>
                <a:sym typeface="Nunito"/>
              </a:defRPr>
            </a:lvl1pPr>
            <a:lvl2pPr lvl="1">
              <a:lnSpc>
                <a:spcPct val="100000"/>
              </a:lnSpc>
              <a:spcBef>
                <a:spcPts val="0"/>
              </a:spcBef>
              <a:spcAft>
                <a:spcPts val="0"/>
              </a:spcAft>
              <a:buSzPts val="1200"/>
              <a:buNone/>
              <a:defRPr/>
            </a:lvl2pPr>
            <a:lvl3pPr lvl="2">
              <a:lnSpc>
                <a:spcPct val="100000"/>
              </a:lnSpc>
              <a:spcBef>
                <a:spcPts val="1600"/>
              </a:spcBef>
              <a:spcAft>
                <a:spcPts val="0"/>
              </a:spcAft>
              <a:buSzPts val="1200"/>
              <a:buNone/>
              <a:defRPr/>
            </a:lvl3pPr>
            <a:lvl4pPr lvl="3">
              <a:lnSpc>
                <a:spcPct val="100000"/>
              </a:lnSpc>
              <a:spcBef>
                <a:spcPts val="1600"/>
              </a:spcBef>
              <a:spcAft>
                <a:spcPts val="0"/>
              </a:spcAft>
              <a:buSzPts val="1200"/>
              <a:buNone/>
              <a:defRPr/>
            </a:lvl4pPr>
            <a:lvl5pPr lvl="4">
              <a:lnSpc>
                <a:spcPct val="100000"/>
              </a:lnSpc>
              <a:spcBef>
                <a:spcPts val="1600"/>
              </a:spcBef>
              <a:spcAft>
                <a:spcPts val="0"/>
              </a:spcAft>
              <a:buSzPts val="1200"/>
              <a:buNone/>
              <a:defRPr/>
            </a:lvl5pPr>
            <a:lvl6pPr lvl="5">
              <a:lnSpc>
                <a:spcPct val="100000"/>
              </a:lnSpc>
              <a:spcBef>
                <a:spcPts val="1600"/>
              </a:spcBef>
              <a:spcAft>
                <a:spcPts val="0"/>
              </a:spcAft>
              <a:buSzPts val="1200"/>
              <a:buNone/>
              <a:defRPr/>
            </a:lvl6pPr>
            <a:lvl7pPr lvl="6">
              <a:lnSpc>
                <a:spcPct val="100000"/>
              </a:lnSpc>
              <a:spcBef>
                <a:spcPts val="1600"/>
              </a:spcBef>
              <a:spcAft>
                <a:spcPts val="0"/>
              </a:spcAft>
              <a:buSzPts val="1200"/>
              <a:buNone/>
              <a:defRPr/>
            </a:lvl7pPr>
            <a:lvl8pPr lvl="7">
              <a:lnSpc>
                <a:spcPct val="100000"/>
              </a:lnSpc>
              <a:spcBef>
                <a:spcPts val="1600"/>
              </a:spcBef>
              <a:spcAft>
                <a:spcPts val="0"/>
              </a:spcAft>
              <a:buSzPts val="1200"/>
              <a:buNone/>
              <a:defRPr/>
            </a:lvl8pPr>
            <a:lvl9pPr lvl="8">
              <a:lnSpc>
                <a:spcPct val="100000"/>
              </a:lnSpc>
              <a:spcBef>
                <a:spcPts val="1600"/>
              </a:spcBef>
              <a:spcAft>
                <a:spcPts val="1600"/>
              </a:spcAft>
              <a:buSzPts val="1200"/>
              <a:buNone/>
              <a:defRPr/>
            </a:lvl9pPr>
          </a:lstStyle>
          <a:p/>
        </p:txBody>
      </p:sp>
      <p:sp>
        <p:nvSpPr>
          <p:cNvPr id="316" name="Google Shape;316;p5"/>
          <p:cNvSpPr txBox="1"/>
          <p:nvPr>
            <p:ph idx="2" type="subTitle"/>
          </p:nvPr>
        </p:nvSpPr>
        <p:spPr>
          <a:xfrm>
            <a:off x="2583850" y="3187398"/>
            <a:ext cx="1932900" cy="46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Nunito"/>
              <a:buNone/>
              <a:defRPr b="1" sz="18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17" name="Google Shape;317;p5"/>
          <p:cNvSpPr txBox="1"/>
          <p:nvPr>
            <p:ph hasCustomPrompt="1" idx="3" type="title"/>
          </p:nvPr>
        </p:nvSpPr>
        <p:spPr>
          <a:xfrm>
            <a:off x="1552175" y="1668550"/>
            <a:ext cx="981600" cy="104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318" name="Google Shape;318;p5"/>
          <p:cNvSpPr txBox="1"/>
          <p:nvPr>
            <p:ph hasCustomPrompt="1" idx="4" type="title"/>
          </p:nvPr>
        </p:nvSpPr>
        <p:spPr>
          <a:xfrm>
            <a:off x="1552175" y="3187399"/>
            <a:ext cx="981600" cy="104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319" name="Google Shape;319;p5"/>
          <p:cNvSpPr txBox="1"/>
          <p:nvPr>
            <p:ph idx="5" type="subTitle"/>
          </p:nvPr>
        </p:nvSpPr>
        <p:spPr>
          <a:xfrm>
            <a:off x="5658925" y="1668452"/>
            <a:ext cx="1932900" cy="46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Nunito"/>
              <a:buNone/>
              <a:defRPr b="1" sz="1800">
                <a:solidFill>
                  <a:schemeClr val="accent2"/>
                </a:solidFill>
                <a:latin typeface="Nunito"/>
                <a:ea typeface="Nunito"/>
                <a:cs typeface="Nunito"/>
                <a:sym typeface="Nunito"/>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320" name="Google Shape;320;p5"/>
          <p:cNvSpPr txBox="1"/>
          <p:nvPr>
            <p:ph idx="6" type="subTitle"/>
          </p:nvPr>
        </p:nvSpPr>
        <p:spPr>
          <a:xfrm>
            <a:off x="5658925" y="3187398"/>
            <a:ext cx="1932900" cy="46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Nunito"/>
              <a:buNone/>
              <a:defRPr b="1" sz="18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21" name="Google Shape;321;p5"/>
          <p:cNvSpPr txBox="1"/>
          <p:nvPr>
            <p:ph hasCustomPrompt="1" idx="7" type="title"/>
          </p:nvPr>
        </p:nvSpPr>
        <p:spPr>
          <a:xfrm>
            <a:off x="4627250" y="1668450"/>
            <a:ext cx="981600" cy="104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sp>
        <p:nvSpPr>
          <p:cNvPr id="322" name="Google Shape;322;p5"/>
          <p:cNvSpPr txBox="1"/>
          <p:nvPr>
            <p:ph hasCustomPrompt="1" idx="8" type="title"/>
          </p:nvPr>
        </p:nvSpPr>
        <p:spPr>
          <a:xfrm>
            <a:off x="4627250" y="3187399"/>
            <a:ext cx="981600" cy="104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4300">
                <a:solidFill>
                  <a:schemeClr val="accent4"/>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r>
              <a:t>xx%</a:t>
            </a:r>
          </a:p>
        </p:txBody>
      </p:sp>
      <p:grpSp>
        <p:nvGrpSpPr>
          <p:cNvPr id="323" name="Google Shape;323;p5"/>
          <p:cNvGrpSpPr/>
          <p:nvPr/>
        </p:nvGrpSpPr>
        <p:grpSpPr>
          <a:xfrm>
            <a:off x="563543" y="4458443"/>
            <a:ext cx="299367" cy="300256"/>
            <a:chOff x="1454981" y="609480"/>
            <a:chExt cx="299367" cy="300256"/>
          </a:xfrm>
        </p:grpSpPr>
        <p:sp>
          <p:nvSpPr>
            <p:cNvPr id="324" name="Google Shape;324;p5"/>
            <p:cNvSpPr/>
            <p:nvPr/>
          </p:nvSpPr>
          <p:spPr>
            <a:xfrm>
              <a:off x="1604652" y="609480"/>
              <a:ext cx="31" cy="112930"/>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604652" y="795978"/>
              <a:ext cx="31" cy="113759"/>
            </a:xfrm>
            <a:custGeom>
              <a:rect b="b" l="l" r="r" t="t"/>
              <a:pathLst>
                <a:path extrusionOk="0" fill="none" h="3707" w="1">
                  <a:moveTo>
                    <a:pt x="0" y="0"/>
                  </a:moveTo>
                  <a:lnTo>
                    <a:pt x="0" y="3706"/>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454981" y="760011"/>
              <a:ext cx="112899" cy="1719"/>
            </a:xfrm>
            <a:custGeom>
              <a:rect b="b" l="l" r="r" t="t"/>
              <a:pathLst>
                <a:path extrusionOk="0" fill="none" h="56" w="3679">
                  <a:moveTo>
                    <a:pt x="0" y="55"/>
                  </a:moveTo>
                  <a:lnTo>
                    <a:pt x="3679"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1641448" y="756665"/>
              <a:ext cx="112899" cy="1719"/>
            </a:xfrm>
            <a:custGeom>
              <a:rect b="b" l="l" r="r" t="t"/>
              <a:pathLst>
                <a:path extrusionOk="0" fill="none" h="56" w="3679">
                  <a:moveTo>
                    <a:pt x="0" y="55"/>
                  </a:moveTo>
                  <a:lnTo>
                    <a:pt x="3679"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1498437" y="654655"/>
              <a:ext cx="80309" cy="78621"/>
            </a:xfrm>
            <a:custGeom>
              <a:rect b="b" l="l" r="r" t="t"/>
              <a:pathLst>
                <a:path extrusionOk="0" fill="none" h="2562" w="2617">
                  <a:moveTo>
                    <a:pt x="1" y="0"/>
                  </a:moveTo>
                  <a:lnTo>
                    <a:pt x="2617"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1630584" y="784255"/>
              <a:ext cx="80278" cy="79481"/>
            </a:xfrm>
            <a:custGeom>
              <a:rect b="b" l="l" r="r" t="t"/>
              <a:pathLst>
                <a:path extrusionOk="0" fill="none" h="2590" w="2616">
                  <a:moveTo>
                    <a:pt x="0" y="1"/>
                  </a:moveTo>
                  <a:lnTo>
                    <a:pt x="2616"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498437" y="785943"/>
              <a:ext cx="80309" cy="81138"/>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1630584" y="651310"/>
              <a:ext cx="80278" cy="81138"/>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5"/>
          <p:cNvSpPr txBox="1"/>
          <p:nvPr>
            <p:ph idx="9" type="subTitle"/>
          </p:nvPr>
        </p:nvSpPr>
        <p:spPr>
          <a:xfrm>
            <a:off x="2583850" y="2247876"/>
            <a:ext cx="1932900" cy="46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33" name="Google Shape;333;p5"/>
          <p:cNvSpPr txBox="1"/>
          <p:nvPr>
            <p:ph idx="13" type="subTitle"/>
          </p:nvPr>
        </p:nvSpPr>
        <p:spPr>
          <a:xfrm>
            <a:off x="2583850" y="3766819"/>
            <a:ext cx="1932900" cy="46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34" name="Google Shape;334;p5"/>
          <p:cNvSpPr txBox="1"/>
          <p:nvPr>
            <p:ph idx="14" type="subTitle"/>
          </p:nvPr>
        </p:nvSpPr>
        <p:spPr>
          <a:xfrm>
            <a:off x="5658925" y="2247876"/>
            <a:ext cx="1932900" cy="46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sp>
        <p:nvSpPr>
          <p:cNvPr id="335" name="Google Shape;335;p5"/>
          <p:cNvSpPr txBox="1"/>
          <p:nvPr>
            <p:ph idx="15" type="subTitle"/>
          </p:nvPr>
        </p:nvSpPr>
        <p:spPr>
          <a:xfrm>
            <a:off x="5658925" y="3766819"/>
            <a:ext cx="1932900" cy="46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p:txBody>
      </p:sp>
      <p:grpSp>
        <p:nvGrpSpPr>
          <p:cNvPr id="336" name="Google Shape;336;p5"/>
          <p:cNvGrpSpPr/>
          <p:nvPr/>
        </p:nvGrpSpPr>
        <p:grpSpPr>
          <a:xfrm>
            <a:off x="8317031" y="425331"/>
            <a:ext cx="227494" cy="228323"/>
            <a:chOff x="1932443" y="2250981"/>
            <a:chExt cx="227494" cy="228323"/>
          </a:xfrm>
        </p:grpSpPr>
        <p:sp>
          <p:nvSpPr>
            <p:cNvPr id="337" name="Google Shape;337;p5"/>
            <p:cNvSpPr/>
            <p:nvPr/>
          </p:nvSpPr>
          <p:spPr>
            <a:xfrm>
              <a:off x="2046177" y="2250981"/>
              <a:ext cx="31" cy="86171"/>
            </a:xfrm>
            <a:custGeom>
              <a:rect b="b" l="l" r="r" t="t"/>
              <a:pathLst>
                <a:path extrusionOk="0" fill="none" h="2808" w="1">
                  <a:moveTo>
                    <a:pt x="0" y="1"/>
                  </a:moveTo>
                  <a:lnTo>
                    <a:pt x="0" y="2807"/>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2046177" y="2393164"/>
              <a:ext cx="31" cy="86140"/>
            </a:xfrm>
            <a:custGeom>
              <a:rect b="b" l="l" r="r" t="t"/>
              <a:pathLst>
                <a:path extrusionOk="0" fill="none" h="2807" w="1">
                  <a:moveTo>
                    <a:pt x="0" y="0"/>
                  </a:moveTo>
                  <a:lnTo>
                    <a:pt x="0" y="2807"/>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1932443" y="2365544"/>
              <a:ext cx="86171" cy="1719"/>
            </a:xfrm>
            <a:custGeom>
              <a:rect b="b" l="l" r="r" t="t"/>
              <a:pathLst>
                <a:path extrusionOk="0" fill="none" h="56" w="2808">
                  <a:moveTo>
                    <a:pt x="1" y="55"/>
                  </a:moveTo>
                  <a:lnTo>
                    <a:pt x="280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2073767" y="2363058"/>
              <a:ext cx="86171" cy="1688"/>
            </a:xfrm>
            <a:custGeom>
              <a:rect b="b" l="l" r="r" t="t"/>
              <a:pathLst>
                <a:path extrusionOk="0" fill="none" h="55" w="2808">
                  <a:moveTo>
                    <a:pt x="1" y="55"/>
                  </a:moveTo>
                  <a:lnTo>
                    <a:pt x="280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1965066" y="2286120"/>
              <a:ext cx="61068" cy="59380"/>
            </a:xfrm>
            <a:custGeom>
              <a:rect b="b" l="l" r="r" t="t"/>
              <a:pathLst>
                <a:path extrusionOk="0" fill="none" h="1935" w="1990">
                  <a:moveTo>
                    <a:pt x="0" y="0"/>
                  </a:moveTo>
                  <a:lnTo>
                    <a:pt x="1989" y="193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2066248" y="2384786"/>
              <a:ext cx="60240" cy="59411"/>
            </a:xfrm>
            <a:custGeom>
              <a:rect b="b" l="l" r="r" t="t"/>
              <a:pathLst>
                <a:path extrusionOk="0" fill="none" h="1936" w="1963">
                  <a:moveTo>
                    <a:pt x="0" y="1"/>
                  </a:moveTo>
                  <a:lnTo>
                    <a:pt x="1962" y="193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1965066" y="2385614"/>
              <a:ext cx="61068" cy="61927"/>
            </a:xfrm>
            <a:custGeom>
              <a:rect b="b" l="l" r="r" t="t"/>
              <a:pathLst>
                <a:path extrusionOk="0" fill="none" h="2018" w="1990">
                  <a:moveTo>
                    <a:pt x="0" y="2017"/>
                  </a:moveTo>
                  <a:lnTo>
                    <a:pt x="1989"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2066248" y="2283604"/>
              <a:ext cx="60240" cy="61897"/>
            </a:xfrm>
            <a:custGeom>
              <a:rect b="b" l="l" r="r" t="t"/>
              <a:pathLst>
                <a:path extrusionOk="0" fill="none" h="2017" w="1963">
                  <a:moveTo>
                    <a:pt x="0" y="2017"/>
                  </a:moveTo>
                  <a:lnTo>
                    <a:pt x="1962"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5"/>
          <p:cNvGrpSpPr/>
          <p:nvPr/>
        </p:nvGrpSpPr>
        <p:grpSpPr>
          <a:xfrm>
            <a:off x="7769303" y="3161075"/>
            <a:ext cx="1142230" cy="1757953"/>
            <a:chOff x="7632861" y="2956412"/>
            <a:chExt cx="1269145" cy="1953281"/>
          </a:xfrm>
        </p:grpSpPr>
        <p:sp>
          <p:nvSpPr>
            <p:cNvPr id="346" name="Google Shape;346;p5"/>
            <p:cNvSpPr/>
            <p:nvPr/>
          </p:nvSpPr>
          <p:spPr>
            <a:xfrm flipH="1">
              <a:off x="8041671" y="3444877"/>
              <a:ext cx="145011" cy="145034"/>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6"/>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5"/>
            <p:cNvGrpSpPr/>
            <p:nvPr/>
          </p:nvGrpSpPr>
          <p:grpSpPr>
            <a:xfrm flipH="1">
              <a:off x="8473740" y="3005434"/>
              <a:ext cx="423668" cy="370947"/>
              <a:chOff x="299281" y="2848081"/>
              <a:chExt cx="457673" cy="400720"/>
            </a:xfrm>
          </p:grpSpPr>
          <p:sp>
            <p:nvSpPr>
              <p:cNvPr id="348" name="Google Shape;348;p5"/>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5"/>
            <p:cNvGrpSpPr/>
            <p:nvPr/>
          </p:nvGrpSpPr>
          <p:grpSpPr>
            <a:xfrm flipH="1">
              <a:off x="8319231" y="2956412"/>
              <a:ext cx="119360" cy="119360"/>
              <a:chOff x="794923" y="2795124"/>
              <a:chExt cx="128941" cy="128941"/>
            </a:xfrm>
          </p:grpSpPr>
          <p:sp>
            <p:nvSpPr>
              <p:cNvPr id="351" name="Google Shape;351;p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5"/>
            <p:cNvGrpSpPr/>
            <p:nvPr/>
          </p:nvGrpSpPr>
          <p:grpSpPr>
            <a:xfrm flipH="1">
              <a:off x="7766801" y="4060489"/>
              <a:ext cx="694740" cy="849205"/>
              <a:chOff x="794919" y="4014442"/>
              <a:chExt cx="750503" cy="917365"/>
            </a:xfrm>
          </p:grpSpPr>
          <p:sp>
            <p:nvSpPr>
              <p:cNvPr id="354" name="Google Shape;354;p5"/>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5"/>
            <p:cNvGrpSpPr/>
            <p:nvPr/>
          </p:nvGrpSpPr>
          <p:grpSpPr>
            <a:xfrm flipH="1">
              <a:off x="7632861" y="4320092"/>
              <a:ext cx="201687" cy="201687"/>
              <a:chOff x="1447449" y="4268259"/>
              <a:chExt cx="217875" cy="217875"/>
            </a:xfrm>
          </p:grpSpPr>
          <p:sp>
            <p:nvSpPr>
              <p:cNvPr id="358" name="Google Shape;358;p5"/>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5"/>
            <p:cNvGrpSpPr/>
            <p:nvPr/>
          </p:nvGrpSpPr>
          <p:grpSpPr>
            <a:xfrm flipH="1">
              <a:off x="8281272" y="3626497"/>
              <a:ext cx="195199" cy="722491"/>
              <a:chOff x="2419167" y="1286206"/>
              <a:chExt cx="210867" cy="780480"/>
            </a:xfrm>
          </p:grpSpPr>
          <p:sp>
            <p:nvSpPr>
              <p:cNvPr id="367" name="Google Shape;367;p5"/>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5"/>
            <p:cNvGrpSpPr/>
            <p:nvPr/>
          </p:nvGrpSpPr>
          <p:grpSpPr>
            <a:xfrm flipH="1">
              <a:off x="8430200" y="4262005"/>
              <a:ext cx="471806" cy="518044"/>
              <a:chOff x="1693693" y="-2602979"/>
              <a:chExt cx="509674" cy="559624"/>
            </a:xfrm>
          </p:grpSpPr>
          <p:sp>
            <p:nvSpPr>
              <p:cNvPr id="383" name="Google Shape;383;p5"/>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5"/>
          <p:cNvGrpSpPr/>
          <p:nvPr/>
        </p:nvGrpSpPr>
        <p:grpSpPr>
          <a:xfrm flipH="1" rot="-5400000">
            <a:off x="452346" y="-15482"/>
            <a:ext cx="1479071" cy="1888772"/>
            <a:chOff x="7154282" y="2722388"/>
            <a:chExt cx="1709316" cy="2182794"/>
          </a:xfrm>
        </p:grpSpPr>
        <p:grpSp>
          <p:nvGrpSpPr>
            <p:cNvPr id="393" name="Google Shape;393;p5"/>
            <p:cNvGrpSpPr/>
            <p:nvPr/>
          </p:nvGrpSpPr>
          <p:grpSpPr>
            <a:xfrm rot="10800000">
              <a:off x="8029172" y="3304288"/>
              <a:ext cx="834426" cy="873411"/>
              <a:chOff x="3153626" y="-2653955"/>
              <a:chExt cx="834426" cy="873411"/>
            </a:xfrm>
          </p:grpSpPr>
          <p:sp>
            <p:nvSpPr>
              <p:cNvPr id="394" name="Google Shape;394;p5"/>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5"/>
            <p:cNvSpPr/>
            <p:nvPr/>
          </p:nvSpPr>
          <p:spPr>
            <a:xfrm rot="10800000">
              <a:off x="8247010" y="3883873"/>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5"/>
            <p:cNvGrpSpPr/>
            <p:nvPr/>
          </p:nvGrpSpPr>
          <p:grpSpPr>
            <a:xfrm rot="10800000">
              <a:off x="7216135" y="4710301"/>
              <a:ext cx="193891" cy="194881"/>
              <a:chOff x="3407917" y="-1400250"/>
              <a:chExt cx="193891" cy="194881"/>
            </a:xfrm>
          </p:grpSpPr>
          <p:sp>
            <p:nvSpPr>
              <p:cNvPr id="403" name="Google Shape;403;p5"/>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5"/>
            <p:cNvGrpSpPr/>
            <p:nvPr/>
          </p:nvGrpSpPr>
          <p:grpSpPr>
            <a:xfrm rot="10800000">
              <a:off x="7154282" y="3045530"/>
              <a:ext cx="670520" cy="673527"/>
              <a:chOff x="1889565" y="-3382437"/>
              <a:chExt cx="670520" cy="673527"/>
            </a:xfrm>
          </p:grpSpPr>
          <p:sp>
            <p:nvSpPr>
              <p:cNvPr id="412" name="Google Shape;412;p5"/>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5"/>
            <p:cNvGrpSpPr/>
            <p:nvPr/>
          </p:nvGrpSpPr>
          <p:grpSpPr>
            <a:xfrm rot="10800000">
              <a:off x="7865125" y="3849733"/>
              <a:ext cx="235841" cy="578619"/>
              <a:chOff x="6219428" y="3871144"/>
              <a:chExt cx="235841" cy="578619"/>
            </a:xfrm>
          </p:grpSpPr>
          <p:sp>
            <p:nvSpPr>
              <p:cNvPr id="418" name="Google Shape;418;p5"/>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5"/>
            <p:cNvGrpSpPr/>
            <p:nvPr/>
          </p:nvGrpSpPr>
          <p:grpSpPr>
            <a:xfrm rot="10800000">
              <a:off x="7585583" y="3735560"/>
              <a:ext cx="228873" cy="290850"/>
              <a:chOff x="2079424" y="521748"/>
              <a:chExt cx="228873" cy="290850"/>
            </a:xfrm>
          </p:grpSpPr>
          <p:sp>
            <p:nvSpPr>
              <p:cNvPr id="422" name="Google Shape;422;p5"/>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5"/>
            <p:cNvGrpSpPr/>
            <p:nvPr/>
          </p:nvGrpSpPr>
          <p:grpSpPr>
            <a:xfrm rot="10800000">
              <a:off x="7481053" y="2722388"/>
              <a:ext cx="557642" cy="557642"/>
              <a:chOff x="3560335" y="-646412"/>
              <a:chExt cx="557642" cy="557642"/>
            </a:xfrm>
          </p:grpSpPr>
          <p:sp>
            <p:nvSpPr>
              <p:cNvPr id="426" name="Google Shape;426;p5"/>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5" name="Shape 435"/>
        <p:cNvGrpSpPr/>
        <p:nvPr/>
      </p:nvGrpSpPr>
      <p:grpSpPr>
        <a:xfrm>
          <a:off x="0" y="0"/>
          <a:ext cx="0" cy="0"/>
          <a:chOff x="0" y="0"/>
          <a:chExt cx="0" cy="0"/>
        </a:xfrm>
      </p:grpSpPr>
      <p:sp>
        <p:nvSpPr>
          <p:cNvPr id="436" name="Google Shape;436;p6"/>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txBox="1"/>
          <p:nvPr>
            <p:ph type="title"/>
          </p:nvPr>
        </p:nvSpPr>
        <p:spPr>
          <a:xfrm>
            <a:off x="2220450" y="2215653"/>
            <a:ext cx="4703100" cy="11682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Clr>
                <a:schemeClr val="accent3"/>
              </a:buClr>
              <a:buSzPts val="4000"/>
              <a:buFont typeface="Montserrat ExtraBold"/>
              <a:buNone/>
              <a:defRPr sz="5500">
                <a:solidFill>
                  <a:schemeClr val="accent3"/>
                </a:solidFill>
                <a:latin typeface="Montserrat ExtraBold"/>
                <a:ea typeface="Montserrat ExtraBold"/>
                <a:cs typeface="Montserrat ExtraBold"/>
                <a:sym typeface="Montserrat ExtraBold"/>
              </a:defRPr>
            </a:lvl1pPr>
            <a:lvl2pPr lvl="1"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2pPr>
            <a:lvl3pPr lvl="2"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3pPr>
            <a:lvl4pPr lvl="3"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4pPr>
            <a:lvl5pPr lvl="4"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5pPr>
            <a:lvl6pPr lvl="5"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6pPr>
            <a:lvl7pPr lvl="6"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7pPr>
            <a:lvl8pPr lvl="7"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8pPr>
            <a:lvl9pPr lvl="8"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9pPr>
          </a:lstStyle>
          <a:p/>
        </p:txBody>
      </p:sp>
      <p:sp>
        <p:nvSpPr>
          <p:cNvPr id="438" name="Google Shape;438;p6"/>
          <p:cNvSpPr txBox="1"/>
          <p:nvPr>
            <p:ph idx="1" type="subTitle"/>
          </p:nvPr>
        </p:nvSpPr>
        <p:spPr>
          <a:xfrm>
            <a:off x="2220450" y="3567403"/>
            <a:ext cx="4703100" cy="28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lgn="ctr">
              <a:lnSpc>
                <a:spcPct val="100000"/>
              </a:lnSpc>
              <a:spcBef>
                <a:spcPts val="0"/>
              </a:spcBef>
              <a:spcAft>
                <a:spcPts val="0"/>
              </a:spcAft>
              <a:buSzPts val="1600"/>
              <a:buFont typeface="Nunito"/>
              <a:buNone/>
              <a:defRPr sz="1600">
                <a:latin typeface="Nunito"/>
                <a:ea typeface="Nunito"/>
                <a:cs typeface="Nunito"/>
                <a:sym typeface="Nunito"/>
              </a:defRPr>
            </a:lvl2pPr>
            <a:lvl3pPr lvl="2" algn="ctr">
              <a:lnSpc>
                <a:spcPct val="100000"/>
              </a:lnSpc>
              <a:spcBef>
                <a:spcPts val="0"/>
              </a:spcBef>
              <a:spcAft>
                <a:spcPts val="0"/>
              </a:spcAft>
              <a:buSzPts val="1600"/>
              <a:buFont typeface="Nunito"/>
              <a:buNone/>
              <a:defRPr sz="1600">
                <a:latin typeface="Nunito"/>
                <a:ea typeface="Nunito"/>
                <a:cs typeface="Nunito"/>
                <a:sym typeface="Nunito"/>
              </a:defRPr>
            </a:lvl3pPr>
            <a:lvl4pPr lvl="3" algn="ctr">
              <a:lnSpc>
                <a:spcPct val="100000"/>
              </a:lnSpc>
              <a:spcBef>
                <a:spcPts val="0"/>
              </a:spcBef>
              <a:spcAft>
                <a:spcPts val="0"/>
              </a:spcAft>
              <a:buSzPts val="1600"/>
              <a:buFont typeface="Nunito"/>
              <a:buNone/>
              <a:defRPr sz="1600">
                <a:latin typeface="Nunito"/>
                <a:ea typeface="Nunito"/>
                <a:cs typeface="Nunito"/>
                <a:sym typeface="Nunito"/>
              </a:defRPr>
            </a:lvl4pPr>
            <a:lvl5pPr lvl="4" algn="ctr">
              <a:lnSpc>
                <a:spcPct val="100000"/>
              </a:lnSpc>
              <a:spcBef>
                <a:spcPts val="0"/>
              </a:spcBef>
              <a:spcAft>
                <a:spcPts val="0"/>
              </a:spcAft>
              <a:buSzPts val="1600"/>
              <a:buFont typeface="Nunito"/>
              <a:buNone/>
              <a:defRPr sz="1600">
                <a:latin typeface="Nunito"/>
                <a:ea typeface="Nunito"/>
                <a:cs typeface="Nunito"/>
                <a:sym typeface="Nunito"/>
              </a:defRPr>
            </a:lvl5pPr>
            <a:lvl6pPr lvl="5" algn="ctr">
              <a:lnSpc>
                <a:spcPct val="100000"/>
              </a:lnSpc>
              <a:spcBef>
                <a:spcPts val="0"/>
              </a:spcBef>
              <a:spcAft>
                <a:spcPts val="0"/>
              </a:spcAft>
              <a:buSzPts val="1600"/>
              <a:buFont typeface="Nunito"/>
              <a:buNone/>
              <a:defRPr sz="1600">
                <a:latin typeface="Nunito"/>
                <a:ea typeface="Nunito"/>
                <a:cs typeface="Nunito"/>
                <a:sym typeface="Nunito"/>
              </a:defRPr>
            </a:lvl6pPr>
            <a:lvl7pPr lvl="6" algn="ctr">
              <a:lnSpc>
                <a:spcPct val="100000"/>
              </a:lnSpc>
              <a:spcBef>
                <a:spcPts val="0"/>
              </a:spcBef>
              <a:spcAft>
                <a:spcPts val="0"/>
              </a:spcAft>
              <a:buSzPts val="1600"/>
              <a:buFont typeface="Nunito"/>
              <a:buNone/>
              <a:defRPr sz="1600">
                <a:latin typeface="Nunito"/>
                <a:ea typeface="Nunito"/>
                <a:cs typeface="Nunito"/>
                <a:sym typeface="Nunito"/>
              </a:defRPr>
            </a:lvl7pPr>
            <a:lvl8pPr lvl="7" algn="ctr">
              <a:lnSpc>
                <a:spcPct val="100000"/>
              </a:lnSpc>
              <a:spcBef>
                <a:spcPts val="0"/>
              </a:spcBef>
              <a:spcAft>
                <a:spcPts val="0"/>
              </a:spcAft>
              <a:buSzPts val="1600"/>
              <a:buFont typeface="Nunito"/>
              <a:buNone/>
              <a:defRPr sz="1600">
                <a:latin typeface="Nunito"/>
                <a:ea typeface="Nunito"/>
                <a:cs typeface="Nunito"/>
                <a:sym typeface="Nunito"/>
              </a:defRPr>
            </a:lvl8pPr>
            <a:lvl9pPr lvl="8" algn="ctr">
              <a:lnSpc>
                <a:spcPct val="100000"/>
              </a:lnSpc>
              <a:spcBef>
                <a:spcPts val="0"/>
              </a:spcBef>
              <a:spcAft>
                <a:spcPts val="0"/>
              </a:spcAft>
              <a:buSzPts val="1600"/>
              <a:buFont typeface="Nunito"/>
              <a:buNone/>
              <a:defRPr sz="1600">
                <a:latin typeface="Nunito"/>
                <a:ea typeface="Nunito"/>
                <a:cs typeface="Nunito"/>
                <a:sym typeface="Nunito"/>
              </a:defRPr>
            </a:lvl9pPr>
          </a:lstStyle>
          <a:p/>
        </p:txBody>
      </p:sp>
      <p:sp>
        <p:nvSpPr>
          <p:cNvPr id="439" name="Google Shape;439;p6"/>
          <p:cNvSpPr txBox="1"/>
          <p:nvPr>
            <p:ph hasCustomPrompt="1" idx="2" type="title"/>
          </p:nvPr>
        </p:nvSpPr>
        <p:spPr>
          <a:xfrm>
            <a:off x="4349700" y="1385447"/>
            <a:ext cx="444600" cy="54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1pPr>
            <a:lvl2pPr lvl="1"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2pPr>
            <a:lvl3pPr lvl="2"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3pPr>
            <a:lvl4pPr lvl="3"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4pPr>
            <a:lvl5pPr lvl="4"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5pPr>
            <a:lvl6pPr lvl="5"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6pPr>
            <a:lvl7pPr lvl="6"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7pPr>
            <a:lvl8pPr lvl="7"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8pPr>
            <a:lvl9pPr lvl="8" rtl="0">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9pPr>
          </a:lstStyle>
          <a:p>
            <a:r>
              <a:t>xx%</a:t>
            </a:r>
          </a:p>
        </p:txBody>
      </p:sp>
      <p:grpSp>
        <p:nvGrpSpPr>
          <p:cNvPr id="440" name="Google Shape;440;p6"/>
          <p:cNvGrpSpPr/>
          <p:nvPr/>
        </p:nvGrpSpPr>
        <p:grpSpPr>
          <a:xfrm>
            <a:off x="532843" y="246679"/>
            <a:ext cx="330676" cy="507632"/>
            <a:chOff x="1603769" y="107044"/>
            <a:chExt cx="384731" cy="590613"/>
          </a:xfrm>
        </p:grpSpPr>
        <p:sp>
          <p:nvSpPr>
            <p:cNvPr id="441" name="Google Shape;441;p6"/>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6"/>
          <p:cNvSpPr/>
          <p:nvPr/>
        </p:nvSpPr>
        <p:spPr>
          <a:xfrm>
            <a:off x="379349" y="172832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6"/>
          <p:cNvGrpSpPr/>
          <p:nvPr/>
        </p:nvGrpSpPr>
        <p:grpSpPr>
          <a:xfrm rot="10800000">
            <a:off x="295877" y="1111631"/>
            <a:ext cx="606382" cy="616689"/>
            <a:chOff x="3027518" y="-1395725"/>
            <a:chExt cx="705506" cy="717497"/>
          </a:xfrm>
        </p:grpSpPr>
        <p:sp>
          <p:nvSpPr>
            <p:cNvPr id="450" name="Google Shape;450;p6"/>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6"/>
          <p:cNvGrpSpPr/>
          <p:nvPr/>
        </p:nvGrpSpPr>
        <p:grpSpPr>
          <a:xfrm>
            <a:off x="1695468" y="246761"/>
            <a:ext cx="158924" cy="202737"/>
            <a:chOff x="2947570" y="-1075969"/>
            <a:chExt cx="184903" cy="235878"/>
          </a:xfrm>
        </p:grpSpPr>
        <p:sp>
          <p:nvSpPr>
            <p:cNvPr id="460" name="Google Shape;460;p6"/>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6"/>
          <p:cNvGrpSpPr/>
          <p:nvPr/>
        </p:nvGrpSpPr>
        <p:grpSpPr>
          <a:xfrm>
            <a:off x="817344" y="795318"/>
            <a:ext cx="158924" cy="202737"/>
            <a:chOff x="2947570" y="-1075969"/>
            <a:chExt cx="184903" cy="235878"/>
          </a:xfrm>
        </p:grpSpPr>
        <p:sp>
          <p:nvSpPr>
            <p:cNvPr id="464" name="Google Shape;464;p6"/>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6"/>
          <p:cNvGrpSpPr/>
          <p:nvPr/>
        </p:nvGrpSpPr>
        <p:grpSpPr>
          <a:xfrm>
            <a:off x="956937" y="295929"/>
            <a:ext cx="728333" cy="730918"/>
            <a:chOff x="4492684" y="662647"/>
            <a:chExt cx="847391" cy="850399"/>
          </a:xfrm>
        </p:grpSpPr>
        <p:sp>
          <p:nvSpPr>
            <p:cNvPr id="468" name="Google Shape;468;p6"/>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6"/>
          <p:cNvGrpSpPr/>
          <p:nvPr/>
        </p:nvGrpSpPr>
        <p:grpSpPr>
          <a:xfrm>
            <a:off x="559039" y="4454809"/>
            <a:ext cx="308365" cy="307514"/>
            <a:chOff x="2601030" y="2721166"/>
            <a:chExt cx="358773" cy="357783"/>
          </a:xfrm>
        </p:grpSpPr>
        <p:sp>
          <p:nvSpPr>
            <p:cNvPr id="474" name="Google Shape;474;p6"/>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6"/>
          <p:cNvGrpSpPr/>
          <p:nvPr/>
        </p:nvGrpSpPr>
        <p:grpSpPr>
          <a:xfrm>
            <a:off x="7976467" y="4020361"/>
            <a:ext cx="645057" cy="788475"/>
            <a:chOff x="794919" y="4014442"/>
            <a:chExt cx="750503" cy="917365"/>
          </a:xfrm>
        </p:grpSpPr>
        <p:sp>
          <p:nvSpPr>
            <p:cNvPr id="483" name="Google Shape;483;p6"/>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6"/>
          <p:cNvGrpSpPr/>
          <p:nvPr/>
        </p:nvGrpSpPr>
        <p:grpSpPr>
          <a:xfrm>
            <a:off x="8558624" y="4261402"/>
            <a:ext cx="187263" cy="187264"/>
            <a:chOff x="1447449" y="4268259"/>
            <a:chExt cx="217875" cy="217875"/>
          </a:xfrm>
        </p:grpSpPr>
        <p:sp>
          <p:nvSpPr>
            <p:cNvPr id="487" name="Google Shape;487;p6"/>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6"/>
          <p:cNvGrpSpPr/>
          <p:nvPr/>
        </p:nvGrpSpPr>
        <p:grpSpPr>
          <a:xfrm>
            <a:off x="7888089" y="3759456"/>
            <a:ext cx="181240" cy="670823"/>
            <a:chOff x="2419167" y="1286206"/>
            <a:chExt cx="210867" cy="780480"/>
          </a:xfrm>
        </p:grpSpPr>
        <p:sp>
          <p:nvSpPr>
            <p:cNvPr id="496" name="Google Shape;496;p6"/>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6"/>
          <p:cNvGrpSpPr/>
          <p:nvPr/>
        </p:nvGrpSpPr>
        <p:grpSpPr>
          <a:xfrm rot="900084">
            <a:off x="8232295" y="3168175"/>
            <a:ext cx="717269" cy="750780"/>
            <a:chOff x="3153626" y="-2653955"/>
            <a:chExt cx="834426" cy="873411"/>
          </a:xfrm>
        </p:grpSpPr>
        <p:sp>
          <p:nvSpPr>
            <p:cNvPr id="512" name="Google Shape;512;p6"/>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6"/>
          <p:cNvGrpSpPr/>
          <p:nvPr/>
        </p:nvGrpSpPr>
        <p:grpSpPr>
          <a:xfrm>
            <a:off x="7424800" y="4733552"/>
            <a:ext cx="166649" cy="167500"/>
            <a:chOff x="3407917" y="-1400250"/>
            <a:chExt cx="193891" cy="194881"/>
          </a:xfrm>
        </p:grpSpPr>
        <p:sp>
          <p:nvSpPr>
            <p:cNvPr id="520" name="Google Shape;520;p6"/>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6"/>
          <p:cNvGrpSpPr/>
          <p:nvPr/>
        </p:nvGrpSpPr>
        <p:grpSpPr>
          <a:xfrm>
            <a:off x="7603861" y="4483576"/>
            <a:ext cx="196716" cy="249985"/>
            <a:chOff x="2079424" y="521748"/>
            <a:chExt cx="228873" cy="290850"/>
          </a:xfrm>
        </p:grpSpPr>
        <p:sp>
          <p:nvSpPr>
            <p:cNvPr id="529" name="Google Shape;529;p6"/>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6"/>
          <p:cNvGrpSpPr/>
          <p:nvPr/>
        </p:nvGrpSpPr>
        <p:grpSpPr>
          <a:xfrm>
            <a:off x="8745950" y="4672877"/>
            <a:ext cx="110824" cy="110824"/>
            <a:chOff x="794923" y="2795124"/>
            <a:chExt cx="128941" cy="128941"/>
          </a:xfrm>
        </p:grpSpPr>
        <p:sp>
          <p:nvSpPr>
            <p:cNvPr id="533" name="Google Shape;533;p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6"/>
          <p:cNvGrpSpPr/>
          <p:nvPr/>
        </p:nvGrpSpPr>
        <p:grpSpPr>
          <a:xfrm>
            <a:off x="8330431" y="439171"/>
            <a:ext cx="200704" cy="200674"/>
            <a:chOff x="6886110" y="773687"/>
            <a:chExt cx="249074" cy="249037"/>
          </a:xfrm>
        </p:grpSpPr>
        <p:sp>
          <p:nvSpPr>
            <p:cNvPr id="536" name="Google Shape;536;p6"/>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4" name="Shape 544"/>
        <p:cNvGrpSpPr/>
        <p:nvPr/>
      </p:nvGrpSpPr>
      <p:grpSpPr>
        <a:xfrm>
          <a:off x="0" y="0"/>
          <a:ext cx="0" cy="0"/>
          <a:chOff x="0" y="0"/>
          <a:chExt cx="0" cy="0"/>
        </a:xfrm>
      </p:grpSpPr>
      <p:sp>
        <p:nvSpPr>
          <p:cNvPr id="545" name="Google Shape;545;p7"/>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txBox="1"/>
          <p:nvPr>
            <p:ph type="title"/>
          </p:nvPr>
        </p:nvSpPr>
        <p:spPr>
          <a:xfrm>
            <a:off x="2620950" y="539500"/>
            <a:ext cx="3902100" cy="50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2800"/>
              <a:buNone/>
              <a:defRPr sz="4000">
                <a:solidFill>
                  <a:schemeClr val="accent2"/>
                </a:solidFill>
                <a:latin typeface="Montserrat ExtraBold"/>
                <a:ea typeface="Montserrat ExtraBold"/>
                <a:cs typeface="Montserrat ExtraBold"/>
                <a:sym typeface="Montserrat ExtraBold"/>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p:txBody>
      </p:sp>
      <p:sp>
        <p:nvSpPr>
          <p:cNvPr id="547" name="Google Shape;547;p7"/>
          <p:cNvSpPr txBox="1"/>
          <p:nvPr>
            <p:ph idx="1" type="subTitle"/>
          </p:nvPr>
        </p:nvSpPr>
        <p:spPr>
          <a:xfrm>
            <a:off x="2261250" y="2010450"/>
            <a:ext cx="4621500" cy="1427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548" name="Google Shape;548;p7"/>
          <p:cNvGrpSpPr/>
          <p:nvPr/>
        </p:nvGrpSpPr>
        <p:grpSpPr>
          <a:xfrm flipH="1" rot="-1800071">
            <a:off x="773382" y="4024351"/>
            <a:ext cx="717247" cy="750757"/>
            <a:chOff x="3153626" y="-2653955"/>
            <a:chExt cx="834426" cy="873411"/>
          </a:xfrm>
        </p:grpSpPr>
        <p:sp>
          <p:nvSpPr>
            <p:cNvPr id="549" name="Google Shape;549;p7"/>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7"/>
          <p:cNvSpPr/>
          <p:nvPr/>
        </p:nvSpPr>
        <p:spPr>
          <a:xfrm flipH="1">
            <a:off x="1588191" y="4762313"/>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7"/>
          <p:cNvGrpSpPr/>
          <p:nvPr/>
        </p:nvGrpSpPr>
        <p:grpSpPr>
          <a:xfrm flipH="1">
            <a:off x="341102" y="2984427"/>
            <a:ext cx="166649" cy="167500"/>
            <a:chOff x="3407917" y="-1400250"/>
            <a:chExt cx="193891" cy="194881"/>
          </a:xfrm>
        </p:grpSpPr>
        <p:sp>
          <p:nvSpPr>
            <p:cNvPr id="558" name="Google Shape;558;p7"/>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7"/>
          <p:cNvGrpSpPr/>
          <p:nvPr/>
        </p:nvGrpSpPr>
        <p:grpSpPr>
          <a:xfrm flipH="1">
            <a:off x="283732" y="4226106"/>
            <a:ext cx="576312" cy="578897"/>
            <a:chOff x="1889565" y="-3382437"/>
            <a:chExt cx="670520" cy="673527"/>
          </a:xfrm>
        </p:grpSpPr>
        <p:sp>
          <p:nvSpPr>
            <p:cNvPr id="567" name="Google Shape;567;p7"/>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7"/>
          <p:cNvGrpSpPr/>
          <p:nvPr/>
        </p:nvGrpSpPr>
        <p:grpSpPr>
          <a:xfrm flipH="1">
            <a:off x="323286" y="3668840"/>
            <a:ext cx="202705" cy="497323"/>
            <a:chOff x="6219428" y="3871144"/>
            <a:chExt cx="235841" cy="578619"/>
          </a:xfrm>
        </p:grpSpPr>
        <p:sp>
          <p:nvSpPr>
            <p:cNvPr id="573" name="Google Shape;573;p7"/>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7"/>
          <p:cNvGrpSpPr/>
          <p:nvPr/>
        </p:nvGrpSpPr>
        <p:grpSpPr>
          <a:xfrm flipH="1">
            <a:off x="561518" y="3449183"/>
            <a:ext cx="196716" cy="249985"/>
            <a:chOff x="2079424" y="521748"/>
            <a:chExt cx="228873" cy="290850"/>
          </a:xfrm>
        </p:grpSpPr>
        <p:sp>
          <p:nvSpPr>
            <p:cNvPr id="577" name="Google Shape;577;p7"/>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7"/>
          <p:cNvGrpSpPr/>
          <p:nvPr/>
        </p:nvGrpSpPr>
        <p:grpSpPr>
          <a:xfrm flipH="1">
            <a:off x="899301" y="3754587"/>
            <a:ext cx="110824" cy="110824"/>
            <a:chOff x="794923" y="2795124"/>
            <a:chExt cx="128941" cy="128941"/>
          </a:xfrm>
        </p:grpSpPr>
        <p:sp>
          <p:nvSpPr>
            <p:cNvPr id="581" name="Google Shape;581;p7"/>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7"/>
          <p:cNvGrpSpPr/>
          <p:nvPr/>
        </p:nvGrpSpPr>
        <p:grpSpPr>
          <a:xfrm>
            <a:off x="559039" y="385746"/>
            <a:ext cx="308365" cy="307514"/>
            <a:chOff x="2601030" y="2721166"/>
            <a:chExt cx="358773" cy="357783"/>
          </a:xfrm>
        </p:grpSpPr>
        <p:sp>
          <p:nvSpPr>
            <p:cNvPr id="584" name="Google Shape;584;p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7"/>
          <p:cNvGrpSpPr/>
          <p:nvPr/>
        </p:nvGrpSpPr>
        <p:grpSpPr>
          <a:xfrm flipH="1">
            <a:off x="8390763" y="209486"/>
            <a:ext cx="330676" cy="507632"/>
            <a:chOff x="1603769" y="107044"/>
            <a:chExt cx="384731" cy="590613"/>
          </a:xfrm>
        </p:grpSpPr>
        <p:sp>
          <p:nvSpPr>
            <p:cNvPr id="593" name="Google Shape;593;p7"/>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7"/>
          <p:cNvSpPr/>
          <p:nvPr/>
        </p:nvSpPr>
        <p:spPr>
          <a:xfrm flipH="1">
            <a:off x="7778193" y="195263"/>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lt1"/>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7"/>
          <p:cNvGrpSpPr/>
          <p:nvPr/>
        </p:nvGrpSpPr>
        <p:grpSpPr>
          <a:xfrm flipH="1" rot="10800000">
            <a:off x="8248137" y="1235571"/>
            <a:ext cx="606382" cy="616689"/>
            <a:chOff x="3027518" y="-1395725"/>
            <a:chExt cx="705506" cy="717497"/>
          </a:xfrm>
        </p:grpSpPr>
        <p:sp>
          <p:nvSpPr>
            <p:cNvPr id="602" name="Google Shape;602;p7"/>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7"/>
          <p:cNvGrpSpPr/>
          <p:nvPr/>
        </p:nvGrpSpPr>
        <p:grpSpPr>
          <a:xfrm flipH="1">
            <a:off x="7219803" y="259155"/>
            <a:ext cx="158924" cy="202737"/>
            <a:chOff x="2947570" y="-1075969"/>
            <a:chExt cx="184903" cy="235878"/>
          </a:xfrm>
        </p:grpSpPr>
        <p:sp>
          <p:nvSpPr>
            <p:cNvPr id="612" name="Google Shape;612;p7"/>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7"/>
          <p:cNvGrpSpPr/>
          <p:nvPr/>
        </p:nvGrpSpPr>
        <p:grpSpPr>
          <a:xfrm flipH="1">
            <a:off x="7617525" y="395081"/>
            <a:ext cx="728333" cy="730918"/>
            <a:chOff x="4492684" y="662647"/>
            <a:chExt cx="847391" cy="850399"/>
          </a:xfrm>
        </p:grpSpPr>
        <p:sp>
          <p:nvSpPr>
            <p:cNvPr id="616" name="Google Shape;616;p7"/>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7"/>
          <p:cNvGrpSpPr/>
          <p:nvPr/>
        </p:nvGrpSpPr>
        <p:grpSpPr>
          <a:xfrm flipH="1">
            <a:off x="8766362" y="524153"/>
            <a:ext cx="110824" cy="110824"/>
            <a:chOff x="794923" y="2795124"/>
            <a:chExt cx="128941" cy="128941"/>
          </a:xfrm>
        </p:grpSpPr>
        <p:sp>
          <p:nvSpPr>
            <p:cNvPr id="622" name="Google Shape;622;p7"/>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7"/>
          <p:cNvGrpSpPr/>
          <p:nvPr/>
        </p:nvGrpSpPr>
        <p:grpSpPr>
          <a:xfrm>
            <a:off x="8276594" y="4454822"/>
            <a:ext cx="308365" cy="307514"/>
            <a:chOff x="2601030" y="2721166"/>
            <a:chExt cx="358773" cy="357783"/>
          </a:xfrm>
        </p:grpSpPr>
        <p:sp>
          <p:nvSpPr>
            <p:cNvPr id="625" name="Google Shape;625;p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3" name="Shape 633"/>
        <p:cNvGrpSpPr/>
        <p:nvPr/>
      </p:nvGrpSpPr>
      <p:grpSpPr>
        <a:xfrm>
          <a:off x="0" y="0"/>
          <a:ext cx="0" cy="0"/>
          <a:chOff x="0" y="0"/>
          <a:chExt cx="0" cy="0"/>
        </a:xfrm>
      </p:grpSpPr>
      <p:sp>
        <p:nvSpPr>
          <p:cNvPr id="634" name="Google Shape;634;p8"/>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
          <p:cNvSpPr txBox="1"/>
          <p:nvPr>
            <p:ph idx="1" type="subTitle"/>
          </p:nvPr>
        </p:nvSpPr>
        <p:spPr>
          <a:xfrm>
            <a:off x="1657500" y="2957513"/>
            <a:ext cx="2533500" cy="8364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r">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r">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r">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636" name="Google Shape;636;p8"/>
          <p:cNvSpPr txBox="1"/>
          <p:nvPr>
            <p:ph type="title"/>
          </p:nvPr>
        </p:nvSpPr>
        <p:spPr>
          <a:xfrm>
            <a:off x="1657500" y="2290066"/>
            <a:ext cx="2533500" cy="4638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6"/>
              </a:buClr>
              <a:buSzPts val="4000"/>
              <a:buFont typeface="Montserrat ExtraBold"/>
              <a:buNone/>
              <a:defRPr sz="4000">
                <a:solidFill>
                  <a:schemeClr val="accent6"/>
                </a:solidFill>
                <a:latin typeface="Montserrat ExtraBold"/>
                <a:ea typeface="Montserrat ExtraBold"/>
                <a:cs typeface="Montserrat ExtraBold"/>
                <a:sym typeface="Montserrat ExtraBold"/>
              </a:defRPr>
            </a:lvl1pPr>
            <a:lvl2pPr lvl="1">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2pPr>
            <a:lvl3pPr lvl="2">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3pPr>
            <a:lvl4pPr lvl="3">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4pPr>
            <a:lvl5pPr lvl="4">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5pPr>
            <a:lvl6pPr lvl="5">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6pPr>
            <a:lvl7pPr lvl="6">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7pPr>
            <a:lvl8pPr lvl="7">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8pPr>
            <a:lvl9pPr lvl="8">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9pPr>
          </a:lstStyle>
          <a:p/>
        </p:txBody>
      </p:sp>
      <p:sp>
        <p:nvSpPr>
          <p:cNvPr id="637" name="Google Shape;637;p8"/>
          <p:cNvSpPr txBox="1"/>
          <p:nvPr>
            <p:ph idx="2" type="title"/>
          </p:nvPr>
        </p:nvSpPr>
        <p:spPr>
          <a:xfrm>
            <a:off x="4953000" y="2290066"/>
            <a:ext cx="2533500" cy="463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1pPr>
            <a:lvl2pPr lvl="1">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2pPr>
            <a:lvl3pPr lvl="2">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3pPr>
            <a:lvl4pPr lvl="3">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4pPr>
            <a:lvl5pPr lvl="4">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5pPr>
            <a:lvl6pPr lvl="5">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6pPr>
            <a:lvl7pPr lvl="6">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7pPr>
            <a:lvl8pPr lvl="7">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8pPr>
            <a:lvl9pPr lvl="8">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9pPr>
          </a:lstStyle>
          <a:p/>
        </p:txBody>
      </p:sp>
      <p:sp>
        <p:nvSpPr>
          <p:cNvPr id="638" name="Google Shape;638;p8"/>
          <p:cNvSpPr txBox="1"/>
          <p:nvPr>
            <p:ph idx="3" type="subTitle"/>
          </p:nvPr>
        </p:nvSpPr>
        <p:spPr>
          <a:xfrm>
            <a:off x="4953000" y="2957513"/>
            <a:ext cx="2533500" cy="836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grpSp>
        <p:nvGrpSpPr>
          <p:cNvPr id="639" name="Google Shape;639;p8"/>
          <p:cNvGrpSpPr/>
          <p:nvPr/>
        </p:nvGrpSpPr>
        <p:grpSpPr>
          <a:xfrm>
            <a:off x="8507467" y="1636247"/>
            <a:ext cx="155984" cy="198986"/>
            <a:chOff x="2947570" y="-1075969"/>
            <a:chExt cx="184903" cy="235878"/>
          </a:xfrm>
        </p:grpSpPr>
        <p:sp>
          <p:nvSpPr>
            <p:cNvPr id="640" name="Google Shape;640;p8"/>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8"/>
          <p:cNvGrpSpPr/>
          <p:nvPr/>
        </p:nvGrpSpPr>
        <p:grpSpPr>
          <a:xfrm>
            <a:off x="7418224" y="490961"/>
            <a:ext cx="703922" cy="736809"/>
            <a:chOff x="3153626" y="-2653955"/>
            <a:chExt cx="834426" cy="873411"/>
          </a:xfrm>
        </p:grpSpPr>
        <p:sp>
          <p:nvSpPr>
            <p:cNvPr id="644" name="Google Shape;644;p8"/>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8"/>
          <p:cNvSpPr/>
          <p:nvPr/>
        </p:nvSpPr>
        <p:spPr>
          <a:xfrm>
            <a:off x="7861805" y="661143"/>
            <a:ext cx="76725" cy="77591"/>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2" name="Google Shape;652;p8"/>
          <p:cNvGrpSpPr/>
          <p:nvPr/>
        </p:nvGrpSpPr>
        <p:grpSpPr>
          <a:xfrm>
            <a:off x="8294647" y="877919"/>
            <a:ext cx="565651" cy="568187"/>
            <a:chOff x="1889565" y="-3382437"/>
            <a:chExt cx="670520" cy="673527"/>
          </a:xfrm>
        </p:grpSpPr>
        <p:sp>
          <p:nvSpPr>
            <p:cNvPr id="653" name="Google Shape;653;p8"/>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8"/>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8"/>
          <p:cNvGrpSpPr/>
          <p:nvPr/>
        </p:nvGrpSpPr>
        <p:grpSpPr>
          <a:xfrm>
            <a:off x="8061485" y="279235"/>
            <a:ext cx="198955" cy="488123"/>
            <a:chOff x="6219428" y="3871144"/>
            <a:chExt cx="235841" cy="578619"/>
          </a:xfrm>
        </p:grpSpPr>
        <p:sp>
          <p:nvSpPr>
            <p:cNvPr id="659" name="Google Shape;659;p8"/>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8"/>
          <p:cNvGrpSpPr/>
          <p:nvPr/>
        </p:nvGrpSpPr>
        <p:grpSpPr>
          <a:xfrm>
            <a:off x="8303367" y="618466"/>
            <a:ext cx="193077" cy="245361"/>
            <a:chOff x="2079424" y="521748"/>
            <a:chExt cx="228873" cy="290850"/>
          </a:xfrm>
        </p:grpSpPr>
        <p:sp>
          <p:nvSpPr>
            <p:cNvPr id="663" name="Google Shape;663;p8"/>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8"/>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8"/>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8"/>
          <p:cNvGrpSpPr/>
          <p:nvPr/>
        </p:nvGrpSpPr>
        <p:grpSpPr>
          <a:xfrm>
            <a:off x="7070928" y="388587"/>
            <a:ext cx="302661" cy="301826"/>
            <a:chOff x="2601030" y="2721166"/>
            <a:chExt cx="358773" cy="357783"/>
          </a:xfrm>
        </p:grpSpPr>
        <p:sp>
          <p:nvSpPr>
            <p:cNvPr id="667" name="Google Shape;667;p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8"/>
          <p:cNvSpPr/>
          <p:nvPr/>
        </p:nvSpPr>
        <p:spPr>
          <a:xfrm>
            <a:off x="295608" y="3985127"/>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3"/>
            </a:solidFill>
            <a:prstDash val="solid"/>
            <a:miter lim="31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8"/>
          <p:cNvGrpSpPr/>
          <p:nvPr/>
        </p:nvGrpSpPr>
        <p:grpSpPr>
          <a:xfrm>
            <a:off x="295591" y="3139911"/>
            <a:ext cx="393370" cy="344419"/>
            <a:chOff x="299281" y="2848081"/>
            <a:chExt cx="457673" cy="400720"/>
          </a:xfrm>
        </p:grpSpPr>
        <p:sp>
          <p:nvSpPr>
            <p:cNvPr id="677" name="Google Shape;677;p8"/>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8"/>
          <p:cNvGrpSpPr/>
          <p:nvPr/>
        </p:nvGrpSpPr>
        <p:grpSpPr>
          <a:xfrm>
            <a:off x="307452" y="2846968"/>
            <a:ext cx="110824" cy="110824"/>
            <a:chOff x="794923" y="2795124"/>
            <a:chExt cx="128941" cy="128941"/>
          </a:xfrm>
        </p:grpSpPr>
        <p:sp>
          <p:nvSpPr>
            <p:cNvPr id="680" name="Google Shape;680;p8"/>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8"/>
          <p:cNvGrpSpPr/>
          <p:nvPr/>
        </p:nvGrpSpPr>
        <p:grpSpPr>
          <a:xfrm>
            <a:off x="788879" y="4119513"/>
            <a:ext cx="645057" cy="788475"/>
            <a:chOff x="794919" y="4014442"/>
            <a:chExt cx="750503" cy="917365"/>
          </a:xfrm>
        </p:grpSpPr>
        <p:sp>
          <p:nvSpPr>
            <p:cNvPr id="683" name="Google Shape;683;p8"/>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8"/>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8"/>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8"/>
          <p:cNvGrpSpPr/>
          <p:nvPr/>
        </p:nvGrpSpPr>
        <p:grpSpPr>
          <a:xfrm>
            <a:off x="1371036" y="4360554"/>
            <a:ext cx="187263" cy="187264"/>
            <a:chOff x="1447449" y="4268259"/>
            <a:chExt cx="217875" cy="217875"/>
          </a:xfrm>
        </p:grpSpPr>
        <p:sp>
          <p:nvSpPr>
            <p:cNvPr id="687" name="Google Shape;687;p8"/>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8"/>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8"/>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8"/>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8"/>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8"/>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8"/>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8"/>
          <p:cNvGrpSpPr/>
          <p:nvPr/>
        </p:nvGrpSpPr>
        <p:grpSpPr>
          <a:xfrm>
            <a:off x="686271" y="3630008"/>
            <a:ext cx="181240" cy="670823"/>
            <a:chOff x="2419167" y="1286206"/>
            <a:chExt cx="210867" cy="780480"/>
          </a:xfrm>
        </p:grpSpPr>
        <p:sp>
          <p:nvSpPr>
            <p:cNvPr id="696" name="Google Shape;696;p8"/>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8"/>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8"/>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8"/>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8"/>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8"/>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8"/>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8"/>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8"/>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8"/>
          <p:cNvGrpSpPr/>
          <p:nvPr/>
        </p:nvGrpSpPr>
        <p:grpSpPr>
          <a:xfrm>
            <a:off x="273142" y="4273728"/>
            <a:ext cx="438065" cy="480997"/>
            <a:chOff x="1693693" y="-2602979"/>
            <a:chExt cx="509674" cy="559624"/>
          </a:xfrm>
        </p:grpSpPr>
        <p:sp>
          <p:nvSpPr>
            <p:cNvPr id="712" name="Google Shape;712;p8"/>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8"/>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8"/>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8"/>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8"/>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8"/>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8"/>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1" name="Google Shape;721;p8"/>
          <p:cNvSpPr/>
          <p:nvPr/>
        </p:nvSpPr>
        <p:spPr>
          <a:xfrm>
            <a:off x="453220" y="3772080"/>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8"/>
          <p:cNvGrpSpPr/>
          <p:nvPr/>
        </p:nvGrpSpPr>
        <p:grpSpPr>
          <a:xfrm>
            <a:off x="559039" y="385746"/>
            <a:ext cx="308365" cy="307514"/>
            <a:chOff x="2601030" y="2721166"/>
            <a:chExt cx="358773" cy="357783"/>
          </a:xfrm>
        </p:grpSpPr>
        <p:sp>
          <p:nvSpPr>
            <p:cNvPr id="723" name="Google Shape;723;p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8"/>
          <p:cNvGrpSpPr/>
          <p:nvPr/>
        </p:nvGrpSpPr>
        <p:grpSpPr>
          <a:xfrm>
            <a:off x="8276594" y="4454822"/>
            <a:ext cx="308365" cy="307514"/>
            <a:chOff x="2601030" y="2721166"/>
            <a:chExt cx="358773" cy="357783"/>
          </a:xfrm>
        </p:grpSpPr>
        <p:sp>
          <p:nvSpPr>
            <p:cNvPr id="732" name="Google Shape;732;p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0" name="Shape 740"/>
        <p:cNvGrpSpPr/>
        <p:nvPr/>
      </p:nvGrpSpPr>
      <p:grpSpPr>
        <a:xfrm>
          <a:off x="0" y="0"/>
          <a:ext cx="0" cy="0"/>
          <a:chOff x="0" y="0"/>
          <a:chExt cx="0" cy="0"/>
        </a:xfrm>
      </p:grpSpPr>
      <p:sp>
        <p:nvSpPr>
          <p:cNvPr id="741" name="Google Shape;741;p9"/>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txBox="1"/>
          <p:nvPr>
            <p:ph type="title"/>
          </p:nvPr>
        </p:nvSpPr>
        <p:spPr>
          <a:xfrm>
            <a:off x="1883250" y="539500"/>
            <a:ext cx="5377500" cy="50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1pPr>
            <a:lvl2pPr lvl="1"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2pPr>
            <a:lvl3pPr lvl="2"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3pPr>
            <a:lvl4pPr lvl="3"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4pPr>
            <a:lvl5pPr lvl="4"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5pPr>
            <a:lvl6pPr lvl="5"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6pPr>
            <a:lvl7pPr lvl="6"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7pPr>
            <a:lvl8pPr lvl="7"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8pPr>
            <a:lvl9pPr lvl="8" algn="ctr">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9pPr>
          </a:lstStyle>
          <a:p/>
        </p:txBody>
      </p:sp>
      <p:grpSp>
        <p:nvGrpSpPr>
          <p:cNvPr id="743" name="Google Shape;743;p9"/>
          <p:cNvGrpSpPr/>
          <p:nvPr/>
        </p:nvGrpSpPr>
        <p:grpSpPr>
          <a:xfrm>
            <a:off x="1043280" y="250052"/>
            <a:ext cx="166649" cy="167500"/>
            <a:chOff x="3407917" y="-1400250"/>
            <a:chExt cx="193891" cy="194881"/>
          </a:xfrm>
        </p:grpSpPr>
        <p:sp>
          <p:nvSpPr>
            <p:cNvPr id="744" name="Google Shape;744;p9"/>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9"/>
          <p:cNvGrpSpPr/>
          <p:nvPr/>
        </p:nvGrpSpPr>
        <p:grpSpPr>
          <a:xfrm>
            <a:off x="462246" y="274832"/>
            <a:ext cx="576312" cy="578897"/>
            <a:chOff x="1889565" y="-3382437"/>
            <a:chExt cx="670520" cy="673527"/>
          </a:xfrm>
        </p:grpSpPr>
        <p:sp>
          <p:nvSpPr>
            <p:cNvPr id="753" name="Google Shape;753;p9"/>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9"/>
          <p:cNvGrpSpPr/>
          <p:nvPr/>
        </p:nvGrpSpPr>
        <p:grpSpPr>
          <a:xfrm>
            <a:off x="332855" y="892720"/>
            <a:ext cx="196716" cy="249985"/>
            <a:chOff x="2079424" y="521748"/>
            <a:chExt cx="228873" cy="290850"/>
          </a:xfrm>
        </p:grpSpPr>
        <p:sp>
          <p:nvSpPr>
            <p:cNvPr id="759" name="Google Shape;759;p9"/>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9"/>
          <p:cNvGrpSpPr/>
          <p:nvPr/>
        </p:nvGrpSpPr>
        <p:grpSpPr>
          <a:xfrm>
            <a:off x="273209" y="511759"/>
            <a:ext cx="110824" cy="110824"/>
            <a:chOff x="794923" y="2795124"/>
            <a:chExt cx="128941" cy="128941"/>
          </a:xfrm>
        </p:grpSpPr>
        <p:sp>
          <p:nvSpPr>
            <p:cNvPr id="763" name="Google Shape;763;p9"/>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9"/>
          <p:cNvGrpSpPr/>
          <p:nvPr/>
        </p:nvGrpSpPr>
        <p:grpSpPr>
          <a:xfrm>
            <a:off x="506048" y="4508238"/>
            <a:ext cx="200704" cy="200674"/>
            <a:chOff x="6886110" y="773687"/>
            <a:chExt cx="249074" cy="249037"/>
          </a:xfrm>
        </p:grpSpPr>
        <p:sp>
          <p:nvSpPr>
            <p:cNvPr id="766" name="Google Shape;766;p9"/>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9"/>
          <p:cNvGrpSpPr/>
          <p:nvPr/>
        </p:nvGrpSpPr>
        <p:grpSpPr>
          <a:xfrm>
            <a:off x="8276589" y="385746"/>
            <a:ext cx="308365" cy="307514"/>
            <a:chOff x="2601030" y="2721166"/>
            <a:chExt cx="358773" cy="357783"/>
          </a:xfrm>
        </p:grpSpPr>
        <p:sp>
          <p:nvSpPr>
            <p:cNvPr id="775" name="Google Shape;775;p9"/>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9"/>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3" name="Shape 783"/>
        <p:cNvGrpSpPr/>
        <p:nvPr/>
      </p:nvGrpSpPr>
      <p:grpSpPr>
        <a:xfrm>
          <a:off x="0" y="0"/>
          <a:ext cx="0" cy="0"/>
          <a:chOff x="0" y="0"/>
          <a:chExt cx="0" cy="0"/>
        </a:xfrm>
      </p:grpSpPr>
      <p:sp>
        <p:nvSpPr>
          <p:cNvPr id="784" name="Google Shape;784;p10"/>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0"/>
          <p:cNvSpPr txBox="1"/>
          <p:nvPr>
            <p:ph type="title"/>
          </p:nvPr>
        </p:nvSpPr>
        <p:spPr>
          <a:xfrm>
            <a:off x="1592450" y="806075"/>
            <a:ext cx="3129600" cy="16245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chemeClr val="accent3"/>
              </a:buClr>
              <a:buSzPts val="2400"/>
              <a:buNone/>
              <a:defRPr sz="4300">
                <a:solidFill>
                  <a:schemeClr val="accent3"/>
                </a:solidFill>
                <a:latin typeface="Montserrat ExtraBold"/>
                <a:ea typeface="Montserrat ExtraBold"/>
                <a:cs typeface="Montserrat ExtraBold"/>
                <a:sym typeface="Montserrat ExtraBold"/>
              </a:defRPr>
            </a:lvl1pPr>
            <a:lvl2pPr lvl="1">
              <a:spcBef>
                <a:spcPts val="0"/>
              </a:spcBef>
              <a:spcAft>
                <a:spcPts val="0"/>
              </a:spcAft>
              <a:buClr>
                <a:schemeClr val="accent3"/>
              </a:buClr>
              <a:buSzPts val="2400"/>
              <a:buNone/>
              <a:defRPr sz="2400">
                <a:solidFill>
                  <a:schemeClr val="accent3"/>
                </a:solidFill>
              </a:defRPr>
            </a:lvl2pPr>
            <a:lvl3pPr lvl="2">
              <a:spcBef>
                <a:spcPts val="0"/>
              </a:spcBef>
              <a:spcAft>
                <a:spcPts val="0"/>
              </a:spcAft>
              <a:buClr>
                <a:schemeClr val="accent3"/>
              </a:buClr>
              <a:buSzPts val="2400"/>
              <a:buNone/>
              <a:defRPr sz="2400">
                <a:solidFill>
                  <a:schemeClr val="accent3"/>
                </a:solidFill>
              </a:defRPr>
            </a:lvl3pPr>
            <a:lvl4pPr lvl="3">
              <a:spcBef>
                <a:spcPts val="0"/>
              </a:spcBef>
              <a:spcAft>
                <a:spcPts val="0"/>
              </a:spcAft>
              <a:buClr>
                <a:schemeClr val="accent3"/>
              </a:buClr>
              <a:buSzPts val="2400"/>
              <a:buNone/>
              <a:defRPr sz="2400">
                <a:solidFill>
                  <a:schemeClr val="accent3"/>
                </a:solidFill>
              </a:defRPr>
            </a:lvl4pPr>
            <a:lvl5pPr lvl="4">
              <a:spcBef>
                <a:spcPts val="0"/>
              </a:spcBef>
              <a:spcAft>
                <a:spcPts val="0"/>
              </a:spcAft>
              <a:buClr>
                <a:schemeClr val="accent3"/>
              </a:buClr>
              <a:buSzPts val="2400"/>
              <a:buNone/>
              <a:defRPr sz="2400">
                <a:solidFill>
                  <a:schemeClr val="accent3"/>
                </a:solidFill>
              </a:defRPr>
            </a:lvl5pPr>
            <a:lvl6pPr lvl="5">
              <a:spcBef>
                <a:spcPts val="0"/>
              </a:spcBef>
              <a:spcAft>
                <a:spcPts val="0"/>
              </a:spcAft>
              <a:buClr>
                <a:schemeClr val="accent3"/>
              </a:buClr>
              <a:buSzPts val="2400"/>
              <a:buNone/>
              <a:defRPr sz="2400">
                <a:solidFill>
                  <a:schemeClr val="accent3"/>
                </a:solidFill>
              </a:defRPr>
            </a:lvl6pPr>
            <a:lvl7pPr lvl="6">
              <a:spcBef>
                <a:spcPts val="0"/>
              </a:spcBef>
              <a:spcAft>
                <a:spcPts val="0"/>
              </a:spcAft>
              <a:buClr>
                <a:schemeClr val="accent3"/>
              </a:buClr>
              <a:buSzPts val="2400"/>
              <a:buNone/>
              <a:defRPr sz="2400">
                <a:solidFill>
                  <a:schemeClr val="accent3"/>
                </a:solidFill>
              </a:defRPr>
            </a:lvl7pPr>
            <a:lvl8pPr lvl="7">
              <a:spcBef>
                <a:spcPts val="0"/>
              </a:spcBef>
              <a:spcAft>
                <a:spcPts val="0"/>
              </a:spcAft>
              <a:buClr>
                <a:schemeClr val="accent3"/>
              </a:buClr>
              <a:buSzPts val="2400"/>
              <a:buNone/>
              <a:defRPr sz="2400">
                <a:solidFill>
                  <a:schemeClr val="accent3"/>
                </a:solidFill>
              </a:defRPr>
            </a:lvl8pPr>
            <a:lvl9pPr lvl="8">
              <a:spcBef>
                <a:spcPts val="0"/>
              </a:spcBef>
              <a:spcAft>
                <a:spcPts val="0"/>
              </a:spcAft>
              <a:buClr>
                <a:schemeClr val="accent3"/>
              </a:buClr>
              <a:buSzPts val="2400"/>
              <a:buNone/>
              <a:defRPr sz="2400">
                <a:solidFill>
                  <a:schemeClr val="accent3"/>
                </a:solidFill>
              </a:defRPr>
            </a:lvl9pPr>
          </a:lstStyle>
          <a:p/>
        </p:txBody>
      </p:sp>
      <p:sp>
        <p:nvSpPr>
          <p:cNvPr id="786" name="Google Shape;786;p10"/>
          <p:cNvSpPr txBox="1"/>
          <p:nvPr>
            <p:ph idx="1" type="subTitle"/>
          </p:nvPr>
        </p:nvSpPr>
        <p:spPr>
          <a:xfrm>
            <a:off x="1592450" y="2712925"/>
            <a:ext cx="2891400" cy="1624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Nunito"/>
              <a:buNone/>
              <a:defRPr sz="1600">
                <a:latin typeface="Nunito"/>
                <a:ea typeface="Nunito"/>
                <a:cs typeface="Nunito"/>
                <a:sym typeface="Nunito"/>
              </a:defRPr>
            </a:lvl1pPr>
            <a:lvl2pPr lvl="1">
              <a:spcBef>
                <a:spcPts val="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p:txBody>
      </p:sp>
      <p:grpSp>
        <p:nvGrpSpPr>
          <p:cNvPr id="787" name="Google Shape;787;p10"/>
          <p:cNvGrpSpPr/>
          <p:nvPr/>
        </p:nvGrpSpPr>
        <p:grpSpPr>
          <a:xfrm flipH="1" rot="1800071">
            <a:off x="362740" y="4002241"/>
            <a:ext cx="717247" cy="750757"/>
            <a:chOff x="3153626" y="-2653955"/>
            <a:chExt cx="834426" cy="873411"/>
          </a:xfrm>
        </p:grpSpPr>
        <p:sp>
          <p:nvSpPr>
            <p:cNvPr id="788" name="Google Shape;788;p10"/>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0"/>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0"/>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0"/>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0"/>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0"/>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0"/>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0"/>
          <p:cNvGrpSpPr/>
          <p:nvPr/>
        </p:nvGrpSpPr>
        <p:grpSpPr>
          <a:xfrm flipH="1">
            <a:off x="329161" y="3231848"/>
            <a:ext cx="166649" cy="167500"/>
            <a:chOff x="3407917" y="-1400250"/>
            <a:chExt cx="193891" cy="194881"/>
          </a:xfrm>
        </p:grpSpPr>
        <p:sp>
          <p:nvSpPr>
            <p:cNvPr id="796" name="Google Shape;796;p10"/>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0"/>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0"/>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0"/>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0"/>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10"/>
          <p:cNvGrpSpPr/>
          <p:nvPr/>
        </p:nvGrpSpPr>
        <p:grpSpPr>
          <a:xfrm flipH="1" rot="5400000">
            <a:off x="1103399" y="4428830"/>
            <a:ext cx="479293" cy="479293"/>
            <a:chOff x="3560335" y="-646412"/>
            <a:chExt cx="557642" cy="557642"/>
          </a:xfrm>
        </p:grpSpPr>
        <p:sp>
          <p:nvSpPr>
            <p:cNvPr id="805" name="Google Shape;805;p10"/>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0"/>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0"/>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0"/>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0"/>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0"/>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0"/>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0"/>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10"/>
          <p:cNvGrpSpPr/>
          <p:nvPr/>
        </p:nvGrpSpPr>
        <p:grpSpPr>
          <a:xfrm flipH="1" rot="5400000">
            <a:off x="908115" y="4362755"/>
            <a:ext cx="110824" cy="110824"/>
            <a:chOff x="794923" y="2795124"/>
            <a:chExt cx="128941" cy="128941"/>
          </a:xfrm>
        </p:grpSpPr>
        <p:sp>
          <p:nvSpPr>
            <p:cNvPr id="815" name="Google Shape;815;p10"/>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0"/>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10"/>
          <p:cNvGrpSpPr/>
          <p:nvPr/>
        </p:nvGrpSpPr>
        <p:grpSpPr>
          <a:xfrm flipH="1">
            <a:off x="420134" y="3697300"/>
            <a:ext cx="202705" cy="497323"/>
            <a:chOff x="6219428" y="3871144"/>
            <a:chExt cx="235841" cy="578619"/>
          </a:xfrm>
        </p:grpSpPr>
        <p:sp>
          <p:nvSpPr>
            <p:cNvPr id="818" name="Google Shape;818;p10"/>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0"/>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0"/>
          <p:cNvGrpSpPr/>
          <p:nvPr/>
        </p:nvGrpSpPr>
        <p:grpSpPr>
          <a:xfrm flipH="1">
            <a:off x="621184" y="3465249"/>
            <a:ext cx="196716" cy="249985"/>
            <a:chOff x="2079424" y="521748"/>
            <a:chExt cx="228873" cy="290850"/>
          </a:xfrm>
        </p:grpSpPr>
        <p:sp>
          <p:nvSpPr>
            <p:cNvPr id="822" name="Google Shape;822;p10"/>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0"/>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0"/>
          <p:cNvGrpSpPr/>
          <p:nvPr/>
        </p:nvGrpSpPr>
        <p:grpSpPr>
          <a:xfrm flipH="1">
            <a:off x="8337836" y="793318"/>
            <a:ext cx="545422" cy="666492"/>
            <a:chOff x="2859835" y="2776139"/>
            <a:chExt cx="634581" cy="775442"/>
          </a:xfrm>
        </p:grpSpPr>
        <p:sp>
          <p:nvSpPr>
            <p:cNvPr id="826" name="Google Shape;826;p10"/>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0"/>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0"/>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10"/>
          <p:cNvGrpSpPr/>
          <p:nvPr/>
        </p:nvGrpSpPr>
        <p:grpSpPr>
          <a:xfrm flipH="1">
            <a:off x="8216745" y="285697"/>
            <a:ext cx="330676" cy="507632"/>
            <a:chOff x="1603769" y="107044"/>
            <a:chExt cx="384731" cy="590613"/>
          </a:xfrm>
        </p:grpSpPr>
        <p:sp>
          <p:nvSpPr>
            <p:cNvPr id="830" name="Google Shape;830;p10"/>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0"/>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0"/>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0"/>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0"/>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0"/>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10"/>
          <p:cNvGrpSpPr/>
          <p:nvPr/>
        </p:nvGrpSpPr>
        <p:grpSpPr>
          <a:xfrm flipH="1">
            <a:off x="8613523" y="1661529"/>
            <a:ext cx="158924" cy="202737"/>
            <a:chOff x="2947570" y="-1075969"/>
            <a:chExt cx="184903" cy="235878"/>
          </a:xfrm>
        </p:grpSpPr>
        <p:sp>
          <p:nvSpPr>
            <p:cNvPr id="838" name="Google Shape;838;p10"/>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0"/>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0"/>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0"/>
          <p:cNvGrpSpPr/>
          <p:nvPr/>
        </p:nvGrpSpPr>
        <p:grpSpPr>
          <a:xfrm flipH="1">
            <a:off x="7951597" y="910536"/>
            <a:ext cx="158924" cy="202737"/>
            <a:chOff x="2947570" y="-1075969"/>
            <a:chExt cx="184903" cy="235878"/>
          </a:xfrm>
        </p:grpSpPr>
        <p:sp>
          <p:nvSpPr>
            <p:cNvPr id="842" name="Google Shape;842;p10"/>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0"/>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0"/>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10"/>
          <p:cNvGrpSpPr/>
          <p:nvPr/>
        </p:nvGrpSpPr>
        <p:grpSpPr>
          <a:xfrm flipH="1">
            <a:off x="8772431" y="550777"/>
            <a:ext cx="110824" cy="110824"/>
            <a:chOff x="794923" y="2795124"/>
            <a:chExt cx="128941" cy="128941"/>
          </a:xfrm>
        </p:grpSpPr>
        <p:sp>
          <p:nvSpPr>
            <p:cNvPr id="846" name="Google Shape;846;p10"/>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0"/>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10"/>
          <p:cNvGrpSpPr/>
          <p:nvPr/>
        </p:nvGrpSpPr>
        <p:grpSpPr>
          <a:xfrm flipH="1">
            <a:off x="7564858" y="214412"/>
            <a:ext cx="576312" cy="578897"/>
            <a:chOff x="1889565" y="-3382437"/>
            <a:chExt cx="670520" cy="673527"/>
          </a:xfrm>
        </p:grpSpPr>
        <p:sp>
          <p:nvSpPr>
            <p:cNvPr id="849" name="Google Shape;849;p10"/>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0"/>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0"/>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0"/>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0"/>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10"/>
          <p:cNvGrpSpPr/>
          <p:nvPr/>
        </p:nvGrpSpPr>
        <p:grpSpPr>
          <a:xfrm flipH="1">
            <a:off x="7353657" y="290627"/>
            <a:ext cx="110824" cy="110824"/>
            <a:chOff x="794923" y="2795124"/>
            <a:chExt cx="128941" cy="128941"/>
          </a:xfrm>
        </p:grpSpPr>
        <p:sp>
          <p:nvSpPr>
            <p:cNvPr id="855" name="Google Shape;855;p10"/>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0"/>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10"/>
          <p:cNvGrpSpPr/>
          <p:nvPr/>
        </p:nvGrpSpPr>
        <p:grpSpPr>
          <a:xfrm>
            <a:off x="8276594" y="4454822"/>
            <a:ext cx="308365" cy="307514"/>
            <a:chOff x="2601030" y="2721166"/>
            <a:chExt cx="358773" cy="357783"/>
          </a:xfrm>
        </p:grpSpPr>
        <p:sp>
          <p:nvSpPr>
            <p:cNvPr id="858" name="Google Shape;858;p10"/>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0"/>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0"/>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0"/>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0"/>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0"/>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0"/>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0"/>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0"/>
          <p:cNvGrpSpPr/>
          <p:nvPr/>
        </p:nvGrpSpPr>
        <p:grpSpPr>
          <a:xfrm>
            <a:off x="621012" y="439163"/>
            <a:ext cx="200704" cy="200674"/>
            <a:chOff x="6886110" y="773687"/>
            <a:chExt cx="249074" cy="249037"/>
          </a:xfrm>
        </p:grpSpPr>
        <p:sp>
          <p:nvSpPr>
            <p:cNvPr id="867" name="Google Shape;867;p10"/>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0"/>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0"/>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0"/>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0"/>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0"/>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0"/>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0"/>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1pPr>
            <a:lvl2pPr indent="-304800" lvl="1" marL="9144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2pPr>
            <a:lvl3pPr indent="-304800" lvl="2" marL="13716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3pPr>
            <a:lvl4pPr indent="-304800" lvl="3" marL="18288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4pPr>
            <a:lvl5pPr indent="-304800" lvl="4" marL="22860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5pPr>
            <a:lvl6pPr indent="-304800" lvl="5" marL="27432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6pPr>
            <a:lvl7pPr indent="-304800" lvl="6" marL="32004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7pPr>
            <a:lvl8pPr indent="-304800" lvl="7" marL="3657600">
              <a:lnSpc>
                <a:spcPct val="115000"/>
              </a:lnSpc>
              <a:spcBef>
                <a:spcPts val="1600"/>
              </a:spcBef>
              <a:spcAft>
                <a:spcPts val="0"/>
              </a:spcAft>
              <a:buClr>
                <a:schemeClr val="dk1"/>
              </a:buClr>
              <a:buSzPts val="1200"/>
              <a:buFont typeface="Nunito Light"/>
              <a:buChar char="○"/>
              <a:defRPr sz="1200">
                <a:solidFill>
                  <a:schemeClr val="dk1"/>
                </a:solidFill>
                <a:latin typeface="Nunito Light"/>
                <a:ea typeface="Nunito Light"/>
                <a:cs typeface="Nunito Light"/>
                <a:sym typeface="Nunito Light"/>
              </a:defRPr>
            </a:lvl8pPr>
            <a:lvl9pPr indent="-304800" lvl="8" marL="4114800">
              <a:lnSpc>
                <a:spcPct val="115000"/>
              </a:lnSpc>
              <a:spcBef>
                <a:spcPts val="1600"/>
              </a:spcBef>
              <a:spcAft>
                <a:spcPts val="1600"/>
              </a:spcAft>
              <a:buClr>
                <a:schemeClr val="dk1"/>
              </a:buClr>
              <a:buSzPts val="1200"/>
              <a:buFont typeface="Nunito Light"/>
              <a:buChar char="■"/>
              <a:defRPr sz="1200">
                <a:solidFill>
                  <a:schemeClr val="dk1"/>
                </a:solidFill>
                <a:latin typeface="Nunito Light"/>
                <a:ea typeface="Nunito Light"/>
                <a:cs typeface="Nunito Light"/>
                <a:sym typeface="Nuni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15:clr>
            <a:srgbClr val="EA4335"/>
          </p15:clr>
        </p15:guide>
        <p15:guide id="7" orient="horz" pos="1620">
          <p15:clr>
            <a:srgbClr val="EA4335"/>
          </p15:clr>
        </p15:guide>
        <p15:guide id="8" orient="horz" pos="3237">
          <p15:clr>
            <a:srgbClr val="EA4335"/>
          </p15:clr>
        </p15:guide>
        <p15:guide id="9" orient="horz" pos="2903">
          <p15:clr>
            <a:srgbClr val="EA4335"/>
          </p15:clr>
        </p15:guide>
        <p15:guide id="10" orient="horz" pos="340">
          <p15:clr>
            <a:srgbClr val="EA4335"/>
          </p15:clr>
        </p15:guide>
        <p15:guide id="11" orient="horz" pos="61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colab.research.google.com/drive/1TJ0SJLHkKm51gAcGLPmiiYKqBswQPrw2?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2" name="Shape 2702"/>
        <p:cNvGrpSpPr/>
        <p:nvPr/>
      </p:nvGrpSpPr>
      <p:grpSpPr>
        <a:xfrm>
          <a:off x="0" y="0"/>
          <a:ext cx="0" cy="0"/>
          <a:chOff x="0" y="0"/>
          <a:chExt cx="0" cy="0"/>
        </a:xfrm>
      </p:grpSpPr>
      <p:sp>
        <p:nvSpPr>
          <p:cNvPr id="2703" name="Google Shape;2703;p30"/>
          <p:cNvSpPr txBox="1"/>
          <p:nvPr>
            <p:ph type="ctrTitle"/>
          </p:nvPr>
        </p:nvSpPr>
        <p:spPr>
          <a:xfrm>
            <a:off x="285150" y="1535200"/>
            <a:ext cx="8573700" cy="165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dk2"/>
                </a:solidFill>
              </a:rPr>
              <a:t>Anomaly Detection in</a:t>
            </a:r>
            <a:endParaRPr sz="4500">
              <a:solidFill>
                <a:schemeClr val="dk2"/>
              </a:solidFill>
            </a:endParaRPr>
          </a:p>
          <a:p>
            <a:pPr indent="0" lvl="0" marL="0" rtl="0" algn="ctr">
              <a:spcBef>
                <a:spcPts val="0"/>
              </a:spcBef>
              <a:spcAft>
                <a:spcPts val="0"/>
              </a:spcAft>
              <a:buNone/>
            </a:pPr>
            <a:r>
              <a:rPr lang="en" sz="4500">
                <a:solidFill>
                  <a:schemeClr val="dk2"/>
                </a:solidFill>
              </a:rPr>
              <a:t> Healthcare Providers</a:t>
            </a:r>
            <a:endParaRPr sz="4500">
              <a:solidFill>
                <a:schemeClr val="accent3"/>
              </a:solidFill>
              <a:latin typeface="Montserrat"/>
              <a:ea typeface="Montserrat"/>
              <a:cs typeface="Montserrat"/>
              <a:sym typeface="Montserrat"/>
            </a:endParaRPr>
          </a:p>
        </p:txBody>
      </p:sp>
      <p:sp>
        <p:nvSpPr>
          <p:cNvPr id="2704" name="Google Shape;2704;p30"/>
          <p:cNvSpPr txBox="1"/>
          <p:nvPr>
            <p:ph idx="1" type="subTitle"/>
          </p:nvPr>
        </p:nvSpPr>
        <p:spPr>
          <a:xfrm>
            <a:off x="1859850" y="3188500"/>
            <a:ext cx="5424300" cy="97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Susan Yang, </a:t>
            </a:r>
            <a:r>
              <a:rPr lang="en">
                <a:solidFill>
                  <a:schemeClr val="dk1"/>
                </a:solidFill>
              </a:rPr>
              <a:t>Michael Yip</a:t>
            </a:r>
            <a:endParaRPr/>
          </a:p>
          <a:p>
            <a:pPr indent="0" lvl="0" marL="0" rtl="0" algn="ctr">
              <a:spcBef>
                <a:spcPts val="0"/>
              </a:spcBef>
              <a:spcAft>
                <a:spcPts val="0"/>
              </a:spcAft>
              <a:buNone/>
            </a:pPr>
            <a:r>
              <a:rPr lang="en"/>
              <a:t>(Spring 2022 DataGood @ Berkeley)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39"/>
          <p:cNvSpPr txBox="1"/>
          <p:nvPr>
            <p:ph type="title"/>
          </p:nvPr>
        </p:nvSpPr>
        <p:spPr>
          <a:xfrm>
            <a:off x="2125200" y="1445500"/>
            <a:ext cx="4893600" cy="190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9"/>
          <p:cNvSpPr txBox="1"/>
          <p:nvPr>
            <p:ph idx="1" type="subTitle"/>
          </p:nvPr>
        </p:nvSpPr>
        <p:spPr>
          <a:xfrm>
            <a:off x="2125200" y="3419300"/>
            <a:ext cx="4893600" cy="27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Saturn is composed of hydrogen and helium</a:t>
            </a:r>
            <a:endParaRPr/>
          </a:p>
        </p:txBody>
      </p:sp>
      <p:pic>
        <p:nvPicPr>
          <p:cNvPr id="2808" name="Google Shape;2808;p39"/>
          <p:cNvPicPr preferRelativeResize="0"/>
          <p:nvPr/>
        </p:nvPicPr>
        <p:blipFill>
          <a:blip r:embed="rId3">
            <a:alphaModFix/>
          </a:blip>
          <a:stretch>
            <a:fillRect/>
          </a:stretch>
        </p:blipFill>
        <p:spPr>
          <a:xfrm>
            <a:off x="2021124" y="1167117"/>
            <a:ext cx="4893600" cy="3621408"/>
          </a:xfrm>
          <a:prstGeom prst="rect">
            <a:avLst/>
          </a:prstGeom>
          <a:noFill/>
          <a:ln cap="flat" cmpd="sng" w="9525">
            <a:solidFill>
              <a:schemeClr val="dk2"/>
            </a:solidFill>
            <a:prstDash val="dashDot"/>
            <a:round/>
            <a:headEnd len="sm" w="sm" type="none"/>
            <a:tailEnd len="sm" w="sm" type="none"/>
          </a:ln>
        </p:spPr>
      </p:pic>
      <p:sp>
        <p:nvSpPr>
          <p:cNvPr id="2809" name="Google Shape;2809;p39"/>
          <p:cNvSpPr txBox="1"/>
          <p:nvPr/>
        </p:nvSpPr>
        <p:spPr>
          <a:xfrm>
            <a:off x="1049000" y="248150"/>
            <a:ext cx="694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dk2"/>
                </a:solidFill>
                <a:latin typeface="Montserrat ExtraBold"/>
                <a:ea typeface="Montserrat ExtraBold"/>
                <a:cs typeface="Montserrat ExtraBold"/>
                <a:sym typeface="Montserrat ExtraBold"/>
              </a:rPr>
              <a:t>Linear Regression</a:t>
            </a:r>
            <a:endParaRPr/>
          </a:p>
        </p:txBody>
      </p:sp>
      <p:sp>
        <p:nvSpPr>
          <p:cNvPr id="2810" name="Google Shape;2810;p39"/>
          <p:cNvSpPr txBox="1"/>
          <p:nvPr/>
        </p:nvSpPr>
        <p:spPr>
          <a:xfrm>
            <a:off x="792175" y="2240550"/>
            <a:ext cx="1077600" cy="1339200"/>
          </a:xfrm>
          <a:prstGeom prst="rect">
            <a:avLst/>
          </a:prstGeom>
          <a:noFill/>
          <a:ln cap="flat" cmpd="sng" w="19050">
            <a:solidFill>
              <a:schemeClr val="dk2"/>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accent6"/>
                </a:solidFill>
                <a:latin typeface="Montserrat"/>
                <a:ea typeface="Montserrat"/>
                <a:cs typeface="Montserrat"/>
                <a:sym typeface="Montserrat"/>
              </a:rPr>
              <a:t>First groupby data based on States</a:t>
            </a:r>
            <a:endParaRPr sz="1500">
              <a:solidFill>
                <a:schemeClr val="accent6"/>
              </a:solidFill>
              <a:latin typeface="Montserrat"/>
              <a:ea typeface="Montserrat"/>
              <a:cs typeface="Montserrat"/>
              <a:sym typeface="Montserrat"/>
            </a:endParaRPr>
          </a:p>
        </p:txBody>
      </p:sp>
      <p:sp>
        <p:nvSpPr>
          <p:cNvPr id="2811" name="Google Shape;2811;p39"/>
          <p:cNvSpPr txBox="1"/>
          <p:nvPr/>
        </p:nvSpPr>
        <p:spPr>
          <a:xfrm>
            <a:off x="7066075" y="1511475"/>
            <a:ext cx="1145400" cy="1569900"/>
          </a:xfrm>
          <a:prstGeom prst="rect">
            <a:avLst/>
          </a:prstGeom>
          <a:noFill/>
          <a:ln cap="flat" cmpd="sng" w="19050">
            <a:solidFill>
              <a:schemeClr val="dk2"/>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accent6"/>
                </a:solidFill>
                <a:latin typeface="Montserrat"/>
                <a:ea typeface="Montserrat"/>
                <a:cs typeface="Montserrat"/>
                <a:sym typeface="Montserrat"/>
              </a:rPr>
              <a:t>Selected payment amount as response variable.</a:t>
            </a:r>
            <a:endParaRPr sz="1500">
              <a:solidFill>
                <a:schemeClr val="accent6"/>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5" name="Shape 2815"/>
        <p:cNvGrpSpPr/>
        <p:nvPr/>
      </p:nvGrpSpPr>
      <p:grpSpPr>
        <a:xfrm>
          <a:off x="0" y="0"/>
          <a:ext cx="0" cy="0"/>
          <a:chOff x="0" y="0"/>
          <a:chExt cx="0" cy="0"/>
        </a:xfrm>
      </p:grpSpPr>
      <p:sp>
        <p:nvSpPr>
          <p:cNvPr id="2816" name="Google Shape;2816;p40"/>
          <p:cNvSpPr txBox="1"/>
          <p:nvPr>
            <p:ph idx="1" type="subTitle"/>
          </p:nvPr>
        </p:nvSpPr>
        <p:spPr>
          <a:xfrm>
            <a:off x="897450" y="1815400"/>
            <a:ext cx="2915100" cy="205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We can see that the regression line fits with the data mostly. There is a pretty obvious outlier value at the right of this graph, with about 180 at the number of medicare beneficiaries while 60 as the payment amount,which is way much lower than predicted value based on the regression relationship. </a:t>
            </a:r>
            <a:endParaRPr/>
          </a:p>
        </p:txBody>
      </p:sp>
      <p:sp>
        <p:nvSpPr>
          <p:cNvPr id="2817" name="Google Shape;2817;p40"/>
          <p:cNvSpPr/>
          <p:nvPr/>
        </p:nvSpPr>
        <p:spPr>
          <a:xfrm>
            <a:off x="4523750" y="847874"/>
            <a:ext cx="3904948" cy="3025282"/>
          </a:xfrm>
          <a:custGeom>
            <a:rect b="b" l="l" r="r" t="t"/>
            <a:pathLst>
              <a:path extrusionOk="0" h="206963" w="234461">
                <a:moveTo>
                  <a:pt x="8412" y="1"/>
                </a:moveTo>
                <a:cubicBezTo>
                  <a:pt x="3836" y="232"/>
                  <a:pt x="185" y="3883"/>
                  <a:pt x="0" y="8458"/>
                </a:cubicBezTo>
                <a:lnTo>
                  <a:pt x="0" y="8828"/>
                </a:lnTo>
                <a:lnTo>
                  <a:pt x="0" y="198135"/>
                </a:lnTo>
                <a:cubicBezTo>
                  <a:pt x="0" y="202988"/>
                  <a:pt x="3975" y="206962"/>
                  <a:pt x="8874" y="206962"/>
                </a:cubicBezTo>
                <a:lnTo>
                  <a:pt x="225633" y="206962"/>
                </a:lnTo>
                <a:cubicBezTo>
                  <a:pt x="230486" y="206962"/>
                  <a:pt x="234461" y="202988"/>
                  <a:pt x="234461" y="198135"/>
                </a:cubicBezTo>
                <a:lnTo>
                  <a:pt x="234461" y="8828"/>
                </a:lnTo>
                <a:cubicBezTo>
                  <a:pt x="234461" y="8689"/>
                  <a:pt x="234461" y="8551"/>
                  <a:pt x="234461" y="8458"/>
                </a:cubicBezTo>
                <a:cubicBezTo>
                  <a:pt x="234276" y="3883"/>
                  <a:pt x="230625" y="232"/>
                  <a:pt x="226049" y="1"/>
                </a:cubicBezTo>
                <a:close/>
              </a:path>
            </a:pathLst>
          </a:custGeom>
          <a:noFill/>
          <a:ln cap="rnd" cmpd="sng" w="150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0"/>
          <p:cNvSpPr/>
          <p:nvPr/>
        </p:nvSpPr>
        <p:spPr>
          <a:xfrm>
            <a:off x="4523759" y="847876"/>
            <a:ext cx="3904182" cy="140885"/>
          </a:xfrm>
          <a:custGeom>
            <a:rect b="b" l="l" r="r" t="t"/>
            <a:pathLst>
              <a:path extrusionOk="0" h="8459" w="234415">
                <a:moveTo>
                  <a:pt x="8366" y="1"/>
                </a:moveTo>
                <a:cubicBezTo>
                  <a:pt x="3790" y="232"/>
                  <a:pt x="185" y="3883"/>
                  <a:pt x="1" y="8458"/>
                </a:cubicBezTo>
                <a:lnTo>
                  <a:pt x="234415" y="8458"/>
                </a:lnTo>
                <a:cubicBezTo>
                  <a:pt x="234230" y="3883"/>
                  <a:pt x="230579" y="232"/>
                  <a:pt x="226003" y="1"/>
                </a:cubicBezTo>
                <a:close/>
              </a:path>
            </a:pathLst>
          </a:custGeom>
          <a:solidFill>
            <a:schemeClr val="accent4"/>
          </a:solidFill>
          <a:ln cap="flat" cmpd="sng" w="15025">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0"/>
          <p:cNvSpPr/>
          <p:nvPr/>
        </p:nvSpPr>
        <p:spPr>
          <a:xfrm>
            <a:off x="4158918" y="895214"/>
            <a:ext cx="53896" cy="46201"/>
          </a:xfrm>
          <a:custGeom>
            <a:rect b="b" l="l" r="r" t="t"/>
            <a:pathLst>
              <a:path extrusionOk="0" h="2774" w="3236">
                <a:moveTo>
                  <a:pt x="1849" y="1"/>
                </a:moveTo>
                <a:cubicBezTo>
                  <a:pt x="601" y="1"/>
                  <a:pt x="0" y="1526"/>
                  <a:pt x="878" y="2358"/>
                </a:cubicBezTo>
                <a:cubicBezTo>
                  <a:pt x="1165" y="2645"/>
                  <a:pt x="1517" y="2774"/>
                  <a:pt x="1860" y="2774"/>
                </a:cubicBezTo>
                <a:cubicBezTo>
                  <a:pt x="2565" y="2774"/>
                  <a:pt x="3235" y="2227"/>
                  <a:pt x="3235" y="1387"/>
                </a:cubicBezTo>
                <a:cubicBezTo>
                  <a:pt x="3235" y="602"/>
                  <a:pt x="2635" y="1"/>
                  <a:pt x="18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0"/>
          <p:cNvSpPr/>
          <p:nvPr/>
        </p:nvSpPr>
        <p:spPr>
          <a:xfrm>
            <a:off x="4249738" y="895214"/>
            <a:ext cx="54678" cy="46201"/>
          </a:xfrm>
          <a:custGeom>
            <a:rect b="b" l="l" r="r" t="t"/>
            <a:pathLst>
              <a:path extrusionOk="0" h="2774" w="3283">
                <a:moveTo>
                  <a:pt x="1896" y="1"/>
                </a:moveTo>
                <a:cubicBezTo>
                  <a:pt x="648" y="1"/>
                  <a:pt x="1" y="1480"/>
                  <a:pt x="879" y="2358"/>
                </a:cubicBezTo>
                <a:cubicBezTo>
                  <a:pt x="1166" y="2645"/>
                  <a:pt x="1522" y="2774"/>
                  <a:pt x="1872" y="2774"/>
                </a:cubicBezTo>
                <a:cubicBezTo>
                  <a:pt x="2591" y="2774"/>
                  <a:pt x="3282" y="2227"/>
                  <a:pt x="3282" y="1387"/>
                </a:cubicBezTo>
                <a:cubicBezTo>
                  <a:pt x="3282" y="602"/>
                  <a:pt x="2635" y="1"/>
                  <a:pt x="1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0"/>
          <p:cNvSpPr/>
          <p:nvPr/>
        </p:nvSpPr>
        <p:spPr>
          <a:xfrm>
            <a:off x="4341340" y="895214"/>
            <a:ext cx="53896" cy="46201"/>
          </a:xfrm>
          <a:custGeom>
            <a:rect b="b" l="l" r="r" t="t"/>
            <a:pathLst>
              <a:path extrusionOk="0" h="2774" w="3236">
                <a:moveTo>
                  <a:pt x="1849" y="1"/>
                </a:moveTo>
                <a:cubicBezTo>
                  <a:pt x="602" y="1"/>
                  <a:pt x="1" y="1480"/>
                  <a:pt x="879" y="2358"/>
                </a:cubicBezTo>
                <a:cubicBezTo>
                  <a:pt x="1166" y="2645"/>
                  <a:pt x="1517" y="2774"/>
                  <a:pt x="1860" y="2774"/>
                </a:cubicBezTo>
                <a:cubicBezTo>
                  <a:pt x="2566" y="2774"/>
                  <a:pt x="3236" y="2227"/>
                  <a:pt x="3236" y="1387"/>
                </a:cubicBezTo>
                <a:cubicBezTo>
                  <a:pt x="3236" y="602"/>
                  <a:pt x="2635" y="1"/>
                  <a:pt x="18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2" name="Google Shape;2822;p40"/>
          <p:cNvGrpSpPr/>
          <p:nvPr/>
        </p:nvGrpSpPr>
        <p:grpSpPr>
          <a:xfrm>
            <a:off x="4091182" y="2283858"/>
            <a:ext cx="236318" cy="237101"/>
            <a:chOff x="1070450" y="2401100"/>
            <a:chExt cx="354725" cy="355900"/>
          </a:xfrm>
        </p:grpSpPr>
        <p:sp>
          <p:nvSpPr>
            <p:cNvPr id="2823" name="Google Shape;2823;p40"/>
            <p:cNvSpPr/>
            <p:nvPr/>
          </p:nvSpPr>
          <p:spPr>
            <a:xfrm>
              <a:off x="1070450" y="2401100"/>
              <a:ext cx="354725" cy="355900"/>
            </a:xfrm>
            <a:custGeom>
              <a:rect b="b" l="l" r="r" t="t"/>
              <a:pathLst>
                <a:path extrusionOk="0" h="14236" w="14189">
                  <a:moveTo>
                    <a:pt x="7118" y="0"/>
                  </a:moveTo>
                  <a:cubicBezTo>
                    <a:pt x="3189" y="0"/>
                    <a:pt x="0" y="3189"/>
                    <a:pt x="0" y="7118"/>
                  </a:cubicBezTo>
                  <a:cubicBezTo>
                    <a:pt x="0" y="11046"/>
                    <a:pt x="3189" y="14235"/>
                    <a:pt x="7118" y="14235"/>
                  </a:cubicBezTo>
                  <a:cubicBezTo>
                    <a:pt x="11000" y="14235"/>
                    <a:pt x="14189" y="11046"/>
                    <a:pt x="14189" y="7118"/>
                  </a:cubicBezTo>
                  <a:cubicBezTo>
                    <a:pt x="14189" y="3189"/>
                    <a:pt x="11000" y="0"/>
                    <a:pt x="7118" y="0"/>
                  </a:cubicBezTo>
                  <a:close/>
                </a:path>
              </a:pathLst>
            </a:custGeom>
            <a:noFill/>
            <a:ln cap="rnd" cmpd="sng" w="150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0"/>
            <p:cNvSpPr/>
            <p:nvPr/>
          </p:nvSpPr>
          <p:spPr>
            <a:xfrm>
              <a:off x="1192583" y="2483713"/>
              <a:ext cx="87825" cy="190675"/>
            </a:xfrm>
            <a:custGeom>
              <a:rect b="b" l="l" r="r" t="t"/>
              <a:pathLst>
                <a:path extrusionOk="0" fill="none" h="7627" w="3513">
                  <a:moveTo>
                    <a:pt x="3513" y="1"/>
                  </a:moveTo>
                  <a:lnTo>
                    <a:pt x="0" y="4207"/>
                  </a:lnTo>
                  <a:lnTo>
                    <a:pt x="3513" y="7627"/>
                  </a:lnTo>
                </a:path>
              </a:pathLst>
            </a:custGeom>
            <a:noFill/>
            <a:ln cap="rnd" cmpd="sng" w="150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5" name="Google Shape;2825;p40"/>
          <p:cNvSpPr/>
          <p:nvPr/>
        </p:nvSpPr>
        <p:spPr>
          <a:xfrm>
            <a:off x="4471432" y="3674018"/>
            <a:ext cx="2915058" cy="199394"/>
          </a:xfrm>
          <a:custGeom>
            <a:rect b="b" l="l" r="r" t="t"/>
            <a:pathLst>
              <a:path extrusionOk="0" h="11972" w="175026">
                <a:moveTo>
                  <a:pt x="5177" y="1"/>
                </a:moveTo>
                <a:cubicBezTo>
                  <a:pt x="2311" y="1"/>
                  <a:pt x="1" y="2266"/>
                  <a:pt x="1" y="5131"/>
                </a:cubicBezTo>
                <a:lnTo>
                  <a:pt x="1" y="6841"/>
                </a:lnTo>
                <a:cubicBezTo>
                  <a:pt x="1" y="9707"/>
                  <a:pt x="2311" y="11971"/>
                  <a:pt x="5177" y="11971"/>
                </a:cubicBezTo>
                <a:lnTo>
                  <a:pt x="169896" y="11971"/>
                </a:lnTo>
                <a:cubicBezTo>
                  <a:pt x="172715" y="11971"/>
                  <a:pt x="175026" y="9707"/>
                  <a:pt x="175026" y="6841"/>
                </a:cubicBezTo>
                <a:lnTo>
                  <a:pt x="175026" y="5131"/>
                </a:lnTo>
                <a:cubicBezTo>
                  <a:pt x="175026" y="2266"/>
                  <a:pt x="172715" y="1"/>
                  <a:pt x="169896" y="1"/>
                </a:cubicBezTo>
                <a:close/>
              </a:path>
            </a:pathLst>
          </a:custGeom>
          <a:noFill/>
          <a:ln cap="rnd" cmpd="sng" w="150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0"/>
          <p:cNvSpPr/>
          <p:nvPr/>
        </p:nvSpPr>
        <p:spPr>
          <a:xfrm>
            <a:off x="4569963" y="3750997"/>
            <a:ext cx="2721843" cy="44669"/>
          </a:xfrm>
          <a:custGeom>
            <a:rect b="b" l="l" r="r" t="t"/>
            <a:pathLst>
              <a:path extrusionOk="0" h="2682" w="163425">
                <a:moveTo>
                  <a:pt x="1757" y="1"/>
                </a:moveTo>
                <a:cubicBezTo>
                  <a:pt x="0" y="1"/>
                  <a:pt x="0" y="2681"/>
                  <a:pt x="1757" y="2681"/>
                </a:cubicBezTo>
                <a:lnTo>
                  <a:pt x="162085" y="2681"/>
                </a:lnTo>
                <a:cubicBezTo>
                  <a:pt x="162824" y="2681"/>
                  <a:pt x="163425" y="2080"/>
                  <a:pt x="163425" y="1341"/>
                </a:cubicBezTo>
                <a:cubicBezTo>
                  <a:pt x="163425" y="601"/>
                  <a:pt x="162824" y="1"/>
                  <a:pt x="1620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0"/>
          <p:cNvSpPr/>
          <p:nvPr/>
        </p:nvSpPr>
        <p:spPr>
          <a:xfrm>
            <a:off x="4569963" y="3750997"/>
            <a:ext cx="704340" cy="44669"/>
          </a:xfrm>
          <a:custGeom>
            <a:rect b="b" l="l" r="r" t="t"/>
            <a:pathLst>
              <a:path extrusionOk="0" h="2682" w="42290">
                <a:moveTo>
                  <a:pt x="1757" y="1"/>
                </a:moveTo>
                <a:cubicBezTo>
                  <a:pt x="0" y="1"/>
                  <a:pt x="0" y="2681"/>
                  <a:pt x="1757" y="2681"/>
                </a:cubicBezTo>
                <a:lnTo>
                  <a:pt x="42197" y="2681"/>
                </a:lnTo>
                <a:lnTo>
                  <a:pt x="42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0"/>
          <p:cNvSpPr/>
          <p:nvPr/>
        </p:nvSpPr>
        <p:spPr>
          <a:xfrm>
            <a:off x="5180369" y="3707894"/>
            <a:ext cx="143200" cy="122015"/>
          </a:xfrm>
          <a:custGeom>
            <a:rect b="b" l="l" r="r" t="t"/>
            <a:pathLst>
              <a:path extrusionOk="0" h="7326" w="8598">
                <a:moveTo>
                  <a:pt x="4900" y="0"/>
                </a:moveTo>
                <a:cubicBezTo>
                  <a:pt x="1618" y="0"/>
                  <a:pt x="1" y="3929"/>
                  <a:pt x="2312" y="6240"/>
                </a:cubicBezTo>
                <a:cubicBezTo>
                  <a:pt x="3061" y="6990"/>
                  <a:pt x="3986" y="7326"/>
                  <a:pt x="4894" y="7326"/>
                </a:cubicBezTo>
                <a:cubicBezTo>
                  <a:pt x="6783" y="7326"/>
                  <a:pt x="8597" y="5868"/>
                  <a:pt x="8597" y="3652"/>
                </a:cubicBezTo>
                <a:cubicBezTo>
                  <a:pt x="8597" y="1618"/>
                  <a:pt x="6933" y="0"/>
                  <a:pt x="49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0"/>
          <p:cNvSpPr/>
          <p:nvPr/>
        </p:nvSpPr>
        <p:spPr>
          <a:xfrm>
            <a:off x="5228869" y="3743303"/>
            <a:ext cx="57743" cy="49565"/>
          </a:xfrm>
          <a:custGeom>
            <a:rect b="b" l="l" r="r" t="t"/>
            <a:pathLst>
              <a:path extrusionOk="0" h="2976" w="3467">
                <a:moveTo>
                  <a:pt x="1988" y="0"/>
                </a:moveTo>
                <a:cubicBezTo>
                  <a:pt x="647" y="0"/>
                  <a:pt x="0" y="1572"/>
                  <a:pt x="925" y="2542"/>
                </a:cubicBezTo>
                <a:cubicBezTo>
                  <a:pt x="1224" y="2841"/>
                  <a:pt x="1595" y="2976"/>
                  <a:pt x="1961" y="2976"/>
                </a:cubicBezTo>
                <a:cubicBezTo>
                  <a:pt x="2726" y="2976"/>
                  <a:pt x="3467" y="2386"/>
                  <a:pt x="3467" y="1479"/>
                </a:cubicBezTo>
                <a:cubicBezTo>
                  <a:pt x="3467" y="647"/>
                  <a:pt x="2820" y="0"/>
                  <a:pt x="19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40"/>
          <p:cNvSpPr/>
          <p:nvPr/>
        </p:nvSpPr>
        <p:spPr>
          <a:xfrm>
            <a:off x="4524113" y="1317708"/>
            <a:ext cx="972968" cy="103161"/>
          </a:xfrm>
          <a:custGeom>
            <a:rect b="b" l="l" r="r" t="t"/>
            <a:pathLst>
              <a:path extrusionOk="0" h="6194" w="58419">
                <a:moveTo>
                  <a:pt x="0" y="0"/>
                </a:moveTo>
                <a:lnTo>
                  <a:pt x="0" y="6194"/>
                </a:lnTo>
                <a:lnTo>
                  <a:pt x="58419" y="6194"/>
                </a:lnTo>
                <a:lnTo>
                  <a:pt x="584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40"/>
          <p:cNvSpPr/>
          <p:nvPr/>
        </p:nvSpPr>
        <p:spPr>
          <a:xfrm>
            <a:off x="8978848" y="1612777"/>
            <a:ext cx="76756" cy="77591"/>
          </a:xfrm>
          <a:custGeom>
            <a:rect b="b" l="l" r="r" t="t"/>
            <a:pathLst>
              <a:path extrusionOk="0" fill="none" h="2508" w="2481">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0"/>
          <p:cNvSpPr txBox="1"/>
          <p:nvPr>
            <p:ph type="title"/>
          </p:nvPr>
        </p:nvSpPr>
        <p:spPr>
          <a:xfrm>
            <a:off x="1308425" y="616750"/>
            <a:ext cx="2372400" cy="498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Montserrat"/>
                <a:ea typeface="Montserrat"/>
                <a:cs typeface="Montserrat"/>
                <a:sym typeface="Montserrat"/>
              </a:rPr>
              <a:t>Charge Amount </a:t>
            </a:r>
            <a:endParaRPr sz="1800">
              <a:latin typeface="Montserrat"/>
              <a:ea typeface="Montserrat"/>
              <a:cs typeface="Montserrat"/>
              <a:sym typeface="Montserrat"/>
            </a:endParaRPr>
          </a:p>
          <a:p>
            <a:pPr indent="0" lvl="0" marL="0" rtl="0" algn="r">
              <a:spcBef>
                <a:spcPts val="0"/>
              </a:spcBef>
              <a:spcAft>
                <a:spcPts val="0"/>
              </a:spcAft>
              <a:buNone/>
            </a:pPr>
            <a:r>
              <a:rPr lang="en" sz="1800">
                <a:latin typeface="Montserrat"/>
                <a:ea typeface="Montserrat"/>
                <a:cs typeface="Montserrat"/>
                <a:sym typeface="Montserrat"/>
              </a:rPr>
              <a:t>&amp; Beneficiaries</a:t>
            </a:r>
            <a:endParaRPr sz="1800">
              <a:latin typeface="Montserrat"/>
              <a:ea typeface="Montserrat"/>
              <a:cs typeface="Montserrat"/>
              <a:sym typeface="Montserrat"/>
            </a:endParaRPr>
          </a:p>
        </p:txBody>
      </p:sp>
      <p:pic>
        <p:nvPicPr>
          <p:cNvPr id="2833" name="Google Shape;2833;p40"/>
          <p:cNvPicPr preferRelativeResize="0"/>
          <p:nvPr/>
        </p:nvPicPr>
        <p:blipFill>
          <a:blip r:embed="rId3">
            <a:alphaModFix/>
          </a:blip>
          <a:stretch>
            <a:fillRect/>
          </a:stretch>
        </p:blipFill>
        <p:spPr>
          <a:xfrm>
            <a:off x="4524125" y="1420877"/>
            <a:ext cx="3904201" cy="2452523"/>
          </a:xfrm>
          <a:prstGeom prst="rect">
            <a:avLst/>
          </a:prstGeom>
          <a:noFill/>
          <a:ln>
            <a:noFill/>
          </a:ln>
        </p:spPr>
      </p:pic>
      <p:sp>
        <p:nvSpPr>
          <p:cNvPr id="2834" name="Google Shape;2834;p40"/>
          <p:cNvSpPr txBox="1"/>
          <p:nvPr/>
        </p:nvSpPr>
        <p:spPr>
          <a:xfrm>
            <a:off x="4976225" y="3970425"/>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accent3"/>
                </a:solidFill>
                <a:latin typeface="Montserrat"/>
                <a:ea typeface="Montserrat"/>
                <a:cs typeface="Montserrat"/>
                <a:sym typeface="Montserrat"/>
              </a:rPr>
              <a:t>RMSE: 26.99, MAE: 18.93</a:t>
            </a:r>
            <a:endParaRPr sz="1500">
              <a:solidFill>
                <a:schemeClr val="accent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8" name="Shape 2838"/>
        <p:cNvGrpSpPr/>
        <p:nvPr/>
      </p:nvGrpSpPr>
      <p:grpSpPr>
        <a:xfrm>
          <a:off x="0" y="0"/>
          <a:ext cx="0" cy="0"/>
          <a:chOff x="0" y="0"/>
          <a:chExt cx="0" cy="0"/>
        </a:xfrm>
      </p:grpSpPr>
      <p:sp>
        <p:nvSpPr>
          <p:cNvPr id="2839" name="Google Shape;2839;p41"/>
          <p:cNvSpPr txBox="1"/>
          <p:nvPr>
            <p:ph idx="1" type="subTitle"/>
          </p:nvPr>
        </p:nvSpPr>
        <p:spPr>
          <a:xfrm>
            <a:off x="897450" y="1170363"/>
            <a:ext cx="2915100" cy="205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sns.regplot(State_mean["Number of Medicare Beneficiaries"], State_mean["Average Submitted Charge Amount"])</a:t>
            </a:r>
            <a:endParaRPr/>
          </a:p>
        </p:txBody>
      </p:sp>
      <p:sp>
        <p:nvSpPr>
          <p:cNvPr id="2840" name="Google Shape;2840;p41"/>
          <p:cNvSpPr/>
          <p:nvPr/>
        </p:nvSpPr>
        <p:spPr>
          <a:xfrm>
            <a:off x="4523750" y="847874"/>
            <a:ext cx="3904948" cy="3025282"/>
          </a:xfrm>
          <a:custGeom>
            <a:rect b="b" l="l" r="r" t="t"/>
            <a:pathLst>
              <a:path extrusionOk="0" h="206963" w="234461">
                <a:moveTo>
                  <a:pt x="8412" y="1"/>
                </a:moveTo>
                <a:cubicBezTo>
                  <a:pt x="3836" y="232"/>
                  <a:pt x="185" y="3883"/>
                  <a:pt x="0" y="8458"/>
                </a:cubicBezTo>
                <a:lnTo>
                  <a:pt x="0" y="8828"/>
                </a:lnTo>
                <a:lnTo>
                  <a:pt x="0" y="198135"/>
                </a:lnTo>
                <a:cubicBezTo>
                  <a:pt x="0" y="202988"/>
                  <a:pt x="3975" y="206962"/>
                  <a:pt x="8874" y="206962"/>
                </a:cubicBezTo>
                <a:lnTo>
                  <a:pt x="225633" y="206962"/>
                </a:lnTo>
                <a:cubicBezTo>
                  <a:pt x="230486" y="206962"/>
                  <a:pt x="234461" y="202988"/>
                  <a:pt x="234461" y="198135"/>
                </a:cubicBezTo>
                <a:lnTo>
                  <a:pt x="234461" y="8828"/>
                </a:lnTo>
                <a:cubicBezTo>
                  <a:pt x="234461" y="8689"/>
                  <a:pt x="234461" y="8551"/>
                  <a:pt x="234461" y="8458"/>
                </a:cubicBezTo>
                <a:cubicBezTo>
                  <a:pt x="234276" y="3883"/>
                  <a:pt x="230625" y="232"/>
                  <a:pt x="226049" y="1"/>
                </a:cubicBezTo>
                <a:close/>
              </a:path>
            </a:pathLst>
          </a:custGeom>
          <a:noFill/>
          <a:ln cap="rnd" cmpd="sng" w="150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1"/>
          <p:cNvSpPr/>
          <p:nvPr/>
        </p:nvSpPr>
        <p:spPr>
          <a:xfrm>
            <a:off x="4523759" y="847876"/>
            <a:ext cx="3904182" cy="140885"/>
          </a:xfrm>
          <a:custGeom>
            <a:rect b="b" l="l" r="r" t="t"/>
            <a:pathLst>
              <a:path extrusionOk="0" h="8459" w="234415">
                <a:moveTo>
                  <a:pt x="8366" y="1"/>
                </a:moveTo>
                <a:cubicBezTo>
                  <a:pt x="3790" y="232"/>
                  <a:pt x="185" y="3883"/>
                  <a:pt x="1" y="8458"/>
                </a:cubicBezTo>
                <a:lnTo>
                  <a:pt x="234415" y="8458"/>
                </a:lnTo>
                <a:cubicBezTo>
                  <a:pt x="234230" y="3883"/>
                  <a:pt x="230579" y="232"/>
                  <a:pt x="226003" y="1"/>
                </a:cubicBezTo>
                <a:close/>
              </a:path>
            </a:pathLst>
          </a:custGeom>
          <a:solidFill>
            <a:schemeClr val="accent4"/>
          </a:solidFill>
          <a:ln cap="flat" cmpd="sng" w="15025">
            <a:solidFill>
              <a:schemeClr val="accent5"/>
            </a:solidFill>
            <a:prstDash val="solid"/>
            <a:miter lim="4621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41"/>
          <p:cNvSpPr/>
          <p:nvPr/>
        </p:nvSpPr>
        <p:spPr>
          <a:xfrm>
            <a:off x="4158918" y="895214"/>
            <a:ext cx="53896" cy="46201"/>
          </a:xfrm>
          <a:custGeom>
            <a:rect b="b" l="l" r="r" t="t"/>
            <a:pathLst>
              <a:path extrusionOk="0" h="2774" w="3236">
                <a:moveTo>
                  <a:pt x="1849" y="1"/>
                </a:moveTo>
                <a:cubicBezTo>
                  <a:pt x="601" y="1"/>
                  <a:pt x="0" y="1526"/>
                  <a:pt x="878" y="2358"/>
                </a:cubicBezTo>
                <a:cubicBezTo>
                  <a:pt x="1165" y="2645"/>
                  <a:pt x="1517" y="2774"/>
                  <a:pt x="1860" y="2774"/>
                </a:cubicBezTo>
                <a:cubicBezTo>
                  <a:pt x="2565" y="2774"/>
                  <a:pt x="3235" y="2227"/>
                  <a:pt x="3235" y="1387"/>
                </a:cubicBezTo>
                <a:cubicBezTo>
                  <a:pt x="3235" y="602"/>
                  <a:pt x="2635" y="1"/>
                  <a:pt x="18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1"/>
          <p:cNvSpPr/>
          <p:nvPr/>
        </p:nvSpPr>
        <p:spPr>
          <a:xfrm>
            <a:off x="4249738" y="895214"/>
            <a:ext cx="54678" cy="46201"/>
          </a:xfrm>
          <a:custGeom>
            <a:rect b="b" l="l" r="r" t="t"/>
            <a:pathLst>
              <a:path extrusionOk="0" h="2774" w="3283">
                <a:moveTo>
                  <a:pt x="1896" y="1"/>
                </a:moveTo>
                <a:cubicBezTo>
                  <a:pt x="648" y="1"/>
                  <a:pt x="1" y="1480"/>
                  <a:pt x="879" y="2358"/>
                </a:cubicBezTo>
                <a:cubicBezTo>
                  <a:pt x="1166" y="2645"/>
                  <a:pt x="1522" y="2774"/>
                  <a:pt x="1872" y="2774"/>
                </a:cubicBezTo>
                <a:cubicBezTo>
                  <a:pt x="2591" y="2774"/>
                  <a:pt x="3282" y="2227"/>
                  <a:pt x="3282" y="1387"/>
                </a:cubicBezTo>
                <a:cubicBezTo>
                  <a:pt x="3282" y="602"/>
                  <a:pt x="2635" y="1"/>
                  <a:pt x="1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1"/>
          <p:cNvSpPr/>
          <p:nvPr/>
        </p:nvSpPr>
        <p:spPr>
          <a:xfrm>
            <a:off x="4341340" y="895214"/>
            <a:ext cx="53896" cy="46201"/>
          </a:xfrm>
          <a:custGeom>
            <a:rect b="b" l="l" r="r" t="t"/>
            <a:pathLst>
              <a:path extrusionOk="0" h="2774" w="3236">
                <a:moveTo>
                  <a:pt x="1849" y="1"/>
                </a:moveTo>
                <a:cubicBezTo>
                  <a:pt x="602" y="1"/>
                  <a:pt x="1" y="1480"/>
                  <a:pt x="879" y="2358"/>
                </a:cubicBezTo>
                <a:cubicBezTo>
                  <a:pt x="1166" y="2645"/>
                  <a:pt x="1517" y="2774"/>
                  <a:pt x="1860" y="2774"/>
                </a:cubicBezTo>
                <a:cubicBezTo>
                  <a:pt x="2566" y="2774"/>
                  <a:pt x="3236" y="2227"/>
                  <a:pt x="3236" y="1387"/>
                </a:cubicBezTo>
                <a:cubicBezTo>
                  <a:pt x="3236" y="602"/>
                  <a:pt x="2635" y="1"/>
                  <a:pt x="18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5" name="Google Shape;2845;p41"/>
          <p:cNvGrpSpPr/>
          <p:nvPr/>
        </p:nvGrpSpPr>
        <p:grpSpPr>
          <a:xfrm>
            <a:off x="4091182" y="2283858"/>
            <a:ext cx="236318" cy="237101"/>
            <a:chOff x="1070450" y="2401100"/>
            <a:chExt cx="354725" cy="355900"/>
          </a:xfrm>
        </p:grpSpPr>
        <p:sp>
          <p:nvSpPr>
            <p:cNvPr id="2846" name="Google Shape;2846;p41"/>
            <p:cNvSpPr/>
            <p:nvPr/>
          </p:nvSpPr>
          <p:spPr>
            <a:xfrm>
              <a:off x="1070450" y="2401100"/>
              <a:ext cx="354725" cy="355900"/>
            </a:xfrm>
            <a:custGeom>
              <a:rect b="b" l="l" r="r" t="t"/>
              <a:pathLst>
                <a:path extrusionOk="0" h="14236" w="14189">
                  <a:moveTo>
                    <a:pt x="7118" y="0"/>
                  </a:moveTo>
                  <a:cubicBezTo>
                    <a:pt x="3189" y="0"/>
                    <a:pt x="0" y="3189"/>
                    <a:pt x="0" y="7118"/>
                  </a:cubicBezTo>
                  <a:cubicBezTo>
                    <a:pt x="0" y="11046"/>
                    <a:pt x="3189" y="14235"/>
                    <a:pt x="7118" y="14235"/>
                  </a:cubicBezTo>
                  <a:cubicBezTo>
                    <a:pt x="11000" y="14235"/>
                    <a:pt x="14189" y="11046"/>
                    <a:pt x="14189" y="7118"/>
                  </a:cubicBezTo>
                  <a:cubicBezTo>
                    <a:pt x="14189" y="3189"/>
                    <a:pt x="11000" y="0"/>
                    <a:pt x="7118" y="0"/>
                  </a:cubicBezTo>
                  <a:close/>
                </a:path>
              </a:pathLst>
            </a:custGeom>
            <a:noFill/>
            <a:ln cap="rnd" cmpd="sng" w="150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1"/>
            <p:cNvSpPr/>
            <p:nvPr/>
          </p:nvSpPr>
          <p:spPr>
            <a:xfrm>
              <a:off x="1192583" y="2483713"/>
              <a:ext cx="87825" cy="190675"/>
            </a:xfrm>
            <a:custGeom>
              <a:rect b="b" l="l" r="r" t="t"/>
              <a:pathLst>
                <a:path extrusionOk="0" fill="none" h="7627" w="3513">
                  <a:moveTo>
                    <a:pt x="3513" y="1"/>
                  </a:moveTo>
                  <a:lnTo>
                    <a:pt x="0" y="4207"/>
                  </a:lnTo>
                  <a:lnTo>
                    <a:pt x="3513" y="7627"/>
                  </a:lnTo>
                </a:path>
              </a:pathLst>
            </a:custGeom>
            <a:noFill/>
            <a:ln cap="rnd" cmpd="sng" w="150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8" name="Google Shape;2848;p41"/>
          <p:cNvSpPr/>
          <p:nvPr/>
        </p:nvSpPr>
        <p:spPr>
          <a:xfrm>
            <a:off x="4471432" y="3674018"/>
            <a:ext cx="2915058" cy="199394"/>
          </a:xfrm>
          <a:custGeom>
            <a:rect b="b" l="l" r="r" t="t"/>
            <a:pathLst>
              <a:path extrusionOk="0" h="11972" w="175026">
                <a:moveTo>
                  <a:pt x="5177" y="1"/>
                </a:moveTo>
                <a:cubicBezTo>
                  <a:pt x="2311" y="1"/>
                  <a:pt x="1" y="2266"/>
                  <a:pt x="1" y="5131"/>
                </a:cubicBezTo>
                <a:lnTo>
                  <a:pt x="1" y="6841"/>
                </a:lnTo>
                <a:cubicBezTo>
                  <a:pt x="1" y="9707"/>
                  <a:pt x="2311" y="11971"/>
                  <a:pt x="5177" y="11971"/>
                </a:cubicBezTo>
                <a:lnTo>
                  <a:pt x="169896" y="11971"/>
                </a:lnTo>
                <a:cubicBezTo>
                  <a:pt x="172715" y="11971"/>
                  <a:pt x="175026" y="9707"/>
                  <a:pt x="175026" y="6841"/>
                </a:cubicBezTo>
                <a:lnTo>
                  <a:pt x="175026" y="5131"/>
                </a:lnTo>
                <a:cubicBezTo>
                  <a:pt x="175026" y="2266"/>
                  <a:pt x="172715" y="1"/>
                  <a:pt x="169896" y="1"/>
                </a:cubicBezTo>
                <a:close/>
              </a:path>
            </a:pathLst>
          </a:custGeom>
          <a:noFill/>
          <a:ln cap="rnd" cmpd="sng" w="150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1"/>
          <p:cNvSpPr/>
          <p:nvPr/>
        </p:nvSpPr>
        <p:spPr>
          <a:xfrm>
            <a:off x="4569963" y="3750997"/>
            <a:ext cx="2721843" cy="44669"/>
          </a:xfrm>
          <a:custGeom>
            <a:rect b="b" l="l" r="r" t="t"/>
            <a:pathLst>
              <a:path extrusionOk="0" h="2682" w="163425">
                <a:moveTo>
                  <a:pt x="1757" y="1"/>
                </a:moveTo>
                <a:cubicBezTo>
                  <a:pt x="0" y="1"/>
                  <a:pt x="0" y="2681"/>
                  <a:pt x="1757" y="2681"/>
                </a:cubicBezTo>
                <a:lnTo>
                  <a:pt x="162085" y="2681"/>
                </a:lnTo>
                <a:cubicBezTo>
                  <a:pt x="162824" y="2681"/>
                  <a:pt x="163425" y="2080"/>
                  <a:pt x="163425" y="1341"/>
                </a:cubicBezTo>
                <a:cubicBezTo>
                  <a:pt x="163425" y="601"/>
                  <a:pt x="162824" y="1"/>
                  <a:pt x="1620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1"/>
          <p:cNvSpPr/>
          <p:nvPr/>
        </p:nvSpPr>
        <p:spPr>
          <a:xfrm>
            <a:off x="4569963" y="3750997"/>
            <a:ext cx="704340" cy="44669"/>
          </a:xfrm>
          <a:custGeom>
            <a:rect b="b" l="l" r="r" t="t"/>
            <a:pathLst>
              <a:path extrusionOk="0" h="2682" w="42290">
                <a:moveTo>
                  <a:pt x="1757" y="1"/>
                </a:moveTo>
                <a:cubicBezTo>
                  <a:pt x="0" y="1"/>
                  <a:pt x="0" y="2681"/>
                  <a:pt x="1757" y="2681"/>
                </a:cubicBezTo>
                <a:lnTo>
                  <a:pt x="42197" y="2681"/>
                </a:lnTo>
                <a:lnTo>
                  <a:pt x="42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1"/>
          <p:cNvSpPr/>
          <p:nvPr/>
        </p:nvSpPr>
        <p:spPr>
          <a:xfrm>
            <a:off x="5180369" y="3707894"/>
            <a:ext cx="143200" cy="122015"/>
          </a:xfrm>
          <a:custGeom>
            <a:rect b="b" l="l" r="r" t="t"/>
            <a:pathLst>
              <a:path extrusionOk="0" h="7326" w="8598">
                <a:moveTo>
                  <a:pt x="4900" y="0"/>
                </a:moveTo>
                <a:cubicBezTo>
                  <a:pt x="1618" y="0"/>
                  <a:pt x="1" y="3929"/>
                  <a:pt x="2312" y="6240"/>
                </a:cubicBezTo>
                <a:cubicBezTo>
                  <a:pt x="3061" y="6990"/>
                  <a:pt x="3986" y="7326"/>
                  <a:pt x="4894" y="7326"/>
                </a:cubicBezTo>
                <a:cubicBezTo>
                  <a:pt x="6783" y="7326"/>
                  <a:pt x="8597" y="5868"/>
                  <a:pt x="8597" y="3652"/>
                </a:cubicBezTo>
                <a:cubicBezTo>
                  <a:pt x="8597" y="1618"/>
                  <a:pt x="6933" y="0"/>
                  <a:pt x="49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1"/>
          <p:cNvSpPr/>
          <p:nvPr/>
        </p:nvSpPr>
        <p:spPr>
          <a:xfrm>
            <a:off x="5228869" y="3743303"/>
            <a:ext cx="57743" cy="49565"/>
          </a:xfrm>
          <a:custGeom>
            <a:rect b="b" l="l" r="r" t="t"/>
            <a:pathLst>
              <a:path extrusionOk="0" h="2976" w="3467">
                <a:moveTo>
                  <a:pt x="1988" y="0"/>
                </a:moveTo>
                <a:cubicBezTo>
                  <a:pt x="647" y="0"/>
                  <a:pt x="0" y="1572"/>
                  <a:pt x="925" y="2542"/>
                </a:cubicBezTo>
                <a:cubicBezTo>
                  <a:pt x="1224" y="2841"/>
                  <a:pt x="1595" y="2976"/>
                  <a:pt x="1961" y="2976"/>
                </a:cubicBezTo>
                <a:cubicBezTo>
                  <a:pt x="2726" y="2976"/>
                  <a:pt x="3467" y="2386"/>
                  <a:pt x="3467" y="1479"/>
                </a:cubicBezTo>
                <a:cubicBezTo>
                  <a:pt x="3467" y="647"/>
                  <a:pt x="2820" y="0"/>
                  <a:pt x="19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1"/>
          <p:cNvSpPr/>
          <p:nvPr/>
        </p:nvSpPr>
        <p:spPr>
          <a:xfrm>
            <a:off x="4524113" y="1317708"/>
            <a:ext cx="972968" cy="103161"/>
          </a:xfrm>
          <a:custGeom>
            <a:rect b="b" l="l" r="r" t="t"/>
            <a:pathLst>
              <a:path extrusionOk="0" h="6194" w="58419">
                <a:moveTo>
                  <a:pt x="0" y="0"/>
                </a:moveTo>
                <a:lnTo>
                  <a:pt x="0" y="6194"/>
                </a:lnTo>
                <a:lnTo>
                  <a:pt x="58419" y="6194"/>
                </a:lnTo>
                <a:lnTo>
                  <a:pt x="584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1"/>
          <p:cNvSpPr/>
          <p:nvPr/>
        </p:nvSpPr>
        <p:spPr>
          <a:xfrm>
            <a:off x="8978848" y="1612777"/>
            <a:ext cx="76756" cy="77591"/>
          </a:xfrm>
          <a:custGeom>
            <a:rect b="b" l="l" r="r" t="t"/>
            <a:pathLst>
              <a:path extrusionOk="0" fill="none" h="2508" w="2481">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1"/>
          <p:cNvSpPr txBox="1"/>
          <p:nvPr>
            <p:ph type="title"/>
          </p:nvPr>
        </p:nvSpPr>
        <p:spPr>
          <a:xfrm>
            <a:off x="1308425" y="616750"/>
            <a:ext cx="2372400" cy="498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Montserrat"/>
                <a:ea typeface="Montserrat"/>
                <a:cs typeface="Montserrat"/>
                <a:sym typeface="Montserrat"/>
              </a:rPr>
              <a:t>Charge Amount </a:t>
            </a:r>
            <a:endParaRPr sz="1800">
              <a:latin typeface="Montserrat"/>
              <a:ea typeface="Montserrat"/>
              <a:cs typeface="Montserrat"/>
              <a:sym typeface="Montserrat"/>
            </a:endParaRPr>
          </a:p>
          <a:p>
            <a:pPr indent="0" lvl="0" marL="0" rtl="0" algn="r">
              <a:spcBef>
                <a:spcPts val="0"/>
              </a:spcBef>
              <a:spcAft>
                <a:spcPts val="0"/>
              </a:spcAft>
              <a:buNone/>
            </a:pPr>
            <a:r>
              <a:rPr lang="en" sz="1800">
                <a:latin typeface="Montserrat"/>
                <a:ea typeface="Montserrat"/>
                <a:cs typeface="Montserrat"/>
                <a:sym typeface="Montserrat"/>
              </a:rPr>
              <a:t>&amp; Beneficiaries</a:t>
            </a:r>
            <a:endParaRPr sz="1800">
              <a:latin typeface="Montserrat"/>
              <a:ea typeface="Montserrat"/>
              <a:cs typeface="Montserrat"/>
              <a:sym typeface="Montserrat"/>
            </a:endParaRPr>
          </a:p>
        </p:txBody>
      </p:sp>
      <p:sp>
        <p:nvSpPr>
          <p:cNvPr id="2856" name="Google Shape;2856;p41"/>
          <p:cNvSpPr txBox="1"/>
          <p:nvPr/>
        </p:nvSpPr>
        <p:spPr>
          <a:xfrm>
            <a:off x="952825" y="2952700"/>
            <a:ext cx="29613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Montserrat"/>
                <a:ea typeface="Montserrat"/>
                <a:cs typeface="Montserrat"/>
                <a:sym typeface="Montserrat"/>
              </a:rPr>
              <a:t>The graph is a scatterplot with regression line and confidence interval lines</a:t>
            </a:r>
            <a:endParaRPr sz="1500">
              <a:solidFill>
                <a:schemeClr val="dk2"/>
              </a:solidFill>
              <a:latin typeface="Montserrat"/>
              <a:ea typeface="Montserrat"/>
              <a:cs typeface="Montserrat"/>
              <a:sym typeface="Montserrat"/>
            </a:endParaRPr>
          </a:p>
        </p:txBody>
      </p:sp>
      <p:pic>
        <p:nvPicPr>
          <p:cNvPr id="2857" name="Google Shape;2857;p41"/>
          <p:cNvPicPr preferRelativeResize="0"/>
          <p:nvPr/>
        </p:nvPicPr>
        <p:blipFill>
          <a:blip r:embed="rId3">
            <a:alphaModFix/>
          </a:blip>
          <a:stretch>
            <a:fillRect/>
          </a:stretch>
        </p:blipFill>
        <p:spPr>
          <a:xfrm>
            <a:off x="4523750" y="1420875"/>
            <a:ext cx="3904200" cy="2452525"/>
          </a:xfrm>
          <a:prstGeom prst="rect">
            <a:avLst/>
          </a:prstGeom>
          <a:noFill/>
          <a:ln>
            <a:noFill/>
          </a:ln>
        </p:spPr>
      </p:pic>
      <p:sp>
        <p:nvSpPr>
          <p:cNvPr id="2858" name="Google Shape;2858;p41"/>
          <p:cNvSpPr txBox="1"/>
          <p:nvPr>
            <p:ph idx="4294967295" type="subTitle"/>
          </p:nvPr>
        </p:nvSpPr>
        <p:spPr>
          <a:xfrm>
            <a:off x="897449" y="1057575"/>
            <a:ext cx="442800" cy="49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000">
                <a:solidFill>
                  <a:schemeClr val="accent4"/>
                </a:solidFill>
                <a:latin typeface="Montserrat Black"/>
                <a:ea typeface="Montserrat Black"/>
                <a:cs typeface="Montserrat Black"/>
                <a:sym typeface="Montserrat Black"/>
              </a:rPr>
              <a:t>“</a:t>
            </a:r>
            <a:endParaRPr sz="4000">
              <a:solidFill>
                <a:schemeClr val="accent4"/>
              </a:solidFill>
              <a:latin typeface="Montserrat Black"/>
              <a:ea typeface="Montserrat Black"/>
              <a:cs typeface="Montserrat Black"/>
              <a:sym typeface="Montserrat Black"/>
            </a:endParaRPr>
          </a:p>
        </p:txBody>
      </p:sp>
      <p:sp>
        <p:nvSpPr>
          <p:cNvPr id="2859" name="Google Shape;2859;p41"/>
          <p:cNvSpPr txBox="1"/>
          <p:nvPr>
            <p:ph idx="4294967295" type="subTitle"/>
          </p:nvPr>
        </p:nvSpPr>
        <p:spPr>
          <a:xfrm rot="10800000">
            <a:off x="3680825" y="2765337"/>
            <a:ext cx="463500" cy="52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000">
                <a:solidFill>
                  <a:schemeClr val="accent4"/>
                </a:solidFill>
                <a:latin typeface="Montserrat Black"/>
                <a:ea typeface="Montserrat Black"/>
                <a:cs typeface="Montserrat Black"/>
                <a:sym typeface="Montserrat Black"/>
              </a:rPr>
              <a:t>“</a:t>
            </a:r>
            <a:endParaRPr sz="4000">
              <a:solidFill>
                <a:schemeClr val="accent4"/>
              </a:solidFill>
              <a:latin typeface="Montserrat Black"/>
              <a:ea typeface="Montserrat Black"/>
              <a:cs typeface="Montserrat Black"/>
              <a:sym typeface="Montserrat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3" name="Shape 2863"/>
        <p:cNvGrpSpPr/>
        <p:nvPr/>
      </p:nvGrpSpPr>
      <p:grpSpPr>
        <a:xfrm>
          <a:off x="0" y="0"/>
          <a:ext cx="0" cy="0"/>
          <a:chOff x="0" y="0"/>
          <a:chExt cx="0" cy="0"/>
        </a:xfrm>
      </p:grpSpPr>
      <p:sp>
        <p:nvSpPr>
          <p:cNvPr id="2864" name="Google Shape;2864;p42"/>
          <p:cNvSpPr txBox="1"/>
          <p:nvPr>
            <p:ph type="title"/>
          </p:nvPr>
        </p:nvSpPr>
        <p:spPr>
          <a:xfrm>
            <a:off x="1508250" y="437650"/>
            <a:ext cx="6127500" cy="108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Compare input variable</a:t>
            </a:r>
            <a:endParaRPr/>
          </a:p>
        </p:txBody>
      </p:sp>
      <p:pic>
        <p:nvPicPr>
          <p:cNvPr id="2865" name="Google Shape;2865;p42"/>
          <p:cNvPicPr preferRelativeResize="0"/>
          <p:nvPr/>
        </p:nvPicPr>
        <p:blipFill rotWithShape="1">
          <a:blip r:embed="rId3">
            <a:alphaModFix/>
          </a:blip>
          <a:srcRect b="57446" l="5207" r="20293" t="2313"/>
          <a:stretch/>
        </p:blipFill>
        <p:spPr>
          <a:xfrm>
            <a:off x="760275" y="1741925"/>
            <a:ext cx="3685025" cy="2398175"/>
          </a:xfrm>
          <a:prstGeom prst="rect">
            <a:avLst/>
          </a:prstGeom>
          <a:noFill/>
          <a:ln cap="flat" cmpd="sng" w="38100">
            <a:solidFill>
              <a:schemeClr val="dk2"/>
            </a:solidFill>
            <a:prstDash val="solid"/>
            <a:round/>
            <a:headEnd len="sm" w="sm" type="none"/>
            <a:tailEnd len="sm" w="sm" type="none"/>
          </a:ln>
        </p:spPr>
      </p:pic>
      <p:sp>
        <p:nvSpPr>
          <p:cNvPr id="2866" name="Google Shape;2866;p42"/>
          <p:cNvSpPr txBox="1"/>
          <p:nvPr/>
        </p:nvSpPr>
        <p:spPr>
          <a:xfrm>
            <a:off x="2096100" y="4239125"/>
            <a:ext cx="4951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6"/>
                </a:solidFill>
                <a:latin typeface="Montserrat"/>
                <a:ea typeface="Montserrat"/>
                <a:cs typeface="Montserrat"/>
                <a:sym typeface="Montserrat"/>
              </a:rPr>
              <a:t>It seems like Number of Beneficiaries can be a better indicator of outliers.</a:t>
            </a:r>
            <a:endParaRPr sz="1800">
              <a:solidFill>
                <a:schemeClr val="accent6"/>
              </a:solidFill>
              <a:latin typeface="Montserrat"/>
              <a:ea typeface="Montserrat"/>
              <a:cs typeface="Montserrat"/>
              <a:sym typeface="Montserrat"/>
            </a:endParaRPr>
          </a:p>
        </p:txBody>
      </p:sp>
      <p:pic>
        <p:nvPicPr>
          <p:cNvPr id="2867" name="Google Shape;2867;p42"/>
          <p:cNvPicPr preferRelativeResize="0"/>
          <p:nvPr/>
        </p:nvPicPr>
        <p:blipFill>
          <a:blip r:embed="rId4">
            <a:alphaModFix/>
          </a:blip>
          <a:stretch>
            <a:fillRect/>
          </a:stretch>
        </p:blipFill>
        <p:spPr>
          <a:xfrm>
            <a:off x="4891703" y="1741925"/>
            <a:ext cx="3677198" cy="239817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1" name="Shape 2871"/>
        <p:cNvGrpSpPr/>
        <p:nvPr/>
      </p:nvGrpSpPr>
      <p:grpSpPr>
        <a:xfrm>
          <a:off x="0" y="0"/>
          <a:ext cx="0" cy="0"/>
          <a:chOff x="0" y="0"/>
          <a:chExt cx="0" cy="0"/>
        </a:xfrm>
      </p:grpSpPr>
      <p:sp>
        <p:nvSpPr>
          <p:cNvPr id="2872" name="Google Shape;2872;p43"/>
          <p:cNvSpPr txBox="1"/>
          <p:nvPr>
            <p:ph type="title"/>
          </p:nvPr>
        </p:nvSpPr>
        <p:spPr>
          <a:xfrm>
            <a:off x="1947000" y="2215649"/>
            <a:ext cx="52500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accent4"/>
                </a:solidFill>
              </a:rPr>
              <a:t>Exploration</a:t>
            </a:r>
            <a:endParaRPr sz="4000">
              <a:solidFill>
                <a:schemeClr val="accent4"/>
              </a:solidFill>
            </a:endParaRPr>
          </a:p>
          <a:p>
            <a:pPr indent="0" lvl="0" marL="0" rtl="0" algn="ctr">
              <a:spcBef>
                <a:spcPts val="0"/>
              </a:spcBef>
              <a:spcAft>
                <a:spcPts val="0"/>
              </a:spcAft>
              <a:buNone/>
            </a:pPr>
            <a:r>
              <a:rPr lang="en" sz="4000">
                <a:solidFill>
                  <a:schemeClr val="accent4"/>
                </a:solidFill>
              </a:rPr>
              <a:t>Other Factors</a:t>
            </a:r>
            <a:endParaRPr sz="4000">
              <a:solidFill>
                <a:schemeClr val="accent4"/>
              </a:solidFill>
              <a:latin typeface="Montserrat"/>
              <a:ea typeface="Montserrat"/>
              <a:cs typeface="Montserrat"/>
              <a:sym typeface="Montserrat"/>
            </a:endParaRPr>
          </a:p>
        </p:txBody>
      </p:sp>
      <p:sp>
        <p:nvSpPr>
          <p:cNvPr id="2873" name="Google Shape;2873;p43"/>
          <p:cNvSpPr/>
          <p:nvPr/>
        </p:nvSpPr>
        <p:spPr>
          <a:xfrm>
            <a:off x="4199250" y="1286597"/>
            <a:ext cx="745500" cy="74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5000">
              <a:solidFill>
                <a:schemeClr val="lt1"/>
              </a:solidFill>
              <a:latin typeface="Montserrat ExtraBold"/>
              <a:ea typeface="Montserrat ExtraBold"/>
              <a:cs typeface="Montserrat ExtraBold"/>
              <a:sym typeface="Montserrat ExtraBold"/>
            </a:endParaRPr>
          </a:p>
        </p:txBody>
      </p:sp>
      <p:sp>
        <p:nvSpPr>
          <p:cNvPr id="2874" name="Google Shape;2874;p43"/>
          <p:cNvSpPr txBox="1"/>
          <p:nvPr>
            <p:ph idx="2" type="title"/>
          </p:nvPr>
        </p:nvSpPr>
        <p:spPr>
          <a:xfrm>
            <a:off x="4349700" y="1385447"/>
            <a:ext cx="4446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8" name="Shape 2878"/>
        <p:cNvGrpSpPr/>
        <p:nvPr/>
      </p:nvGrpSpPr>
      <p:grpSpPr>
        <a:xfrm>
          <a:off x="0" y="0"/>
          <a:ext cx="0" cy="0"/>
          <a:chOff x="0" y="0"/>
          <a:chExt cx="0" cy="0"/>
        </a:xfrm>
      </p:grpSpPr>
      <p:grpSp>
        <p:nvGrpSpPr>
          <p:cNvPr id="2879" name="Google Shape;2879;p44"/>
          <p:cNvGrpSpPr/>
          <p:nvPr/>
        </p:nvGrpSpPr>
        <p:grpSpPr>
          <a:xfrm>
            <a:off x="4874075" y="539488"/>
            <a:ext cx="745500" cy="745500"/>
            <a:chOff x="4991101" y="2204300"/>
            <a:chExt cx="745500" cy="745500"/>
          </a:xfrm>
        </p:grpSpPr>
        <p:sp>
          <p:nvSpPr>
            <p:cNvPr id="2880" name="Google Shape;2880;p44"/>
            <p:cNvSpPr/>
            <p:nvPr/>
          </p:nvSpPr>
          <p:spPr>
            <a:xfrm>
              <a:off x="4991101" y="2204300"/>
              <a:ext cx="745500" cy="74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1" name="Google Shape;2881;p44"/>
            <p:cNvGrpSpPr/>
            <p:nvPr/>
          </p:nvGrpSpPr>
          <p:grpSpPr>
            <a:xfrm>
              <a:off x="5183062" y="2346550"/>
              <a:ext cx="361579" cy="461001"/>
              <a:chOff x="4663359" y="1884267"/>
              <a:chExt cx="315624" cy="402410"/>
            </a:xfrm>
          </p:grpSpPr>
          <p:sp>
            <p:nvSpPr>
              <p:cNvPr id="2882" name="Google Shape;2882;p44"/>
              <p:cNvSpPr/>
              <p:nvPr/>
            </p:nvSpPr>
            <p:spPr>
              <a:xfrm>
                <a:off x="4663359" y="1884267"/>
                <a:ext cx="315624" cy="402410"/>
              </a:xfrm>
              <a:custGeom>
                <a:rect b="b" l="l" r="r" t="t"/>
                <a:pathLst>
                  <a:path extrusionOk="0" h="54974" w="43118">
                    <a:moveTo>
                      <a:pt x="25674" y="20235"/>
                    </a:moveTo>
                    <a:lnTo>
                      <a:pt x="21671" y="24253"/>
                    </a:lnTo>
                    <a:lnTo>
                      <a:pt x="17654" y="20235"/>
                    </a:lnTo>
                    <a:close/>
                    <a:moveTo>
                      <a:pt x="21678" y="2309"/>
                    </a:moveTo>
                    <a:cubicBezTo>
                      <a:pt x="24227" y="2309"/>
                      <a:pt x="26782" y="2889"/>
                      <a:pt x="29139" y="4061"/>
                    </a:cubicBezTo>
                    <a:cubicBezTo>
                      <a:pt x="34261" y="6600"/>
                      <a:pt x="37756" y="11588"/>
                      <a:pt x="38368" y="17293"/>
                    </a:cubicBezTo>
                    <a:cubicBezTo>
                      <a:pt x="38996" y="22983"/>
                      <a:pt x="36666" y="28614"/>
                      <a:pt x="32200" y="32198"/>
                    </a:cubicBezTo>
                    <a:cubicBezTo>
                      <a:pt x="29318" y="34468"/>
                      <a:pt x="27526" y="37858"/>
                      <a:pt x="27287" y="41532"/>
                    </a:cubicBezTo>
                    <a:lnTo>
                      <a:pt x="22791" y="41532"/>
                    </a:lnTo>
                    <a:lnTo>
                      <a:pt x="22791" y="26314"/>
                    </a:lnTo>
                    <a:lnTo>
                      <a:pt x="29183" y="19922"/>
                    </a:lnTo>
                    <a:cubicBezTo>
                      <a:pt x="29885" y="19220"/>
                      <a:pt x="29393" y="18010"/>
                      <a:pt x="28392" y="18010"/>
                    </a:cubicBezTo>
                    <a:lnTo>
                      <a:pt x="14951" y="18010"/>
                    </a:lnTo>
                    <a:cubicBezTo>
                      <a:pt x="13950" y="18010"/>
                      <a:pt x="13457" y="19220"/>
                      <a:pt x="14159" y="19922"/>
                    </a:cubicBezTo>
                    <a:lnTo>
                      <a:pt x="20551" y="26314"/>
                    </a:lnTo>
                    <a:lnTo>
                      <a:pt x="20551" y="41532"/>
                    </a:lnTo>
                    <a:lnTo>
                      <a:pt x="16056" y="41532"/>
                    </a:lnTo>
                    <a:cubicBezTo>
                      <a:pt x="15891" y="37948"/>
                      <a:pt x="14174" y="34618"/>
                      <a:pt x="11381" y="32392"/>
                    </a:cubicBezTo>
                    <a:cubicBezTo>
                      <a:pt x="7125" y="29136"/>
                      <a:pt x="4705" y="24014"/>
                      <a:pt x="4884" y="18667"/>
                    </a:cubicBezTo>
                    <a:cubicBezTo>
                      <a:pt x="5034" y="12932"/>
                      <a:pt x="8095" y="7675"/>
                      <a:pt x="13009" y="4718"/>
                    </a:cubicBezTo>
                    <a:cubicBezTo>
                      <a:pt x="15669" y="3117"/>
                      <a:pt x="18670" y="2309"/>
                      <a:pt x="21678" y="2309"/>
                    </a:cubicBezTo>
                    <a:close/>
                    <a:moveTo>
                      <a:pt x="27824" y="43773"/>
                    </a:moveTo>
                    <a:cubicBezTo>
                      <a:pt x="28765" y="43773"/>
                      <a:pt x="29512" y="44519"/>
                      <a:pt x="29512" y="45445"/>
                    </a:cubicBezTo>
                    <a:cubicBezTo>
                      <a:pt x="29512" y="46386"/>
                      <a:pt x="28765" y="47133"/>
                      <a:pt x="27824" y="47133"/>
                    </a:cubicBezTo>
                    <a:lnTo>
                      <a:pt x="15503" y="47133"/>
                    </a:lnTo>
                    <a:cubicBezTo>
                      <a:pt x="14577" y="47133"/>
                      <a:pt x="13830" y="46386"/>
                      <a:pt x="13830" y="45445"/>
                    </a:cubicBezTo>
                    <a:cubicBezTo>
                      <a:pt x="13830" y="44519"/>
                      <a:pt x="14577" y="43773"/>
                      <a:pt x="15503" y="43773"/>
                    </a:cubicBezTo>
                    <a:close/>
                    <a:moveTo>
                      <a:pt x="26704" y="49373"/>
                    </a:moveTo>
                    <a:cubicBezTo>
                      <a:pt x="27645" y="49373"/>
                      <a:pt x="28392" y="50120"/>
                      <a:pt x="28392" y="51046"/>
                    </a:cubicBezTo>
                    <a:cubicBezTo>
                      <a:pt x="28392" y="51987"/>
                      <a:pt x="27645" y="52734"/>
                      <a:pt x="26704" y="52734"/>
                    </a:cubicBezTo>
                    <a:lnTo>
                      <a:pt x="16623" y="52734"/>
                    </a:lnTo>
                    <a:cubicBezTo>
                      <a:pt x="15697" y="52734"/>
                      <a:pt x="14951" y="51987"/>
                      <a:pt x="14951" y="51046"/>
                    </a:cubicBezTo>
                    <a:cubicBezTo>
                      <a:pt x="14951" y="50120"/>
                      <a:pt x="15697" y="49373"/>
                      <a:pt x="16623" y="49373"/>
                    </a:cubicBezTo>
                    <a:close/>
                    <a:moveTo>
                      <a:pt x="21578" y="1"/>
                    </a:moveTo>
                    <a:cubicBezTo>
                      <a:pt x="16237" y="1"/>
                      <a:pt x="10917" y="2229"/>
                      <a:pt x="7140" y="6615"/>
                    </a:cubicBezTo>
                    <a:cubicBezTo>
                      <a:pt x="1" y="14919"/>
                      <a:pt x="1315" y="27509"/>
                      <a:pt x="10007" y="34170"/>
                    </a:cubicBezTo>
                    <a:cubicBezTo>
                      <a:pt x="12367" y="36051"/>
                      <a:pt x="13756" y="38904"/>
                      <a:pt x="13815" y="41936"/>
                    </a:cubicBezTo>
                    <a:cubicBezTo>
                      <a:pt x="11008" y="43250"/>
                      <a:pt x="10799" y="47148"/>
                      <a:pt x="13442" y="48776"/>
                    </a:cubicBezTo>
                    <a:cubicBezTo>
                      <a:pt x="11560" y="51360"/>
                      <a:pt x="13412" y="54974"/>
                      <a:pt x="16608" y="54974"/>
                    </a:cubicBezTo>
                    <a:lnTo>
                      <a:pt x="26689" y="54974"/>
                    </a:lnTo>
                    <a:cubicBezTo>
                      <a:pt x="28855" y="54974"/>
                      <a:pt x="30617" y="53211"/>
                      <a:pt x="30617" y="51046"/>
                    </a:cubicBezTo>
                    <a:cubicBezTo>
                      <a:pt x="30617" y="50239"/>
                      <a:pt x="30348" y="49433"/>
                      <a:pt x="29870" y="48776"/>
                    </a:cubicBezTo>
                    <a:cubicBezTo>
                      <a:pt x="32514" y="47163"/>
                      <a:pt x="32305" y="43265"/>
                      <a:pt x="29512" y="41936"/>
                    </a:cubicBezTo>
                    <a:cubicBezTo>
                      <a:pt x="29617" y="38799"/>
                      <a:pt x="31125" y="35872"/>
                      <a:pt x="33589" y="33946"/>
                    </a:cubicBezTo>
                    <a:cubicBezTo>
                      <a:pt x="42550" y="26732"/>
                      <a:pt x="43118" y="13291"/>
                      <a:pt x="34784" y="5345"/>
                    </a:cubicBezTo>
                    <a:lnTo>
                      <a:pt x="34814" y="5345"/>
                    </a:lnTo>
                    <a:cubicBezTo>
                      <a:pt x="31101" y="1766"/>
                      <a:pt x="26331" y="1"/>
                      <a:pt x="2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4"/>
              <p:cNvSpPr/>
              <p:nvPr/>
            </p:nvSpPr>
            <p:spPr>
              <a:xfrm>
                <a:off x="4723486" y="1926005"/>
                <a:ext cx="102443" cy="103981"/>
              </a:xfrm>
              <a:custGeom>
                <a:rect b="b" l="l" r="r" t="t"/>
                <a:pathLst>
                  <a:path extrusionOk="0" h="14205" w="13995">
                    <a:moveTo>
                      <a:pt x="12841" y="0"/>
                    </a:moveTo>
                    <a:cubicBezTo>
                      <a:pt x="12822" y="0"/>
                      <a:pt x="12804" y="1"/>
                      <a:pt x="12785" y="2"/>
                    </a:cubicBezTo>
                    <a:lnTo>
                      <a:pt x="12785" y="17"/>
                    </a:lnTo>
                    <a:cubicBezTo>
                      <a:pt x="5825" y="450"/>
                      <a:pt x="300" y="6080"/>
                      <a:pt x="16" y="13055"/>
                    </a:cubicBezTo>
                    <a:cubicBezTo>
                      <a:pt x="1" y="13682"/>
                      <a:pt x="479" y="14190"/>
                      <a:pt x="1106" y="14205"/>
                    </a:cubicBezTo>
                    <a:lnTo>
                      <a:pt x="1136" y="14205"/>
                    </a:lnTo>
                    <a:cubicBezTo>
                      <a:pt x="1733" y="14205"/>
                      <a:pt x="2241" y="13727"/>
                      <a:pt x="2256" y="13115"/>
                    </a:cubicBezTo>
                    <a:cubicBezTo>
                      <a:pt x="2495" y="7305"/>
                      <a:pt x="7095" y="2615"/>
                      <a:pt x="12890" y="2242"/>
                    </a:cubicBezTo>
                    <a:cubicBezTo>
                      <a:pt x="13517" y="2212"/>
                      <a:pt x="13995" y="1689"/>
                      <a:pt x="13965" y="1077"/>
                    </a:cubicBezTo>
                    <a:cubicBezTo>
                      <a:pt x="13936" y="468"/>
                      <a:pt x="13443" y="0"/>
                      <a:pt x="12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4" name="Google Shape;2884;p44"/>
          <p:cNvSpPr txBox="1"/>
          <p:nvPr>
            <p:ph idx="3" type="subTitle"/>
          </p:nvPr>
        </p:nvSpPr>
        <p:spPr>
          <a:xfrm>
            <a:off x="4808850" y="2235000"/>
            <a:ext cx="3348900" cy="1729800"/>
          </a:xfrm>
          <a:prstGeom prst="rect">
            <a:avLst/>
          </a:prstGeom>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a:t>United States Medical Licensing Exam (USMLE)</a:t>
            </a:r>
            <a:endParaRPr/>
          </a:p>
          <a:p>
            <a:pPr indent="-330200" lvl="0" marL="457200" rtl="0" algn="l">
              <a:lnSpc>
                <a:spcPct val="150000"/>
              </a:lnSpc>
              <a:spcBef>
                <a:spcPts val="0"/>
              </a:spcBef>
              <a:spcAft>
                <a:spcPts val="0"/>
              </a:spcAft>
              <a:buSzPts val="1600"/>
              <a:buChar char="●"/>
            </a:pPr>
            <a:r>
              <a:rPr lang="en"/>
              <a:t>specialize (e.g., cardiology, neurology, ophthalmology) and work in urban areas</a:t>
            </a:r>
            <a:endParaRPr/>
          </a:p>
          <a:p>
            <a:pPr indent="-330200" lvl="0" marL="457200" rtl="0" algn="l">
              <a:lnSpc>
                <a:spcPct val="150000"/>
              </a:lnSpc>
              <a:spcBef>
                <a:spcPts val="0"/>
              </a:spcBef>
              <a:spcAft>
                <a:spcPts val="0"/>
              </a:spcAft>
              <a:buSzPts val="1600"/>
              <a:buChar char="●"/>
            </a:pPr>
            <a:r>
              <a:rPr lang="en"/>
              <a:t>Typical medical curriculum</a:t>
            </a:r>
            <a:endParaRPr/>
          </a:p>
          <a:p>
            <a:pPr indent="-330200" lvl="0" marL="457200" rtl="0" algn="l">
              <a:lnSpc>
                <a:spcPct val="150000"/>
              </a:lnSpc>
              <a:spcBef>
                <a:spcPts val="0"/>
              </a:spcBef>
              <a:spcAft>
                <a:spcPts val="0"/>
              </a:spcAft>
              <a:buSzPts val="1600"/>
              <a:buChar char="●"/>
            </a:pPr>
            <a:r>
              <a:rPr lang="en"/>
              <a:t>155 accredited MD programs</a:t>
            </a:r>
            <a:endParaRPr/>
          </a:p>
        </p:txBody>
      </p:sp>
      <p:sp>
        <p:nvSpPr>
          <p:cNvPr id="2885" name="Google Shape;2885;p44"/>
          <p:cNvSpPr txBox="1"/>
          <p:nvPr>
            <p:ph idx="1" type="subTitle"/>
          </p:nvPr>
        </p:nvSpPr>
        <p:spPr>
          <a:xfrm>
            <a:off x="857250" y="1866900"/>
            <a:ext cx="3881400" cy="2097900"/>
          </a:xfrm>
          <a:prstGeom prst="rect">
            <a:avLst/>
          </a:prstGeom>
        </p:spPr>
        <p:txBody>
          <a:bodyPr anchorCtr="0" anchor="ctr" bIns="91425" lIns="91425" spcFirstLastPara="1" rIns="91425" wrap="square" tIns="91425">
            <a:noAutofit/>
          </a:bodyPr>
          <a:lstStyle/>
          <a:p>
            <a:pPr indent="-330200" lvl="0" marL="457200" rtl="0" algn="l">
              <a:spcBef>
                <a:spcPts val="1000"/>
              </a:spcBef>
              <a:spcAft>
                <a:spcPts val="0"/>
              </a:spcAft>
              <a:buSzPts val="1600"/>
              <a:buChar char="●"/>
            </a:pPr>
            <a:r>
              <a:rPr lang="en"/>
              <a:t>Comprehensive Medical Licensing Examination </a:t>
            </a:r>
            <a:endParaRPr/>
          </a:p>
          <a:p>
            <a:pPr indent="-330200" lvl="0" marL="457200" rtl="0" algn="l">
              <a:spcBef>
                <a:spcPts val="1000"/>
              </a:spcBef>
              <a:spcAft>
                <a:spcPts val="0"/>
              </a:spcAft>
              <a:buSzPts val="1600"/>
              <a:buChar char="●"/>
            </a:pPr>
            <a:r>
              <a:rPr lang="en"/>
              <a:t>practice as primary care physicians and work in rural areas (more on this later) </a:t>
            </a:r>
            <a:endParaRPr/>
          </a:p>
          <a:p>
            <a:pPr indent="-330200" lvl="0" marL="457200" rtl="0" algn="l">
              <a:spcBef>
                <a:spcPts val="1000"/>
              </a:spcBef>
              <a:spcAft>
                <a:spcPts val="0"/>
              </a:spcAft>
              <a:buSzPts val="1600"/>
              <a:buChar char="●"/>
            </a:pPr>
            <a:r>
              <a:rPr lang="en"/>
              <a:t>200 hours of training in osteopathic manipulative treatment</a:t>
            </a:r>
            <a:endParaRPr/>
          </a:p>
          <a:p>
            <a:pPr indent="-330200" lvl="0" marL="457200" rtl="0" algn="l">
              <a:spcBef>
                <a:spcPts val="1000"/>
              </a:spcBef>
              <a:spcAft>
                <a:spcPts val="0"/>
              </a:spcAft>
              <a:buSzPts val="1600"/>
              <a:buChar char="●"/>
            </a:pPr>
            <a:r>
              <a:rPr lang="en"/>
              <a:t>37 accredited DO programs</a:t>
            </a:r>
            <a:endParaRPr/>
          </a:p>
          <a:p>
            <a:pPr indent="-330200" lvl="0" marL="457200" rtl="0" algn="l">
              <a:spcBef>
                <a:spcPts val="1000"/>
              </a:spcBef>
              <a:spcAft>
                <a:spcPts val="0"/>
              </a:spcAft>
              <a:buSzPts val="1600"/>
              <a:buChar char="●"/>
            </a:pPr>
            <a:r>
              <a:rPr lang="en"/>
              <a:t>More nontraditional backgrounds</a:t>
            </a:r>
            <a:endParaRPr/>
          </a:p>
        </p:txBody>
      </p:sp>
      <p:sp>
        <p:nvSpPr>
          <p:cNvPr id="2886" name="Google Shape;2886;p44"/>
          <p:cNvSpPr txBox="1"/>
          <p:nvPr>
            <p:ph type="title"/>
          </p:nvPr>
        </p:nvSpPr>
        <p:spPr>
          <a:xfrm>
            <a:off x="2278450" y="680350"/>
            <a:ext cx="1201800" cy="46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DO</a:t>
            </a:r>
            <a:endParaRPr/>
          </a:p>
        </p:txBody>
      </p:sp>
      <p:sp>
        <p:nvSpPr>
          <p:cNvPr id="2887" name="Google Shape;2887;p44"/>
          <p:cNvSpPr txBox="1"/>
          <p:nvPr>
            <p:ph idx="2" type="title"/>
          </p:nvPr>
        </p:nvSpPr>
        <p:spPr>
          <a:xfrm>
            <a:off x="5897275" y="680341"/>
            <a:ext cx="2533500" cy="46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MD</a:t>
            </a:r>
            <a:endParaRPr/>
          </a:p>
        </p:txBody>
      </p:sp>
      <p:grpSp>
        <p:nvGrpSpPr>
          <p:cNvPr id="2888" name="Google Shape;2888;p44"/>
          <p:cNvGrpSpPr/>
          <p:nvPr/>
        </p:nvGrpSpPr>
        <p:grpSpPr>
          <a:xfrm>
            <a:off x="1440450" y="539488"/>
            <a:ext cx="745500" cy="745500"/>
            <a:chOff x="3369300" y="539500"/>
            <a:chExt cx="745500" cy="745500"/>
          </a:xfrm>
        </p:grpSpPr>
        <p:sp>
          <p:nvSpPr>
            <p:cNvPr id="2889" name="Google Shape;2889;p44"/>
            <p:cNvSpPr/>
            <p:nvPr/>
          </p:nvSpPr>
          <p:spPr>
            <a:xfrm>
              <a:off x="3369300" y="539500"/>
              <a:ext cx="745500" cy="7455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0" name="Google Shape;2890;p44"/>
            <p:cNvGrpSpPr/>
            <p:nvPr/>
          </p:nvGrpSpPr>
          <p:grpSpPr>
            <a:xfrm>
              <a:off x="3534084" y="716569"/>
              <a:ext cx="415931" cy="416151"/>
              <a:chOff x="5326775" y="546500"/>
              <a:chExt cx="994575" cy="995100"/>
            </a:xfrm>
          </p:grpSpPr>
          <p:sp>
            <p:nvSpPr>
              <p:cNvPr id="2891" name="Google Shape;2891;p44"/>
              <p:cNvSpPr/>
              <p:nvPr/>
            </p:nvSpPr>
            <p:spPr>
              <a:xfrm>
                <a:off x="5326775" y="546500"/>
                <a:ext cx="994575" cy="995100"/>
              </a:xfrm>
              <a:custGeom>
                <a:rect b="b" l="l" r="r" t="t"/>
                <a:pathLst>
                  <a:path extrusionOk="0" h="39804" w="39783">
                    <a:moveTo>
                      <a:pt x="37405" y="1593"/>
                    </a:moveTo>
                    <a:cubicBezTo>
                      <a:pt x="37841" y="1593"/>
                      <a:pt x="38191" y="1953"/>
                      <a:pt x="38191" y="2388"/>
                    </a:cubicBezTo>
                    <a:cubicBezTo>
                      <a:pt x="38191" y="2824"/>
                      <a:pt x="37841" y="3184"/>
                      <a:pt x="37405" y="3184"/>
                    </a:cubicBezTo>
                    <a:lnTo>
                      <a:pt x="2388" y="3184"/>
                    </a:lnTo>
                    <a:cubicBezTo>
                      <a:pt x="1943" y="3184"/>
                      <a:pt x="1593" y="2824"/>
                      <a:pt x="1593" y="2388"/>
                    </a:cubicBezTo>
                    <a:cubicBezTo>
                      <a:pt x="1593" y="1953"/>
                      <a:pt x="1943" y="1593"/>
                      <a:pt x="2388" y="1593"/>
                    </a:cubicBezTo>
                    <a:close/>
                    <a:moveTo>
                      <a:pt x="35814" y="4776"/>
                    </a:moveTo>
                    <a:lnTo>
                      <a:pt x="35814" y="27855"/>
                    </a:lnTo>
                    <a:cubicBezTo>
                      <a:pt x="35814" y="28290"/>
                      <a:pt x="35453" y="28651"/>
                      <a:pt x="35018" y="28651"/>
                    </a:cubicBezTo>
                    <a:lnTo>
                      <a:pt x="4776" y="28651"/>
                    </a:lnTo>
                    <a:cubicBezTo>
                      <a:pt x="4330" y="28651"/>
                      <a:pt x="3980" y="28290"/>
                      <a:pt x="3980" y="27855"/>
                    </a:cubicBezTo>
                    <a:lnTo>
                      <a:pt x="3980" y="4776"/>
                    </a:lnTo>
                    <a:close/>
                    <a:moveTo>
                      <a:pt x="19897" y="35018"/>
                    </a:moveTo>
                    <a:cubicBezTo>
                      <a:pt x="20767" y="35018"/>
                      <a:pt x="21489" y="35729"/>
                      <a:pt x="21489" y="36609"/>
                    </a:cubicBezTo>
                    <a:cubicBezTo>
                      <a:pt x="21489" y="37571"/>
                      <a:pt x="20703" y="38207"/>
                      <a:pt x="19883" y="38207"/>
                    </a:cubicBezTo>
                    <a:cubicBezTo>
                      <a:pt x="19489" y="38207"/>
                      <a:pt x="19088" y="38061"/>
                      <a:pt x="18762" y="37734"/>
                    </a:cubicBezTo>
                    <a:cubicBezTo>
                      <a:pt x="17764" y="36737"/>
                      <a:pt x="18475" y="35018"/>
                      <a:pt x="19897" y="35018"/>
                    </a:cubicBezTo>
                    <a:close/>
                    <a:moveTo>
                      <a:pt x="2388" y="1"/>
                    </a:moveTo>
                    <a:cubicBezTo>
                      <a:pt x="1062" y="1"/>
                      <a:pt x="1" y="1073"/>
                      <a:pt x="1" y="2388"/>
                    </a:cubicBezTo>
                    <a:cubicBezTo>
                      <a:pt x="1" y="3704"/>
                      <a:pt x="1062" y="4776"/>
                      <a:pt x="2388" y="4776"/>
                    </a:cubicBezTo>
                    <a:lnTo>
                      <a:pt x="2388" y="27855"/>
                    </a:lnTo>
                    <a:cubicBezTo>
                      <a:pt x="2388" y="29171"/>
                      <a:pt x="3449" y="30243"/>
                      <a:pt x="4776" y="30243"/>
                    </a:cubicBezTo>
                    <a:lnTo>
                      <a:pt x="19101" y="30243"/>
                    </a:lnTo>
                    <a:lnTo>
                      <a:pt x="19101" y="33543"/>
                    </a:lnTo>
                    <a:cubicBezTo>
                      <a:pt x="17541" y="33935"/>
                      <a:pt x="16533" y="35432"/>
                      <a:pt x="16735" y="37023"/>
                    </a:cubicBezTo>
                    <a:cubicBezTo>
                      <a:pt x="16936" y="38615"/>
                      <a:pt x="18284" y="39803"/>
                      <a:pt x="19897" y="39803"/>
                    </a:cubicBezTo>
                    <a:cubicBezTo>
                      <a:pt x="21499" y="39803"/>
                      <a:pt x="22847" y="38615"/>
                      <a:pt x="23048" y="37023"/>
                    </a:cubicBezTo>
                    <a:cubicBezTo>
                      <a:pt x="23250" y="35432"/>
                      <a:pt x="22242" y="33935"/>
                      <a:pt x="20693" y="33543"/>
                    </a:cubicBezTo>
                    <a:lnTo>
                      <a:pt x="20693" y="30243"/>
                    </a:lnTo>
                    <a:lnTo>
                      <a:pt x="35018" y="30243"/>
                    </a:lnTo>
                    <a:cubicBezTo>
                      <a:pt x="36334" y="30243"/>
                      <a:pt x="37405" y="29171"/>
                      <a:pt x="37405" y="27855"/>
                    </a:cubicBezTo>
                    <a:lnTo>
                      <a:pt x="37405" y="4776"/>
                    </a:lnTo>
                    <a:cubicBezTo>
                      <a:pt x="38721" y="4776"/>
                      <a:pt x="39782" y="3704"/>
                      <a:pt x="39782" y="2388"/>
                    </a:cubicBezTo>
                    <a:cubicBezTo>
                      <a:pt x="39782" y="1073"/>
                      <a:pt x="38721" y="1"/>
                      <a:pt x="37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4"/>
              <p:cNvSpPr/>
              <p:nvPr/>
            </p:nvSpPr>
            <p:spPr>
              <a:xfrm>
                <a:off x="5485950" y="1103600"/>
                <a:ext cx="437475" cy="39825"/>
              </a:xfrm>
              <a:custGeom>
                <a:rect b="b" l="l" r="r" t="t"/>
                <a:pathLst>
                  <a:path extrusionOk="0" h="1593" w="17499">
                    <a:moveTo>
                      <a:pt x="796" y="0"/>
                    </a:moveTo>
                    <a:cubicBezTo>
                      <a:pt x="351" y="0"/>
                      <a:pt x="1" y="361"/>
                      <a:pt x="1" y="796"/>
                    </a:cubicBezTo>
                    <a:cubicBezTo>
                      <a:pt x="1" y="1231"/>
                      <a:pt x="351" y="1592"/>
                      <a:pt x="796" y="1592"/>
                    </a:cubicBezTo>
                    <a:lnTo>
                      <a:pt x="16713" y="1592"/>
                    </a:lnTo>
                    <a:cubicBezTo>
                      <a:pt x="17148" y="1592"/>
                      <a:pt x="17499" y="1231"/>
                      <a:pt x="17499" y="796"/>
                    </a:cubicBezTo>
                    <a:cubicBezTo>
                      <a:pt x="17499" y="361"/>
                      <a:pt x="17148" y="0"/>
                      <a:pt x="167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4"/>
              <p:cNvSpPr/>
              <p:nvPr/>
            </p:nvSpPr>
            <p:spPr>
              <a:xfrm>
                <a:off x="5485950" y="944425"/>
                <a:ext cx="676225" cy="39825"/>
              </a:xfrm>
              <a:custGeom>
                <a:rect b="b" l="l" r="r" t="t"/>
                <a:pathLst>
                  <a:path extrusionOk="0" h="1593" w="27049">
                    <a:moveTo>
                      <a:pt x="796" y="1"/>
                    </a:moveTo>
                    <a:cubicBezTo>
                      <a:pt x="351" y="1"/>
                      <a:pt x="1" y="361"/>
                      <a:pt x="1" y="797"/>
                    </a:cubicBezTo>
                    <a:cubicBezTo>
                      <a:pt x="1" y="1232"/>
                      <a:pt x="351" y="1592"/>
                      <a:pt x="796" y="1592"/>
                    </a:cubicBezTo>
                    <a:lnTo>
                      <a:pt x="26263" y="1592"/>
                    </a:lnTo>
                    <a:cubicBezTo>
                      <a:pt x="26698" y="1592"/>
                      <a:pt x="27049" y="1232"/>
                      <a:pt x="27049" y="797"/>
                    </a:cubicBezTo>
                    <a:cubicBezTo>
                      <a:pt x="27049" y="361"/>
                      <a:pt x="26698" y="1"/>
                      <a:pt x="26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4"/>
              <p:cNvSpPr/>
              <p:nvPr/>
            </p:nvSpPr>
            <p:spPr>
              <a:xfrm>
                <a:off x="5485950" y="785250"/>
                <a:ext cx="676225" cy="39825"/>
              </a:xfrm>
              <a:custGeom>
                <a:rect b="b" l="l" r="r" t="t"/>
                <a:pathLst>
                  <a:path extrusionOk="0" h="1593" w="27049">
                    <a:moveTo>
                      <a:pt x="796" y="1"/>
                    </a:moveTo>
                    <a:cubicBezTo>
                      <a:pt x="351" y="1"/>
                      <a:pt x="1" y="362"/>
                      <a:pt x="1" y="797"/>
                    </a:cubicBezTo>
                    <a:cubicBezTo>
                      <a:pt x="1" y="1232"/>
                      <a:pt x="351" y="1593"/>
                      <a:pt x="796" y="1593"/>
                    </a:cubicBezTo>
                    <a:lnTo>
                      <a:pt x="26263" y="1593"/>
                    </a:lnTo>
                    <a:cubicBezTo>
                      <a:pt x="26698" y="1593"/>
                      <a:pt x="27049" y="1232"/>
                      <a:pt x="27049" y="797"/>
                    </a:cubicBezTo>
                    <a:cubicBezTo>
                      <a:pt x="27049" y="362"/>
                      <a:pt x="26698" y="1"/>
                      <a:pt x="26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95" name="Google Shape;2895;p44"/>
          <p:cNvSpPr txBox="1"/>
          <p:nvPr/>
        </p:nvSpPr>
        <p:spPr>
          <a:xfrm>
            <a:off x="5619575" y="1285000"/>
            <a:ext cx="20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Light"/>
                <a:ea typeface="Nunito Light"/>
                <a:cs typeface="Nunito Light"/>
                <a:sym typeface="Nunito Light"/>
              </a:rPr>
              <a:t>= Doctor of Medicine</a:t>
            </a:r>
            <a:endParaRPr>
              <a:latin typeface="Nunito Light"/>
              <a:ea typeface="Nunito Light"/>
              <a:cs typeface="Nunito Light"/>
              <a:sym typeface="Nunito Light"/>
            </a:endParaRPr>
          </a:p>
        </p:txBody>
      </p:sp>
      <p:sp>
        <p:nvSpPr>
          <p:cNvPr id="2896" name="Google Shape;2896;p44"/>
          <p:cNvSpPr txBox="1"/>
          <p:nvPr/>
        </p:nvSpPr>
        <p:spPr>
          <a:xfrm>
            <a:off x="2016775" y="1079825"/>
            <a:ext cx="342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Light"/>
                <a:ea typeface="Nunito Light"/>
                <a:cs typeface="Nunito Light"/>
                <a:sym typeface="Nunito Light"/>
              </a:rPr>
              <a:t>= Doctor of Osteopathic </a:t>
            </a:r>
            <a:endParaRPr>
              <a:latin typeface="Nunito Light"/>
              <a:ea typeface="Nunito Light"/>
              <a:cs typeface="Nunito Light"/>
              <a:sym typeface="Nunito Light"/>
            </a:endParaRPr>
          </a:p>
          <a:p>
            <a:pPr indent="0" lvl="0" marL="457200" rtl="0" algn="l">
              <a:spcBef>
                <a:spcPts val="0"/>
              </a:spcBef>
              <a:spcAft>
                <a:spcPts val="0"/>
              </a:spcAft>
              <a:buNone/>
            </a:pPr>
            <a:r>
              <a:rPr lang="en">
                <a:latin typeface="Nunito Light"/>
                <a:ea typeface="Nunito Light"/>
                <a:cs typeface="Nunito Light"/>
                <a:sym typeface="Nunito Light"/>
              </a:rPr>
              <a:t>  Medicine</a:t>
            </a:r>
            <a:endParaRPr>
              <a:latin typeface="Nunito Light"/>
              <a:ea typeface="Nunito Light"/>
              <a:cs typeface="Nunito Light"/>
              <a:sym typeface="Nuni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0" name="Shape 2900"/>
        <p:cNvGrpSpPr/>
        <p:nvPr/>
      </p:nvGrpSpPr>
      <p:grpSpPr>
        <a:xfrm>
          <a:off x="0" y="0"/>
          <a:ext cx="0" cy="0"/>
          <a:chOff x="0" y="0"/>
          <a:chExt cx="0" cy="0"/>
        </a:xfrm>
      </p:grpSpPr>
      <p:sp>
        <p:nvSpPr>
          <p:cNvPr id="2901" name="Google Shape;2901;p45"/>
          <p:cNvSpPr txBox="1"/>
          <p:nvPr>
            <p:ph type="title"/>
          </p:nvPr>
        </p:nvSpPr>
        <p:spPr>
          <a:xfrm>
            <a:off x="1725325" y="539500"/>
            <a:ext cx="53775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Bar Plot</a:t>
            </a:r>
            <a:endParaRPr/>
          </a:p>
        </p:txBody>
      </p:sp>
      <p:cxnSp>
        <p:nvCxnSpPr>
          <p:cNvPr id="2902" name="Google Shape;2902;p45"/>
          <p:cNvCxnSpPr/>
          <p:nvPr/>
        </p:nvCxnSpPr>
        <p:spPr>
          <a:xfrm>
            <a:off x="3874179" y="1556239"/>
            <a:ext cx="0" cy="2791500"/>
          </a:xfrm>
          <a:prstGeom prst="straightConnector1">
            <a:avLst/>
          </a:prstGeom>
          <a:noFill/>
          <a:ln cap="flat" cmpd="sng" w="19050">
            <a:solidFill>
              <a:schemeClr val="accent4"/>
            </a:solidFill>
            <a:prstDash val="solid"/>
            <a:round/>
            <a:headEnd len="med" w="med" type="none"/>
            <a:tailEnd len="med" w="med" type="none"/>
          </a:ln>
        </p:spPr>
      </p:cxnSp>
      <p:sp>
        <p:nvSpPr>
          <p:cNvPr id="2903" name="Google Shape;2903;p45"/>
          <p:cNvSpPr txBox="1"/>
          <p:nvPr/>
        </p:nvSpPr>
        <p:spPr>
          <a:xfrm flipH="1">
            <a:off x="1208100" y="1866963"/>
            <a:ext cx="2061900" cy="50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latin typeface="Nunito"/>
                <a:ea typeface="Nunito"/>
                <a:cs typeface="Nunito"/>
                <a:sym typeface="Nunito"/>
              </a:rPr>
              <a:t>MD and DO are categorical data </a:t>
            </a:r>
            <a:endParaRPr>
              <a:solidFill>
                <a:schemeClr val="accent2"/>
              </a:solidFill>
              <a:latin typeface="Nunito"/>
              <a:ea typeface="Nunito"/>
              <a:cs typeface="Nunito"/>
              <a:sym typeface="Nunito"/>
            </a:endParaRPr>
          </a:p>
          <a:p>
            <a:pPr indent="0" lvl="0" marL="0" rtl="0" algn="r">
              <a:spcBef>
                <a:spcPts val="0"/>
              </a:spcBef>
              <a:spcAft>
                <a:spcPts val="0"/>
              </a:spcAft>
              <a:buNone/>
            </a:pPr>
            <a:r>
              <a:rPr lang="en">
                <a:solidFill>
                  <a:schemeClr val="accent2"/>
                </a:solidFill>
                <a:latin typeface="Nunito"/>
                <a:ea typeface="Nunito"/>
                <a:cs typeface="Nunito"/>
                <a:sym typeface="Nunito"/>
              </a:rPr>
              <a:t>-- barplot</a:t>
            </a:r>
            <a:endParaRPr>
              <a:solidFill>
                <a:schemeClr val="accent2"/>
              </a:solidFill>
              <a:latin typeface="Nunito"/>
              <a:ea typeface="Nunito"/>
              <a:cs typeface="Nunito"/>
              <a:sym typeface="Nunito"/>
            </a:endParaRPr>
          </a:p>
        </p:txBody>
      </p:sp>
      <p:sp>
        <p:nvSpPr>
          <p:cNvPr id="2904" name="Google Shape;2904;p45"/>
          <p:cNvSpPr/>
          <p:nvPr/>
        </p:nvSpPr>
        <p:spPr>
          <a:xfrm flipH="1">
            <a:off x="3013490" y="1490857"/>
            <a:ext cx="256500" cy="2565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5"/>
          <p:cNvSpPr txBox="1"/>
          <p:nvPr/>
        </p:nvSpPr>
        <p:spPr>
          <a:xfrm flipH="1">
            <a:off x="902400" y="3055950"/>
            <a:ext cx="2443800" cy="12918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accent2"/>
                </a:solidFill>
                <a:latin typeface="Nunito"/>
                <a:ea typeface="Nunito"/>
                <a:cs typeface="Nunito"/>
                <a:sym typeface="Nunito"/>
              </a:rPr>
              <a:t>Providers with MD credential tend to set higher average submitted charge amount in healthcare products than those with DO credential.</a:t>
            </a:r>
            <a:endParaRPr>
              <a:solidFill>
                <a:schemeClr val="accent2"/>
              </a:solidFill>
              <a:latin typeface="Nunito"/>
              <a:ea typeface="Nunito"/>
              <a:cs typeface="Nunito"/>
              <a:sym typeface="Nunito"/>
            </a:endParaRPr>
          </a:p>
        </p:txBody>
      </p:sp>
      <p:sp>
        <p:nvSpPr>
          <p:cNvPr id="2906" name="Google Shape;2906;p45"/>
          <p:cNvSpPr/>
          <p:nvPr/>
        </p:nvSpPr>
        <p:spPr>
          <a:xfrm flipH="1">
            <a:off x="3013490" y="2586259"/>
            <a:ext cx="256500" cy="2565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07" name="Google Shape;2907;p45"/>
          <p:cNvPicPr preferRelativeResize="0"/>
          <p:nvPr/>
        </p:nvPicPr>
        <p:blipFill>
          <a:blip r:embed="rId3">
            <a:alphaModFix/>
          </a:blip>
          <a:stretch>
            <a:fillRect/>
          </a:stretch>
        </p:blipFill>
        <p:spPr>
          <a:xfrm>
            <a:off x="4311900" y="1556200"/>
            <a:ext cx="3973800" cy="2791600"/>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1" name="Shape 2911"/>
        <p:cNvGrpSpPr/>
        <p:nvPr/>
      </p:nvGrpSpPr>
      <p:grpSpPr>
        <a:xfrm>
          <a:off x="0" y="0"/>
          <a:ext cx="0" cy="0"/>
          <a:chOff x="0" y="0"/>
          <a:chExt cx="0" cy="0"/>
        </a:xfrm>
      </p:grpSpPr>
      <p:sp>
        <p:nvSpPr>
          <p:cNvPr id="2912" name="Google Shape;2912;p46"/>
          <p:cNvSpPr txBox="1"/>
          <p:nvPr>
            <p:ph type="title"/>
          </p:nvPr>
        </p:nvSpPr>
        <p:spPr>
          <a:xfrm>
            <a:off x="2564550" y="978700"/>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More Information?</a:t>
            </a:r>
            <a:endParaRPr/>
          </a:p>
        </p:txBody>
      </p:sp>
      <p:sp>
        <p:nvSpPr>
          <p:cNvPr id="2913" name="Google Shape;2913;p46"/>
          <p:cNvSpPr txBox="1"/>
          <p:nvPr>
            <p:ph idx="1" type="subTitle"/>
          </p:nvPr>
        </p:nvSpPr>
        <p:spPr>
          <a:xfrm>
            <a:off x="2261250" y="2236025"/>
            <a:ext cx="4621500" cy="14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Colab link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solidFill>
                  <a:schemeClr val="hlink"/>
                </a:solidFill>
                <a:hlinkClick r:id="rId3"/>
              </a:rPr>
              <a:t>https://colab.research.google.com/drive/1TJ0SJLHkKm51gAcGLPmiiYKqBswQPrw2?usp=sharing</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47"/>
          <p:cNvSpPr txBox="1"/>
          <p:nvPr>
            <p:ph type="title"/>
          </p:nvPr>
        </p:nvSpPr>
        <p:spPr>
          <a:xfrm>
            <a:off x="1597600" y="2033675"/>
            <a:ext cx="5681100" cy="73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31"/>
          <p:cNvSpPr txBox="1"/>
          <p:nvPr>
            <p:ph type="title"/>
          </p:nvPr>
        </p:nvSpPr>
        <p:spPr>
          <a:xfrm>
            <a:off x="2620950" y="539500"/>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900">
                <a:latin typeface="Calibri"/>
                <a:ea typeface="Calibri"/>
                <a:cs typeface="Calibri"/>
                <a:sym typeface="Calibri"/>
              </a:rPr>
              <a:t>Introduction</a:t>
            </a:r>
            <a:endParaRPr b="1" sz="4900">
              <a:latin typeface="Calibri"/>
              <a:ea typeface="Calibri"/>
              <a:cs typeface="Calibri"/>
              <a:sym typeface="Calibri"/>
            </a:endParaRPr>
          </a:p>
        </p:txBody>
      </p:sp>
      <p:sp>
        <p:nvSpPr>
          <p:cNvPr id="2710" name="Google Shape;2710;p31"/>
          <p:cNvSpPr txBox="1"/>
          <p:nvPr>
            <p:ph idx="1" type="subTitle"/>
          </p:nvPr>
        </p:nvSpPr>
        <p:spPr>
          <a:xfrm>
            <a:off x="1805700" y="1383500"/>
            <a:ext cx="5532600" cy="3101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000000"/>
                </a:solidFill>
                <a:latin typeface="Calibri"/>
                <a:ea typeface="Calibri"/>
                <a:cs typeface="Calibri"/>
                <a:sym typeface="Calibri"/>
              </a:rPr>
              <a:t>Rising healthcare costs globally pose a challenge for many patients in need. Fewer and fewer patients have the resources to afford quality treatment to alleviate medical concerns. However, shifty medical individuals immorally seeking additional financial gains commit healthcare fraud, taking away the money that may be put towards increasing quality of care and exacerbating the financial burden placed on patients and their families. </a:t>
            </a:r>
            <a:endParaRPr sz="1900">
              <a:latin typeface="Calibri"/>
              <a:ea typeface="Calibri"/>
              <a:cs typeface="Calibri"/>
              <a:sym typeface="Calibri"/>
            </a:endParaRPr>
          </a:p>
        </p:txBody>
      </p:sp>
      <p:grpSp>
        <p:nvGrpSpPr>
          <p:cNvPr id="2711" name="Google Shape;2711;p31"/>
          <p:cNvGrpSpPr/>
          <p:nvPr/>
        </p:nvGrpSpPr>
        <p:grpSpPr>
          <a:xfrm flipH="1">
            <a:off x="8313866" y="368344"/>
            <a:ext cx="545422" cy="666492"/>
            <a:chOff x="2859835" y="2776139"/>
            <a:chExt cx="634581" cy="775442"/>
          </a:xfrm>
        </p:grpSpPr>
        <p:sp>
          <p:nvSpPr>
            <p:cNvPr id="2712" name="Google Shape;2712;p31"/>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13" name="Google Shape;2713;p31"/>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14" name="Google Shape;2714;p31"/>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grpSp>
      <p:grpSp>
        <p:nvGrpSpPr>
          <p:cNvPr id="2715" name="Google Shape;2715;p31"/>
          <p:cNvGrpSpPr/>
          <p:nvPr/>
        </p:nvGrpSpPr>
        <p:grpSpPr>
          <a:xfrm flipH="1">
            <a:off x="7945527" y="883912"/>
            <a:ext cx="158924" cy="202737"/>
            <a:chOff x="2947570" y="-1075969"/>
            <a:chExt cx="184903" cy="235878"/>
          </a:xfrm>
        </p:grpSpPr>
        <p:sp>
          <p:nvSpPr>
            <p:cNvPr id="2716" name="Google Shape;2716;p31"/>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17" name="Google Shape;2717;p31"/>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18" name="Google Shape;2718;p31"/>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grpSp>
      <p:grpSp>
        <p:nvGrpSpPr>
          <p:cNvPr id="2719" name="Google Shape;2719;p31"/>
          <p:cNvGrpSpPr/>
          <p:nvPr/>
        </p:nvGrpSpPr>
        <p:grpSpPr>
          <a:xfrm>
            <a:off x="7437194" y="2374827"/>
            <a:ext cx="166649" cy="167500"/>
            <a:chOff x="3407917" y="-1400250"/>
            <a:chExt cx="193891" cy="194881"/>
          </a:xfrm>
        </p:grpSpPr>
        <p:sp>
          <p:nvSpPr>
            <p:cNvPr id="2720" name="Google Shape;2720;p31"/>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21" name="Google Shape;2721;p31"/>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22" name="Google Shape;2722;p31"/>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23" name="Google Shape;2723;p31"/>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24" name="Google Shape;2724;p31"/>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25" name="Google Shape;2725;p31"/>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26" name="Google Shape;2726;p31"/>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2727" name="Google Shape;2727;p31"/>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32"/>
          <p:cNvSpPr txBox="1"/>
          <p:nvPr>
            <p:ph idx="1" type="body"/>
          </p:nvPr>
        </p:nvSpPr>
        <p:spPr>
          <a:xfrm>
            <a:off x="993600" y="1468650"/>
            <a:ext cx="6673500" cy="22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0"/>
              </a:spcBef>
              <a:spcAft>
                <a:spcPts val="0"/>
              </a:spcAft>
              <a:buClr>
                <a:schemeClr val="dk1"/>
              </a:buClr>
              <a:buSzPts val="1600"/>
              <a:buChar char="●"/>
            </a:pPr>
            <a:r>
              <a:rPr lang="en"/>
              <a:t>Fewer financial resources that could be spent on other areas such as education, transportation and social services</a:t>
            </a:r>
            <a:endParaRPr/>
          </a:p>
          <a:p>
            <a:pPr indent="-330200" lvl="0" marL="457200" rtl="0" algn="l">
              <a:spcBef>
                <a:spcPts val="0"/>
              </a:spcBef>
              <a:spcAft>
                <a:spcPts val="0"/>
              </a:spcAft>
              <a:buClr>
                <a:schemeClr val="dk1"/>
              </a:buClr>
              <a:buSzPts val="1600"/>
              <a:buChar char="●"/>
            </a:pPr>
            <a:r>
              <a:rPr lang="en"/>
              <a:t>Moral issues in ethics and human context</a:t>
            </a:r>
            <a:endParaRPr/>
          </a:p>
          <a:p>
            <a:pPr indent="-330200" lvl="0" marL="457200" rtl="0" algn="l">
              <a:spcBef>
                <a:spcPts val="0"/>
              </a:spcBef>
              <a:spcAft>
                <a:spcPts val="0"/>
              </a:spcAft>
              <a:buClr>
                <a:schemeClr val="dk1"/>
              </a:buClr>
              <a:buSzPts val="1600"/>
              <a:buChar char="●"/>
            </a:pPr>
            <a:r>
              <a:rPr lang="en"/>
              <a:t>Unnecessary healthcare procedures → extravagance in money</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And the most important thing:</a:t>
            </a:r>
            <a:r>
              <a:rPr lang="en">
                <a:latin typeface="Nunito SemiBold"/>
                <a:ea typeface="Nunito SemiBold"/>
                <a:cs typeface="Nunito SemiBold"/>
                <a:sym typeface="Nunito SemiBold"/>
              </a:rPr>
              <a:t> </a:t>
            </a:r>
            <a:r>
              <a:rPr lang="en"/>
              <a:t>what potential factors in medical provider data constitute medical fraud? How should we go about analyzing medical frauds in America?</a:t>
            </a:r>
            <a:endParaRPr>
              <a:latin typeface="Nunito SemiBold"/>
              <a:ea typeface="Nunito SemiBold"/>
              <a:cs typeface="Nunito SemiBold"/>
              <a:sym typeface="Nunito SemiBold"/>
            </a:endParaRPr>
          </a:p>
        </p:txBody>
      </p:sp>
      <p:sp>
        <p:nvSpPr>
          <p:cNvPr id="2733" name="Google Shape;2733;p32"/>
          <p:cNvSpPr txBox="1"/>
          <p:nvPr>
            <p:ph type="title"/>
          </p:nvPr>
        </p:nvSpPr>
        <p:spPr>
          <a:xfrm>
            <a:off x="993600" y="539500"/>
            <a:ext cx="71568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Care?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7" name="Shape 2737"/>
        <p:cNvGrpSpPr/>
        <p:nvPr/>
      </p:nvGrpSpPr>
      <p:grpSpPr>
        <a:xfrm>
          <a:off x="0" y="0"/>
          <a:ext cx="0" cy="0"/>
          <a:chOff x="0" y="0"/>
          <a:chExt cx="0" cy="0"/>
        </a:xfrm>
      </p:grpSpPr>
      <p:sp>
        <p:nvSpPr>
          <p:cNvPr id="2738" name="Google Shape;2738;p33"/>
          <p:cNvSpPr txBox="1"/>
          <p:nvPr>
            <p:ph type="title"/>
          </p:nvPr>
        </p:nvSpPr>
        <p:spPr>
          <a:xfrm>
            <a:off x="2132850" y="3502025"/>
            <a:ext cx="4878300" cy="78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Research Question</a:t>
            </a:r>
            <a:endParaRPr sz="3000"/>
          </a:p>
        </p:txBody>
      </p:sp>
      <p:sp>
        <p:nvSpPr>
          <p:cNvPr id="2739" name="Google Shape;2739;p33"/>
          <p:cNvSpPr txBox="1"/>
          <p:nvPr>
            <p:ph idx="4294967295" type="subTitle"/>
          </p:nvPr>
        </p:nvSpPr>
        <p:spPr>
          <a:xfrm>
            <a:off x="713225" y="539500"/>
            <a:ext cx="1195500" cy="12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0">
                <a:solidFill>
                  <a:schemeClr val="accent4"/>
                </a:solidFill>
                <a:latin typeface="Montserrat Black"/>
                <a:ea typeface="Montserrat Black"/>
                <a:cs typeface="Montserrat Black"/>
                <a:sym typeface="Montserrat Black"/>
              </a:rPr>
              <a:t>“</a:t>
            </a:r>
            <a:endParaRPr sz="15000">
              <a:solidFill>
                <a:schemeClr val="accent4"/>
              </a:solidFill>
              <a:latin typeface="Montserrat Black"/>
              <a:ea typeface="Montserrat Black"/>
              <a:cs typeface="Montserrat Black"/>
              <a:sym typeface="Montserrat Black"/>
            </a:endParaRPr>
          </a:p>
        </p:txBody>
      </p:sp>
      <p:sp>
        <p:nvSpPr>
          <p:cNvPr id="2740" name="Google Shape;2740;p33"/>
          <p:cNvSpPr txBox="1"/>
          <p:nvPr>
            <p:ph idx="4294967295" type="subTitle"/>
          </p:nvPr>
        </p:nvSpPr>
        <p:spPr>
          <a:xfrm>
            <a:off x="7235275" y="2571750"/>
            <a:ext cx="1195500" cy="12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0">
                <a:solidFill>
                  <a:schemeClr val="accent4"/>
                </a:solidFill>
                <a:latin typeface="Montserrat Black"/>
                <a:ea typeface="Montserrat Black"/>
                <a:cs typeface="Montserrat Black"/>
                <a:sym typeface="Montserrat Black"/>
              </a:rPr>
              <a:t>”</a:t>
            </a:r>
            <a:endParaRPr sz="15000">
              <a:solidFill>
                <a:schemeClr val="accent4"/>
              </a:solidFill>
              <a:latin typeface="Montserrat Black"/>
              <a:ea typeface="Montserrat Black"/>
              <a:cs typeface="Montserrat Black"/>
              <a:sym typeface="Montserrat Black"/>
            </a:endParaRPr>
          </a:p>
        </p:txBody>
      </p:sp>
      <p:sp>
        <p:nvSpPr>
          <p:cNvPr id="2741" name="Google Shape;2741;p33"/>
          <p:cNvSpPr txBox="1"/>
          <p:nvPr>
            <p:ph idx="1" type="subTitle"/>
          </p:nvPr>
        </p:nvSpPr>
        <p:spPr>
          <a:xfrm>
            <a:off x="2132850" y="1269400"/>
            <a:ext cx="4878300" cy="190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can we accurately predict </a:t>
            </a:r>
            <a:r>
              <a:rPr lang="en"/>
              <a:t>fraudulent</a:t>
            </a:r>
            <a:r>
              <a:rPr lang="en"/>
              <a:t> medical entries in terms of total payment amounts? And what factors can be better outlier indicators?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5" name="Shape 2745"/>
        <p:cNvGrpSpPr/>
        <p:nvPr/>
      </p:nvGrpSpPr>
      <p:grpSpPr>
        <a:xfrm>
          <a:off x="0" y="0"/>
          <a:ext cx="0" cy="0"/>
          <a:chOff x="0" y="0"/>
          <a:chExt cx="0" cy="0"/>
        </a:xfrm>
      </p:grpSpPr>
      <p:sp>
        <p:nvSpPr>
          <p:cNvPr id="2746" name="Google Shape;2746;p34"/>
          <p:cNvSpPr txBox="1"/>
          <p:nvPr>
            <p:ph type="title"/>
          </p:nvPr>
        </p:nvSpPr>
        <p:spPr>
          <a:xfrm>
            <a:off x="1947000" y="2215649"/>
            <a:ext cx="52500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accent4"/>
                </a:solidFill>
              </a:rPr>
              <a:t>Visualization</a:t>
            </a:r>
            <a:endParaRPr sz="4000">
              <a:solidFill>
                <a:schemeClr val="accent4"/>
              </a:solidFill>
            </a:endParaRPr>
          </a:p>
          <a:p>
            <a:pPr indent="0" lvl="0" marL="0" rtl="0" algn="ctr">
              <a:spcBef>
                <a:spcPts val="0"/>
              </a:spcBef>
              <a:spcAft>
                <a:spcPts val="0"/>
              </a:spcAft>
              <a:buNone/>
            </a:pPr>
            <a:r>
              <a:rPr lang="en" sz="4000">
                <a:solidFill>
                  <a:schemeClr val="accent4"/>
                </a:solidFill>
              </a:rPr>
              <a:t> Data Analysis </a:t>
            </a:r>
            <a:endParaRPr sz="4000">
              <a:solidFill>
                <a:schemeClr val="accent4"/>
              </a:solidFill>
              <a:latin typeface="Montserrat"/>
              <a:ea typeface="Montserrat"/>
              <a:cs typeface="Montserrat"/>
              <a:sym typeface="Montserrat"/>
            </a:endParaRPr>
          </a:p>
        </p:txBody>
      </p:sp>
      <p:sp>
        <p:nvSpPr>
          <p:cNvPr id="2747" name="Google Shape;2747;p34"/>
          <p:cNvSpPr/>
          <p:nvPr/>
        </p:nvSpPr>
        <p:spPr>
          <a:xfrm>
            <a:off x="4199250" y="1286597"/>
            <a:ext cx="745500" cy="74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5000">
              <a:solidFill>
                <a:schemeClr val="lt1"/>
              </a:solidFill>
              <a:latin typeface="Montserrat ExtraBold"/>
              <a:ea typeface="Montserrat ExtraBold"/>
              <a:cs typeface="Montserrat ExtraBold"/>
              <a:sym typeface="Montserrat ExtraBold"/>
            </a:endParaRPr>
          </a:p>
        </p:txBody>
      </p:sp>
      <p:sp>
        <p:nvSpPr>
          <p:cNvPr id="2748" name="Google Shape;2748;p34"/>
          <p:cNvSpPr txBox="1"/>
          <p:nvPr>
            <p:ph idx="2" type="title"/>
          </p:nvPr>
        </p:nvSpPr>
        <p:spPr>
          <a:xfrm>
            <a:off x="4349700" y="1385447"/>
            <a:ext cx="4446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35"/>
          <p:cNvSpPr txBox="1"/>
          <p:nvPr>
            <p:ph type="title"/>
          </p:nvPr>
        </p:nvSpPr>
        <p:spPr>
          <a:xfrm>
            <a:off x="1662300" y="539500"/>
            <a:ext cx="58194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Cleaning</a:t>
            </a:r>
            <a:endParaRPr/>
          </a:p>
        </p:txBody>
      </p:sp>
      <p:grpSp>
        <p:nvGrpSpPr>
          <p:cNvPr id="2754" name="Google Shape;2754;p35"/>
          <p:cNvGrpSpPr/>
          <p:nvPr/>
        </p:nvGrpSpPr>
        <p:grpSpPr>
          <a:xfrm>
            <a:off x="1723695" y="1660061"/>
            <a:ext cx="460540" cy="439878"/>
            <a:chOff x="1871175" y="2032225"/>
            <a:chExt cx="1041475" cy="994975"/>
          </a:xfrm>
        </p:grpSpPr>
        <p:sp>
          <p:nvSpPr>
            <p:cNvPr id="2755" name="Google Shape;2755;p35"/>
            <p:cNvSpPr/>
            <p:nvPr/>
          </p:nvSpPr>
          <p:spPr>
            <a:xfrm>
              <a:off x="2587975" y="2363725"/>
              <a:ext cx="216225" cy="199025"/>
            </a:xfrm>
            <a:custGeom>
              <a:rect b="b" l="l" r="r" t="t"/>
              <a:pathLst>
                <a:path extrusionOk="0" h="7961" w="8649">
                  <a:moveTo>
                    <a:pt x="4308" y="1590"/>
                  </a:moveTo>
                  <a:cubicBezTo>
                    <a:pt x="4755" y="1590"/>
                    <a:pt x="5193" y="1719"/>
                    <a:pt x="5571" y="1961"/>
                  </a:cubicBezTo>
                  <a:cubicBezTo>
                    <a:pt x="6537" y="2566"/>
                    <a:pt x="6940" y="3765"/>
                    <a:pt x="6537" y="4826"/>
                  </a:cubicBezTo>
                  <a:cubicBezTo>
                    <a:pt x="6173" y="5769"/>
                    <a:pt x="5275" y="6367"/>
                    <a:pt x="4305" y="6367"/>
                  </a:cubicBezTo>
                  <a:cubicBezTo>
                    <a:pt x="4173" y="6367"/>
                    <a:pt x="4039" y="6356"/>
                    <a:pt x="3905" y="6333"/>
                  </a:cubicBezTo>
                  <a:cubicBezTo>
                    <a:pt x="2780" y="6142"/>
                    <a:pt x="1942" y="5187"/>
                    <a:pt x="1910" y="4041"/>
                  </a:cubicBezTo>
                  <a:cubicBezTo>
                    <a:pt x="1879" y="2906"/>
                    <a:pt x="2664" y="1908"/>
                    <a:pt x="3767" y="1654"/>
                  </a:cubicBezTo>
                  <a:cubicBezTo>
                    <a:pt x="3947" y="1611"/>
                    <a:pt x="4128" y="1590"/>
                    <a:pt x="4308" y="1590"/>
                  </a:cubicBezTo>
                  <a:close/>
                  <a:moveTo>
                    <a:pt x="4306" y="1"/>
                  </a:moveTo>
                  <a:cubicBezTo>
                    <a:pt x="3758" y="1"/>
                    <a:pt x="3202" y="113"/>
                    <a:pt x="2674" y="348"/>
                  </a:cubicBezTo>
                  <a:cubicBezTo>
                    <a:pt x="945" y="1123"/>
                    <a:pt x="0" y="3012"/>
                    <a:pt x="425" y="4869"/>
                  </a:cubicBezTo>
                  <a:cubicBezTo>
                    <a:pt x="658" y="5887"/>
                    <a:pt x="1295" y="6789"/>
                    <a:pt x="2186" y="7352"/>
                  </a:cubicBezTo>
                  <a:cubicBezTo>
                    <a:pt x="2837" y="7761"/>
                    <a:pt x="3570" y="7961"/>
                    <a:pt x="4299" y="7961"/>
                  </a:cubicBezTo>
                  <a:cubicBezTo>
                    <a:pt x="5364" y="7961"/>
                    <a:pt x="6420" y="7534"/>
                    <a:pt x="7195" y="6715"/>
                  </a:cubicBezTo>
                  <a:cubicBezTo>
                    <a:pt x="8500" y="5336"/>
                    <a:pt x="8648" y="3224"/>
                    <a:pt x="7545" y="1675"/>
                  </a:cubicBezTo>
                  <a:cubicBezTo>
                    <a:pt x="6784" y="596"/>
                    <a:pt x="5564" y="1"/>
                    <a:pt x="43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5"/>
            <p:cNvSpPr/>
            <p:nvPr/>
          </p:nvSpPr>
          <p:spPr>
            <a:xfrm>
              <a:off x="2432250" y="2160950"/>
              <a:ext cx="224500" cy="199225"/>
            </a:xfrm>
            <a:custGeom>
              <a:rect b="b" l="l" r="r" t="t"/>
              <a:pathLst>
                <a:path extrusionOk="0" h="7969" w="8980">
                  <a:moveTo>
                    <a:pt x="4070" y="1600"/>
                  </a:moveTo>
                  <a:cubicBezTo>
                    <a:pt x="4417" y="1600"/>
                    <a:pt x="4770" y="1677"/>
                    <a:pt x="5105" y="1838"/>
                  </a:cubicBezTo>
                  <a:cubicBezTo>
                    <a:pt x="7025" y="2761"/>
                    <a:pt x="6866" y="5541"/>
                    <a:pt x="4860" y="6242"/>
                  </a:cubicBezTo>
                  <a:cubicBezTo>
                    <a:pt x="4585" y="6339"/>
                    <a:pt x="4312" y="6384"/>
                    <a:pt x="4049" y="6384"/>
                  </a:cubicBezTo>
                  <a:cubicBezTo>
                    <a:pt x="2397" y="6384"/>
                    <a:pt x="1125" y="4609"/>
                    <a:pt x="1921" y="2952"/>
                  </a:cubicBezTo>
                  <a:cubicBezTo>
                    <a:pt x="2333" y="2098"/>
                    <a:pt x="3183" y="1600"/>
                    <a:pt x="4070" y="1600"/>
                  </a:cubicBezTo>
                  <a:close/>
                  <a:moveTo>
                    <a:pt x="4097" y="1"/>
                  </a:moveTo>
                  <a:cubicBezTo>
                    <a:pt x="3660" y="1"/>
                    <a:pt x="3207" y="75"/>
                    <a:pt x="2749" y="236"/>
                  </a:cubicBezTo>
                  <a:cubicBezTo>
                    <a:pt x="1231" y="766"/>
                    <a:pt x="181" y="2156"/>
                    <a:pt x="96" y="3769"/>
                  </a:cubicBezTo>
                  <a:cubicBezTo>
                    <a:pt x="1" y="5372"/>
                    <a:pt x="892" y="6878"/>
                    <a:pt x="2346" y="7579"/>
                  </a:cubicBezTo>
                  <a:cubicBezTo>
                    <a:pt x="2899" y="7843"/>
                    <a:pt x="3484" y="7969"/>
                    <a:pt x="4060" y="7969"/>
                  </a:cubicBezTo>
                  <a:cubicBezTo>
                    <a:pt x="5540" y="7969"/>
                    <a:pt x="6964" y="7142"/>
                    <a:pt x="7651" y="5722"/>
                  </a:cubicBezTo>
                  <a:cubicBezTo>
                    <a:pt x="8980" y="2964"/>
                    <a:pt x="6859" y="1"/>
                    <a:pt x="40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5"/>
            <p:cNvSpPr/>
            <p:nvPr/>
          </p:nvSpPr>
          <p:spPr>
            <a:xfrm>
              <a:off x="2152100" y="2160950"/>
              <a:ext cx="224475" cy="199225"/>
            </a:xfrm>
            <a:custGeom>
              <a:rect b="b" l="l" r="r" t="t"/>
              <a:pathLst>
                <a:path extrusionOk="0" h="7969" w="8979">
                  <a:moveTo>
                    <a:pt x="4919" y="1602"/>
                  </a:moveTo>
                  <a:cubicBezTo>
                    <a:pt x="5029" y="1602"/>
                    <a:pt x="5141" y="1610"/>
                    <a:pt x="5254" y="1626"/>
                  </a:cubicBezTo>
                  <a:cubicBezTo>
                    <a:pt x="6378" y="1785"/>
                    <a:pt x="7238" y="2719"/>
                    <a:pt x="7302" y="3854"/>
                  </a:cubicBezTo>
                  <a:cubicBezTo>
                    <a:pt x="7365" y="4990"/>
                    <a:pt x="6612" y="6019"/>
                    <a:pt x="5519" y="6305"/>
                  </a:cubicBezTo>
                  <a:cubicBezTo>
                    <a:pt x="5324" y="6354"/>
                    <a:pt x="5127" y="6378"/>
                    <a:pt x="4932" y="6378"/>
                  </a:cubicBezTo>
                  <a:cubicBezTo>
                    <a:pt x="4027" y="6378"/>
                    <a:pt x="3172" y="5869"/>
                    <a:pt x="2771" y="5021"/>
                  </a:cubicBezTo>
                  <a:cubicBezTo>
                    <a:pt x="2495" y="4459"/>
                    <a:pt x="2452" y="3801"/>
                    <a:pt x="2664" y="3207"/>
                  </a:cubicBezTo>
                  <a:cubicBezTo>
                    <a:pt x="2999" y="2233"/>
                    <a:pt x="3918" y="1602"/>
                    <a:pt x="4919" y="1602"/>
                  </a:cubicBezTo>
                  <a:close/>
                  <a:moveTo>
                    <a:pt x="4882" y="0"/>
                  </a:moveTo>
                  <a:cubicBezTo>
                    <a:pt x="2126" y="0"/>
                    <a:pt x="1" y="2956"/>
                    <a:pt x="1338" y="5722"/>
                  </a:cubicBezTo>
                  <a:cubicBezTo>
                    <a:pt x="2025" y="7142"/>
                    <a:pt x="3444" y="7969"/>
                    <a:pt x="4924" y="7969"/>
                  </a:cubicBezTo>
                  <a:cubicBezTo>
                    <a:pt x="5501" y="7969"/>
                    <a:pt x="6087" y="7843"/>
                    <a:pt x="6644" y="7579"/>
                  </a:cubicBezTo>
                  <a:cubicBezTo>
                    <a:pt x="8087" y="6878"/>
                    <a:pt x="8978" y="5372"/>
                    <a:pt x="8893" y="3769"/>
                  </a:cubicBezTo>
                  <a:cubicBezTo>
                    <a:pt x="8798" y="2156"/>
                    <a:pt x="7747" y="766"/>
                    <a:pt x="6230" y="236"/>
                  </a:cubicBezTo>
                  <a:cubicBezTo>
                    <a:pt x="5772" y="75"/>
                    <a:pt x="5319" y="0"/>
                    <a:pt x="48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5"/>
            <p:cNvSpPr/>
            <p:nvPr/>
          </p:nvSpPr>
          <p:spPr>
            <a:xfrm>
              <a:off x="2012850" y="2363650"/>
              <a:ext cx="210650" cy="199100"/>
            </a:xfrm>
            <a:custGeom>
              <a:rect b="b" l="l" r="r" t="t"/>
              <a:pathLst>
                <a:path extrusionOk="0" h="7964" w="8426">
                  <a:moveTo>
                    <a:pt x="4016" y="1595"/>
                  </a:moveTo>
                  <a:cubicBezTo>
                    <a:pt x="4193" y="1595"/>
                    <a:pt x="4372" y="1615"/>
                    <a:pt x="4552" y="1657"/>
                  </a:cubicBezTo>
                  <a:cubicBezTo>
                    <a:pt x="6632" y="2124"/>
                    <a:pt x="7099" y="4872"/>
                    <a:pt x="5295" y="6007"/>
                  </a:cubicBezTo>
                  <a:cubicBezTo>
                    <a:pt x="4886" y="6262"/>
                    <a:pt x="4453" y="6377"/>
                    <a:pt x="4033" y="6377"/>
                  </a:cubicBezTo>
                  <a:cubicBezTo>
                    <a:pt x="2602" y="6377"/>
                    <a:pt x="1329" y="5050"/>
                    <a:pt x="1698" y="3450"/>
                  </a:cubicBezTo>
                  <a:cubicBezTo>
                    <a:pt x="1953" y="2346"/>
                    <a:pt x="2931" y="1595"/>
                    <a:pt x="4016" y="1595"/>
                  </a:cubicBezTo>
                  <a:close/>
                  <a:moveTo>
                    <a:pt x="4021" y="1"/>
                  </a:moveTo>
                  <a:cubicBezTo>
                    <a:pt x="3804" y="1"/>
                    <a:pt x="3584" y="18"/>
                    <a:pt x="3364" y="54"/>
                  </a:cubicBezTo>
                  <a:cubicBezTo>
                    <a:pt x="1496" y="373"/>
                    <a:pt x="106" y="1975"/>
                    <a:pt x="53" y="3864"/>
                  </a:cubicBezTo>
                  <a:cubicBezTo>
                    <a:pt x="0" y="5763"/>
                    <a:pt x="1295" y="7440"/>
                    <a:pt x="3141" y="7864"/>
                  </a:cubicBezTo>
                  <a:cubicBezTo>
                    <a:pt x="3435" y="7931"/>
                    <a:pt x="3732" y="7964"/>
                    <a:pt x="4029" y="7964"/>
                  </a:cubicBezTo>
                  <a:cubicBezTo>
                    <a:pt x="4772" y="7964"/>
                    <a:pt x="5507" y="7757"/>
                    <a:pt x="6144" y="7355"/>
                  </a:cubicBezTo>
                  <a:cubicBezTo>
                    <a:pt x="7757" y="6336"/>
                    <a:pt x="8426" y="4341"/>
                    <a:pt x="7746" y="2559"/>
                  </a:cubicBezTo>
                  <a:cubicBezTo>
                    <a:pt x="7156" y="994"/>
                    <a:pt x="5657" y="1"/>
                    <a:pt x="40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5"/>
            <p:cNvSpPr/>
            <p:nvPr/>
          </p:nvSpPr>
          <p:spPr>
            <a:xfrm>
              <a:off x="2040825" y="2616075"/>
              <a:ext cx="237050" cy="199100"/>
            </a:xfrm>
            <a:custGeom>
              <a:rect b="b" l="l" r="r" t="t"/>
              <a:pathLst>
                <a:path extrusionOk="0" h="7964" w="9482">
                  <a:moveTo>
                    <a:pt x="5251" y="1575"/>
                  </a:moveTo>
                  <a:cubicBezTo>
                    <a:pt x="5331" y="1575"/>
                    <a:pt x="5412" y="1579"/>
                    <a:pt x="5492" y="1587"/>
                  </a:cubicBezTo>
                  <a:cubicBezTo>
                    <a:pt x="6627" y="1704"/>
                    <a:pt x="7519" y="2606"/>
                    <a:pt x="7625" y="3741"/>
                  </a:cubicBezTo>
                  <a:cubicBezTo>
                    <a:pt x="7731" y="4866"/>
                    <a:pt x="7020" y="5917"/>
                    <a:pt x="5927" y="6246"/>
                  </a:cubicBezTo>
                  <a:cubicBezTo>
                    <a:pt x="5700" y="6314"/>
                    <a:pt x="5470" y="6347"/>
                    <a:pt x="5242" y="6347"/>
                  </a:cubicBezTo>
                  <a:cubicBezTo>
                    <a:pt x="4383" y="6347"/>
                    <a:pt x="3564" y="5877"/>
                    <a:pt x="3136" y="5089"/>
                  </a:cubicBezTo>
                  <a:cubicBezTo>
                    <a:pt x="2606" y="4081"/>
                    <a:pt x="2850" y="2839"/>
                    <a:pt x="3731" y="2118"/>
                  </a:cubicBezTo>
                  <a:cubicBezTo>
                    <a:pt x="4157" y="1765"/>
                    <a:pt x="4697" y="1575"/>
                    <a:pt x="5251" y="1575"/>
                  </a:cubicBezTo>
                  <a:close/>
                  <a:moveTo>
                    <a:pt x="5189" y="1"/>
                  </a:moveTo>
                  <a:cubicBezTo>
                    <a:pt x="1944" y="1"/>
                    <a:pt x="0" y="3815"/>
                    <a:pt x="2107" y="6468"/>
                  </a:cubicBezTo>
                  <a:cubicBezTo>
                    <a:pt x="2891" y="7453"/>
                    <a:pt x="4047" y="7964"/>
                    <a:pt x="5215" y="7964"/>
                  </a:cubicBezTo>
                  <a:cubicBezTo>
                    <a:pt x="6087" y="7964"/>
                    <a:pt x="6965" y="7679"/>
                    <a:pt x="7699" y="7094"/>
                  </a:cubicBezTo>
                  <a:cubicBezTo>
                    <a:pt x="8951" y="6086"/>
                    <a:pt x="9482" y="4431"/>
                    <a:pt x="9036" y="2882"/>
                  </a:cubicBezTo>
                  <a:cubicBezTo>
                    <a:pt x="8590" y="1333"/>
                    <a:pt x="7264" y="208"/>
                    <a:pt x="5662" y="27"/>
                  </a:cubicBezTo>
                  <a:cubicBezTo>
                    <a:pt x="5502" y="10"/>
                    <a:pt x="5344" y="1"/>
                    <a:pt x="5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5"/>
            <p:cNvSpPr/>
            <p:nvPr/>
          </p:nvSpPr>
          <p:spPr>
            <a:xfrm>
              <a:off x="1871175" y="2032225"/>
              <a:ext cx="1041475" cy="994975"/>
            </a:xfrm>
            <a:custGeom>
              <a:rect b="b" l="l" r="r" t="t"/>
              <a:pathLst>
                <a:path extrusionOk="0" h="39799" w="41659">
                  <a:moveTo>
                    <a:pt x="21344" y="1593"/>
                  </a:moveTo>
                  <a:cubicBezTo>
                    <a:pt x="23365" y="1593"/>
                    <a:pt x="25404" y="1928"/>
                    <a:pt x="27378" y="2615"/>
                  </a:cubicBezTo>
                  <a:cubicBezTo>
                    <a:pt x="33914" y="4897"/>
                    <a:pt x="38604" y="10680"/>
                    <a:pt x="39496" y="17556"/>
                  </a:cubicBezTo>
                  <a:cubicBezTo>
                    <a:pt x="39961" y="20897"/>
                    <a:pt x="37360" y="23870"/>
                    <a:pt x="33993" y="23870"/>
                  </a:cubicBezTo>
                  <a:cubicBezTo>
                    <a:pt x="33981" y="23870"/>
                    <a:pt x="33969" y="23870"/>
                    <a:pt x="33957" y="23869"/>
                  </a:cubicBezTo>
                  <a:lnTo>
                    <a:pt x="25319" y="23869"/>
                  </a:lnTo>
                  <a:cubicBezTo>
                    <a:pt x="22677" y="23869"/>
                    <a:pt x="20544" y="26013"/>
                    <a:pt x="20544" y="28645"/>
                  </a:cubicBezTo>
                  <a:cubicBezTo>
                    <a:pt x="20544" y="31287"/>
                    <a:pt x="22677" y="33420"/>
                    <a:pt x="25319" y="33420"/>
                  </a:cubicBezTo>
                  <a:cubicBezTo>
                    <a:pt x="25340" y="33419"/>
                    <a:pt x="25360" y="33419"/>
                    <a:pt x="25380" y="33419"/>
                  </a:cubicBezTo>
                  <a:cubicBezTo>
                    <a:pt x="26447" y="33419"/>
                    <a:pt x="27348" y="34236"/>
                    <a:pt x="27441" y="35308"/>
                  </a:cubicBezTo>
                  <a:cubicBezTo>
                    <a:pt x="27622" y="36380"/>
                    <a:pt x="26932" y="37399"/>
                    <a:pt x="25871" y="37632"/>
                  </a:cubicBezTo>
                  <a:cubicBezTo>
                    <a:pt x="24361" y="38019"/>
                    <a:pt x="22837" y="38206"/>
                    <a:pt x="21331" y="38206"/>
                  </a:cubicBezTo>
                  <a:cubicBezTo>
                    <a:pt x="14828" y="38206"/>
                    <a:pt x="8661" y="34722"/>
                    <a:pt x="5370" y="28846"/>
                  </a:cubicBezTo>
                  <a:cubicBezTo>
                    <a:pt x="1317" y="21609"/>
                    <a:pt x="2632" y="12547"/>
                    <a:pt x="8585" y="6775"/>
                  </a:cubicBezTo>
                  <a:lnTo>
                    <a:pt x="8585" y="6764"/>
                  </a:lnTo>
                  <a:cubicBezTo>
                    <a:pt x="12062" y="3391"/>
                    <a:pt x="16657" y="1593"/>
                    <a:pt x="21344" y="1593"/>
                  </a:cubicBezTo>
                  <a:close/>
                  <a:moveTo>
                    <a:pt x="21337" y="0"/>
                  </a:moveTo>
                  <a:cubicBezTo>
                    <a:pt x="15914" y="0"/>
                    <a:pt x="10618" y="2225"/>
                    <a:pt x="6792" y="6329"/>
                  </a:cubicBezTo>
                  <a:cubicBezTo>
                    <a:pt x="1539" y="11964"/>
                    <a:pt x="1" y="20124"/>
                    <a:pt x="2866" y="27286"/>
                  </a:cubicBezTo>
                  <a:cubicBezTo>
                    <a:pt x="5731" y="34449"/>
                    <a:pt x="12469" y="39298"/>
                    <a:pt x="20173" y="39754"/>
                  </a:cubicBezTo>
                  <a:lnTo>
                    <a:pt x="20173" y="39765"/>
                  </a:lnTo>
                  <a:cubicBezTo>
                    <a:pt x="20560" y="39787"/>
                    <a:pt x="20947" y="39798"/>
                    <a:pt x="21335" y="39798"/>
                  </a:cubicBezTo>
                  <a:cubicBezTo>
                    <a:pt x="22997" y="39798"/>
                    <a:pt x="24656" y="39594"/>
                    <a:pt x="26274" y="39181"/>
                  </a:cubicBezTo>
                  <a:cubicBezTo>
                    <a:pt x="28089" y="38704"/>
                    <a:pt x="29267" y="36953"/>
                    <a:pt x="29023" y="35085"/>
                  </a:cubicBezTo>
                  <a:cubicBezTo>
                    <a:pt x="28778" y="33229"/>
                    <a:pt x="27197" y="31838"/>
                    <a:pt x="25319" y="31838"/>
                  </a:cubicBezTo>
                  <a:cubicBezTo>
                    <a:pt x="23558" y="31838"/>
                    <a:pt x="22136" y="30417"/>
                    <a:pt x="22136" y="28655"/>
                  </a:cubicBezTo>
                  <a:cubicBezTo>
                    <a:pt x="22136" y="26894"/>
                    <a:pt x="23558" y="25472"/>
                    <a:pt x="25319" y="25472"/>
                  </a:cubicBezTo>
                  <a:lnTo>
                    <a:pt x="33957" y="25472"/>
                  </a:lnTo>
                  <a:cubicBezTo>
                    <a:pt x="33969" y="25472"/>
                    <a:pt x="33981" y="25472"/>
                    <a:pt x="33993" y="25472"/>
                  </a:cubicBezTo>
                  <a:cubicBezTo>
                    <a:pt x="38326" y="25472"/>
                    <a:pt x="41659" y="21640"/>
                    <a:pt x="41077" y="17354"/>
                  </a:cubicBezTo>
                  <a:cubicBezTo>
                    <a:pt x="40090" y="9704"/>
                    <a:pt x="34774" y="3316"/>
                    <a:pt x="27431" y="960"/>
                  </a:cubicBezTo>
                  <a:cubicBezTo>
                    <a:pt x="25429" y="314"/>
                    <a:pt x="23374" y="0"/>
                    <a:pt x="213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1" name="Google Shape;2761;p35"/>
          <p:cNvGrpSpPr/>
          <p:nvPr/>
        </p:nvGrpSpPr>
        <p:grpSpPr>
          <a:xfrm>
            <a:off x="1755696" y="2714406"/>
            <a:ext cx="396537" cy="396438"/>
            <a:chOff x="3196000" y="2417000"/>
            <a:chExt cx="994825" cy="994825"/>
          </a:xfrm>
        </p:grpSpPr>
        <p:sp>
          <p:nvSpPr>
            <p:cNvPr id="2762" name="Google Shape;2762;p35"/>
            <p:cNvSpPr/>
            <p:nvPr/>
          </p:nvSpPr>
          <p:spPr>
            <a:xfrm>
              <a:off x="3196000" y="2417000"/>
              <a:ext cx="994825" cy="994825"/>
            </a:xfrm>
            <a:custGeom>
              <a:rect b="b" l="l" r="r" t="t"/>
              <a:pathLst>
                <a:path extrusionOk="0" h="39793" w="39793">
                  <a:moveTo>
                    <a:pt x="19101" y="1592"/>
                  </a:moveTo>
                  <a:lnTo>
                    <a:pt x="19101" y="19100"/>
                  </a:lnTo>
                  <a:lnTo>
                    <a:pt x="1592" y="19100"/>
                  </a:lnTo>
                  <a:lnTo>
                    <a:pt x="1592" y="3979"/>
                  </a:lnTo>
                  <a:cubicBezTo>
                    <a:pt x="1592" y="2664"/>
                    <a:pt x="2664" y="1592"/>
                    <a:pt x="3980" y="1592"/>
                  </a:cubicBezTo>
                  <a:close/>
                  <a:moveTo>
                    <a:pt x="35813" y="1592"/>
                  </a:moveTo>
                  <a:cubicBezTo>
                    <a:pt x="37129" y="1592"/>
                    <a:pt x="38201" y="2664"/>
                    <a:pt x="38201" y="3979"/>
                  </a:cubicBezTo>
                  <a:lnTo>
                    <a:pt x="38201" y="19100"/>
                  </a:lnTo>
                  <a:lnTo>
                    <a:pt x="20692" y="19100"/>
                  </a:lnTo>
                  <a:lnTo>
                    <a:pt x="20692" y="1592"/>
                  </a:lnTo>
                  <a:close/>
                  <a:moveTo>
                    <a:pt x="19101" y="20692"/>
                  </a:moveTo>
                  <a:lnTo>
                    <a:pt x="19101" y="38200"/>
                  </a:lnTo>
                  <a:lnTo>
                    <a:pt x="3980" y="38200"/>
                  </a:lnTo>
                  <a:cubicBezTo>
                    <a:pt x="2664" y="38200"/>
                    <a:pt x="1592" y="37129"/>
                    <a:pt x="1592" y="35813"/>
                  </a:cubicBezTo>
                  <a:lnTo>
                    <a:pt x="1592" y="20692"/>
                  </a:lnTo>
                  <a:close/>
                  <a:moveTo>
                    <a:pt x="38201" y="20692"/>
                  </a:moveTo>
                  <a:lnTo>
                    <a:pt x="38201" y="35813"/>
                  </a:lnTo>
                  <a:cubicBezTo>
                    <a:pt x="38201" y="37129"/>
                    <a:pt x="37129" y="38200"/>
                    <a:pt x="35813" y="38200"/>
                  </a:cubicBezTo>
                  <a:lnTo>
                    <a:pt x="20692" y="38200"/>
                  </a:lnTo>
                  <a:lnTo>
                    <a:pt x="20692" y="20692"/>
                  </a:lnTo>
                  <a:close/>
                  <a:moveTo>
                    <a:pt x="3980" y="0"/>
                  </a:moveTo>
                  <a:cubicBezTo>
                    <a:pt x="1783" y="0"/>
                    <a:pt x="0" y="1783"/>
                    <a:pt x="0" y="3979"/>
                  </a:cubicBezTo>
                  <a:lnTo>
                    <a:pt x="0" y="35813"/>
                  </a:lnTo>
                  <a:cubicBezTo>
                    <a:pt x="0" y="38009"/>
                    <a:pt x="1783" y="39792"/>
                    <a:pt x="3980" y="39792"/>
                  </a:cubicBezTo>
                  <a:lnTo>
                    <a:pt x="35813" y="39792"/>
                  </a:lnTo>
                  <a:cubicBezTo>
                    <a:pt x="38010" y="39792"/>
                    <a:pt x="39792" y="38009"/>
                    <a:pt x="39792" y="35813"/>
                  </a:cubicBezTo>
                  <a:lnTo>
                    <a:pt x="39792" y="3979"/>
                  </a:lnTo>
                  <a:cubicBezTo>
                    <a:pt x="39792" y="1783"/>
                    <a:pt x="38010" y="0"/>
                    <a:pt x="35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5"/>
            <p:cNvSpPr/>
            <p:nvPr/>
          </p:nvSpPr>
          <p:spPr>
            <a:xfrm>
              <a:off x="3801100" y="3169850"/>
              <a:ext cx="262125" cy="39825"/>
            </a:xfrm>
            <a:custGeom>
              <a:rect b="b" l="l" r="r" t="t"/>
              <a:pathLst>
                <a:path extrusionOk="0" h="1593" w="10485">
                  <a:moveTo>
                    <a:pt x="796" y="1"/>
                  </a:moveTo>
                  <a:cubicBezTo>
                    <a:pt x="351" y="1"/>
                    <a:pt x="1" y="351"/>
                    <a:pt x="1" y="797"/>
                  </a:cubicBezTo>
                  <a:cubicBezTo>
                    <a:pt x="1" y="1232"/>
                    <a:pt x="351" y="1592"/>
                    <a:pt x="796" y="1592"/>
                  </a:cubicBezTo>
                  <a:lnTo>
                    <a:pt x="9689" y="1592"/>
                  </a:lnTo>
                  <a:cubicBezTo>
                    <a:pt x="10134" y="1592"/>
                    <a:pt x="10484" y="1232"/>
                    <a:pt x="10484" y="797"/>
                  </a:cubicBezTo>
                  <a:cubicBezTo>
                    <a:pt x="10484" y="351"/>
                    <a:pt x="10134" y="1"/>
                    <a:pt x="96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5"/>
            <p:cNvSpPr/>
            <p:nvPr/>
          </p:nvSpPr>
          <p:spPr>
            <a:xfrm>
              <a:off x="3801100" y="3096900"/>
              <a:ext cx="262125" cy="39825"/>
            </a:xfrm>
            <a:custGeom>
              <a:rect b="b" l="l" r="r" t="t"/>
              <a:pathLst>
                <a:path extrusionOk="0" h="1593" w="10485">
                  <a:moveTo>
                    <a:pt x="796" y="1"/>
                  </a:moveTo>
                  <a:cubicBezTo>
                    <a:pt x="351" y="1"/>
                    <a:pt x="1" y="351"/>
                    <a:pt x="1" y="796"/>
                  </a:cubicBezTo>
                  <a:cubicBezTo>
                    <a:pt x="1" y="1231"/>
                    <a:pt x="351" y="1592"/>
                    <a:pt x="796" y="1592"/>
                  </a:cubicBezTo>
                  <a:lnTo>
                    <a:pt x="9689" y="1592"/>
                  </a:lnTo>
                  <a:cubicBezTo>
                    <a:pt x="10134" y="1592"/>
                    <a:pt x="10484" y="1231"/>
                    <a:pt x="10484" y="796"/>
                  </a:cubicBezTo>
                  <a:cubicBezTo>
                    <a:pt x="10484" y="351"/>
                    <a:pt x="10134" y="1"/>
                    <a:pt x="96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5"/>
            <p:cNvSpPr/>
            <p:nvPr/>
          </p:nvSpPr>
          <p:spPr>
            <a:xfrm>
              <a:off x="3424925" y="2550625"/>
              <a:ext cx="69525" cy="59775"/>
            </a:xfrm>
            <a:custGeom>
              <a:rect b="b" l="l" r="r" t="t"/>
              <a:pathLst>
                <a:path extrusionOk="0" h="2391" w="2781">
                  <a:moveTo>
                    <a:pt x="1201" y="0"/>
                  </a:moveTo>
                  <a:cubicBezTo>
                    <a:pt x="588" y="0"/>
                    <a:pt x="1" y="477"/>
                    <a:pt x="1" y="1202"/>
                  </a:cubicBezTo>
                  <a:cubicBezTo>
                    <a:pt x="1" y="1860"/>
                    <a:pt x="531" y="2391"/>
                    <a:pt x="1189" y="2391"/>
                  </a:cubicBezTo>
                  <a:cubicBezTo>
                    <a:pt x="2250" y="2391"/>
                    <a:pt x="2781" y="1107"/>
                    <a:pt x="2038" y="353"/>
                  </a:cubicBezTo>
                  <a:cubicBezTo>
                    <a:pt x="1794" y="109"/>
                    <a:pt x="1495" y="0"/>
                    <a:pt x="12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5"/>
            <p:cNvSpPr/>
            <p:nvPr/>
          </p:nvSpPr>
          <p:spPr>
            <a:xfrm>
              <a:off x="3414850" y="2740900"/>
              <a:ext cx="69800" cy="59800"/>
            </a:xfrm>
            <a:custGeom>
              <a:rect b="b" l="l" r="r" t="t"/>
              <a:pathLst>
                <a:path extrusionOk="0" h="2392" w="2792">
                  <a:moveTo>
                    <a:pt x="1592" y="0"/>
                  </a:moveTo>
                  <a:cubicBezTo>
                    <a:pt x="531" y="0"/>
                    <a:pt x="1" y="1284"/>
                    <a:pt x="743" y="2038"/>
                  </a:cubicBezTo>
                  <a:cubicBezTo>
                    <a:pt x="988" y="2282"/>
                    <a:pt x="1289" y="2391"/>
                    <a:pt x="1584" y="2391"/>
                  </a:cubicBezTo>
                  <a:cubicBezTo>
                    <a:pt x="2200" y="2391"/>
                    <a:pt x="2791" y="1917"/>
                    <a:pt x="2791" y="1199"/>
                  </a:cubicBezTo>
                  <a:cubicBezTo>
                    <a:pt x="2791" y="531"/>
                    <a:pt x="2250" y="0"/>
                    <a:pt x="15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5"/>
            <p:cNvSpPr/>
            <p:nvPr/>
          </p:nvSpPr>
          <p:spPr>
            <a:xfrm>
              <a:off x="3295475" y="2655750"/>
              <a:ext cx="318350" cy="39800"/>
            </a:xfrm>
            <a:custGeom>
              <a:rect b="b" l="l" r="r" t="t"/>
              <a:pathLst>
                <a:path extrusionOk="0" h="1592" w="12734">
                  <a:moveTo>
                    <a:pt x="796" y="0"/>
                  </a:moveTo>
                  <a:cubicBezTo>
                    <a:pt x="361" y="0"/>
                    <a:pt x="1" y="361"/>
                    <a:pt x="1" y="796"/>
                  </a:cubicBezTo>
                  <a:cubicBezTo>
                    <a:pt x="1" y="1231"/>
                    <a:pt x="361" y="1592"/>
                    <a:pt x="796" y="1592"/>
                  </a:cubicBezTo>
                  <a:lnTo>
                    <a:pt x="11938" y="1592"/>
                  </a:lnTo>
                  <a:cubicBezTo>
                    <a:pt x="12373" y="1592"/>
                    <a:pt x="12734" y="1231"/>
                    <a:pt x="12734" y="796"/>
                  </a:cubicBezTo>
                  <a:cubicBezTo>
                    <a:pt x="12734" y="361"/>
                    <a:pt x="12373" y="0"/>
                    <a:pt x="119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5"/>
            <p:cNvSpPr/>
            <p:nvPr/>
          </p:nvSpPr>
          <p:spPr>
            <a:xfrm>
              <a:off x="3808800" y="2655750"/>
              <a:ext cx="247000" cy="39800"/>
            </a:xfrm>
            <a:custGeom>
              <a:rect b="b" l="l" r="r" t="t"/>
              <a:pathLst>
                <a:path extrusionOk="0" h="1592" w="9880">
                  <a:moveTo>
                    <a:pt x="796" y="0"/>
                  </a:moveTo>
                  <a:cubicBezTo>
                    <a:pt x="361" y="0"/>
                    <a:pt x="0" y="361"/>
                    <a:pt x="0" y="796"/>
                  </a:cubicBezTo>
                  <a:cubicBezTo>
                    <a:pt x="0" y="1231"/>
                    <a:pt x="361" y="1592"/>
                    <a:pt x="796" y="1592"/>
                  </a:cubicBezTo>
                  <a:lnTo>
                    <a:pt x="9083" y="1592"/>
                  </a:lnTo>
                  <a:cubicBezTo>
                    <a:pt x="9519" y="1592"/>
                    <a:pt x="9879" y="1231"/>
                    <a:pt x="9879" y="796"/>
                  </a:cubicBezTo>
                  <a:cubicBezTo>
                    <a:pt x="9879" y="361"/>
                    <a:pt x="9519" y="0"/>
                    <a:pt x="90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5"/>
            <p:cNvSpPr/>
            <p:nvPr/>
          </p:nvSpPr>
          <p:spPr>
            <a:xfrm>
              <a:off x="3323600" y="3022100"/>
              <a:ext cx="262125" cy="262125"/>
            </a:xfrm>
            <a:custGeom>
              <a:rect b="b" l="l" r="r" t="t"/>
              <a:pathLst>
                <a:path extrusionOk="0" h="10485" w="10485">
                  <a:moveTo>
                    <a:pt x="5295" y="0"/>
                  </a:moveTo>
                  <a:cubicBezTo>
                    <a:pt x="4850" y="0"/>
                    <a:pt x="4499" y="350"/>
                    <a:pt x="4499" y="796"/>
                  </a:cubicBezTo>
                  <a:lnTo>
                    <a:pt x="4499" y="4393"/>
                  </a:lnTo>
                  <a:lnTo>
                    <a:pt x="796" y="4393"/>
                  </a:lnTo>
                  <a:cubicBezTo>
                    <a:pt x="350" y="4393"/>
                    <a:pt x="0" y="4754"/>
                    <a:pt x="0" y="5189"/>
                  </a:cubicBezTo>
                  <a:cubicBezTo>
                    <a:pt x="0" y="5624"/>
                    <a:pt x="350" y="5985"/>
                    <a:pt x="796" y="5985"/>
                  </a:cubicBezTo>
                  <a:lnTo>
                    <a:pt x="4499" y="5985"/>
                  </a:lnTo>
                  <a:lnTo>
                    <a:pt x="4499" y="9688"/>
                  </a:lnTo>
                  <a:cubicBezTo>
                    <a:pt x="4499" y="10134"/>
                    <a:pt x="4850" y="10484"/>
                    <a:pt x="5295" y="10484"/>
                  </a:cubicBezTo>
                  <a:cubicBezTo>
                    <a:pt x="5730" y="10484"/>
                    <a:pt x="6091" y="10134"/>
                    <a:pt x="6091" y="9688"/>
                  </a:cubicBezTo>
                  <a:lnTo>
                    <a:pt x="6091" y="5985"/>
                  </a:lnTo>
                  <a:lnTo>
                    <a:pt x="9688" y="5985"/>
                  </a:lnTo>
                  <a:cubicBezTo>
                    <a:pt x="10134" y="5985"/>
                    <a:pt x="10484" y="5635"/>
                    <a:pt x="10484" y="5189"/>
                  </a:cubicBezTo>
                  <a:cubicBezTo>
                    <a:pt x="10484" y="4754"/>
                    <a:pt x="10134" y="4393"/>
                    <a:pt x="9688" y="4393"/>
                  </a:cubicBezTo>
                  <a:lnTo>
                    <a:pt x="6091" y="4393"/>
                  </a:lnTo>
                  <a:lnTo>
                    <a:pt x="6091" y="796"/>
                  </a:lnTo>
                  <a:cubicBezTo>
                    <a:pt x="6091" y="350"/>
                    <a:pt x="5730" y="0"/>
                    <a:pt x="52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0" name="Google Shape;2770;p35"/>
          <p:cNvGrpSpPr/>
          <p:nvPr/>
        </p:nvGrpSpPr>
        <p:grpSpPr>
          <a:xfrm>
            <a:off x="1755845" y="3725306"/>
            <a:ext cx="396239" cy="396239"/>
            <a:chOff x="6382025" y="1919600"/>
            <a:chExt cx="994825" cy="994825"/>
          </a:xfrm>
        </p:grpSpPr>
        <p:sp>
          <p:nvSpPr>
            <p:cNvPr id="2771" name="Google Shape;2771;p35"/>
            <p:cNvSpPr/>
            <p:nvPr/>
          </p:nvSpPr>
          <p:spPr>
            <a:xfrm>
              <a:off x="6382025" y="1919600"/>
              <a:ext cx="994825" cy="994825"/>
            </a:xfrm>
            <a:custGeom>
              <a:rect b="b" l="l" r="r" t="t"/>
              <a:pathLst>
                <a:path extrusionOk="0" h="39793" w="39793">
                  <a:moveTo>
                    <a:pt x="34222" y="1592"/>
                  </a:moveTo>
                  <a:cubicBezTo>
                    <a:pt x="36418" y="1592"/>
                    <a:pt x="38201" y="3375"/>
                    <a:pt x="38201" y="5571"/>
                  </a:cubicBezTo>
                  <a:lnTo>
                    <a:pt x="38201" y="8754"/>
                  </a:lnTo>
                  <a:cubicBezTo>
                    <a:pt x="38201" y="10611"/>
                    <a:pt x="38020" y="12468"/>
                    <a:pt x="37670" y="14304"/>
                  </a:cubicBezTo>
                  <a:cubicBezTo>
                    <a:pt x="31070" y="14018"/>
                    <a:pt x="25775" y="8723"/>
                    <a:pt x="25499" y="2122"/>
                  </a:cubicBezTo>
                  <a:cubicBezTo>
                    <a:pt x="27324" y="1772"/>
                    <a:pt x="29181" y="1592"/>
                    <a:pt x="31038" y="1592"/>
                  </a:cubicBezTo>
                  <a:close/>
                  <a:moveTo>
                    <a:pt x="23918" y="2473"/>
                  </a:moveTo>
                  <a:cubicBezTo>
                    <a:pt x="24374" y="9678"/>
                    <a:pt x="30115" y="15418"/>
                    <a:pt x="37320" y="15875"/>
                  </a:cubicBezTo>
                  <a:cubicBezTo>
                    <a:pt x="34667" y="26433"/>
                    <a:pt x="26433" y="34667"/>
                    <a:pt x="15875" y="37330"/>
                  </a:cubicBezTo>
                  <a:cubicBezTo>
                    <a:pt x="15418" y="30115"/>
                    <a:pt x="9678" y="24374"/>
                    <a:pt x="2473" y="23918"/>
                  </a:cubicBezTo>
                  <a:cubicBezTo>
                    <a:pt x="5125" y="13360"/>
                    <a:pt x="13360" y="5125"/>
                    <a:pt x="23918" y="2473"/>
                  </a:cubicBezTo>
                  <a:close/>
                  <a:moveTo>
                    <a:pt x="2123" y="25499"/>
                  </a:moveTo>
                  <a:cubicBezTo>
                    <a:pt x="8723" y="25775"/>
                    <a:pt x="14018" y="31070"/>
                    <a:pt x="14304" y="37670"/>
                  </a:cubicBezTo>
                  <a:cubicBezTo>
                    <a:pt x="12468" y="38020"/>
                    <a:pt x="10612" y="38200"/>
                    <a:pt x="8755" y="38200"/>
                  </a:cubicBezTo>
                  <a:lnTo>
                    <a:pt x="5571" y="38200"/>
                  </a:lnTo>
                  <a:cubicBezTo>
                    <a:pt x="3375" y="38200"/>
                    <a:pt x="1592" y="36418"/>
                    <a:pt x="1592" y="34221"/>
                  </a:cubicBezTo>
                  <a:lnTo>
                    <a:pt x="1592" y="31038"/>
                  </a:lnTo>
                  <a:cubicBezTo>
                    <a:pt x="1592" y="29181"/>
                    <a:pt x="1772" y="27324"/>
                    <a:pt x="2123" y="25499"/>
                  </a:cubicBezTo>
                  <a:close/>
                  <a:moveTo>
                    <a:pt x="31038" y="0"/>
                  </a:moveTo>
                  <a:cubicBezTo>
                    <a:pt x="13901" y="21"/>
                    <a:pt x="21" y="13901"/>
                    <a:pt x="0" y="31038"/>
                  </a:cubicBezTo>
                  <a:lnTo>
                    <a:pt x="0" y="34221"/>
                  </a:lnTo>
                  <a:cubicBezTo>
                    <a:pt x="0" y="37298"/>
                    <a:pt x="2494" y="39792"/>
                    <a:pt x="5571" y="39792"/>
                  </a:cubicBezTo>
                  <a:lnTo>
                    <a:pt x="8755" y="39792"/>
                  </a:lnTo>
                  <a:cubicBezTo>
                    <a:pt x="25892" y="39771"/>
                    <a:pt x="39771" y="25891"/>
                    <a:pt x="39792" y="8754"/>
                  </a:cubicBezTo>
                  <a:lnTo>
                    <a:pt x="39792" y="5571"/>
                  </a:lnTo>
                  <a:cubicBezTo>
                    <a:pt x="39792" y="2494"/>
                    <a:pt x="37299" y="0"/>
                    <a:pt x="342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5"/>
            <p:cNvSpPr/>
            <p:nvPr/>
          </p:nvSpPr>
          <p:spPr>
            <a:xfrm>
              <a:off x="6811250" y="2357025"/>
              <a:ext cx="136100" cy="119975"/>
            </a:xfrm>
            <a:custGeom>
              <a:rect b="b" l="l" r="r" t="t"/>
              <a:pathLst>
                <a:path extrusionOk="0" h="4799" w="5444">
                  <a:moveTo>
                    <a:pt x="1143" y="0"/>
                  </a:moveTo>
                  <a:cubicBezTo>
                    <a:pt x="527" y="0"/>
                    <a:pt x="0" y="791"/>
                    <a:pt x="563" y="1370"/>
                  </a:cubicBezTo>
                  <a:lnTo>
                    <a:pt x="3746" y="4553"/>
                  </a:lnTo>
                  <a:cubicBezTo>
                    <a:pt x="3921" y="4726"/>
                    <a:pt x="4115" y="4798"/>
                    <a:pt x="4302" y="4798"/>
                  </a:cubicBezTo>
                  <a:cubicBezTo>
                    <a:pt x="4917" y="4798"/>
                    <a:pt x="5444" y="4007"/>
                    <a:pt x="4881" y="3428"/>
                  </a:cubicBezTo>
                  <a:lnTo>
                    <a:pt x="1698" y="245"/>
                  </a:lnTo>
                  <a:cubicBezTo>
                    <a:pt x="1523" y="73"/>
                    <a:pt x="1329" y="0"/>
                    <a:pt x="1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5"/>
            <p:cNvSpPr/>
            <p:nvPr/>
          </p:nvSpPr>
          <p:spPr>
            <a:xfrm>
              <a:off x="6851050" y="2237650"/>
              <a:ext cx="215675" cy="199550"/>
            </a:xfrm>
            <a:custGeom>
              <a:rect b="b" l="l" r="r" t="t"/>
              <a:pathLst>
                <a:path extrusionOk="0" h="7982" w="8627">
                  <a:moveTo>
                    <a:pt x="1142" y="0"/>
                  </a:moveTo>
                  <a:cubicBezTo>
                    <a:pt x="526" y="0"/>
                    <a:pt x="0" y="791"/>
                    <a:pt x="562" y="1370"/>
                  </a:cubicBezTo>
                  <a:lnTo>
                    <a:pt x="6929" y="7737"/>
                  </a:lnTo>
                  <a:cubicBezTo>
                    <a:pt x="7104" y="7909"/>
                    <a:pt x="7298" y="7981"/>
                    <a:pt x="7485" y="7981"/>
                  </a:cubicBezTo>
                  <a:cubicBezTo>
                    <a:pt x="8100" y="7981"/>
                    <a:pt x="8627" y="7190"/>
                    <a:pt x="8064" y="6612"/>
                  </a:cubicBezTo>
                  <a:lnTo>
                    <a:pt x="1698" y="245"/>
                  </a:lnTo>
                  <a:cubicBezTo>
                    <a:pt x="1523" y="73"/>
                    <a:pt x="1328" y="0"/>
                    <a:pt x="11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5"/>
            <p:cNvSpPr/>
            <p:nvPr/>
          </p:nvSpPr>
          <p:spPr>
            <a:xfrm>
              <a:off x="6691875" y="2396800"/>
              <a:ext cx="215675" cy="199575"/>
            </a:xfrm>
            <a:custGeom>
              <a:rect b="b" l="l" r="r" t="t"/>
              <a:pathLst>
                <a:path extrusionOk="0" h="7983" w="8627">
                  <a:moveTo>
                    <a:pt x="1142" y="1"/>
                  </a:moveTo>
                  <a:cubicBezTo>
                    <a:pt x="527" y="1"/>
                    <a:pt x="0" y="792"/>
                    <a:pt x="563" y="1371"/>
                  </a:cubicBezTo>
                  <a:lnTo>
                    <a:pt x="6929" y="7737"/>
                  </a:lnTo>
                  <a:cubicBezTo>
                    <a:pt x="7104" y="7910"/>
                    <a:pt x="7299" y="7982"/>
                    <a:pt x="7485" y="7982"/>
                  </a:cubicBezTo>
                  <a:cubicBezTo>
                    <a:pt x="8101" y="7982"/>
                    <a:pt x="8627" y="7191"/>
                    <a:pt x="8065" y="6612"/>
                  </a:cubicBezTo>
                  <a:lnTo>
                    <a:pt x="1698" y="246"/>
                  </a:lnTo>
                  <a:cubicBezTo>
                    <a:pt x="1523" y="73"/>
                    <a:pt x="1329" y="1"/>
                    <a:pt x="11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75" name="Google Shape;2775;p35"/>
          <p:cNvPicPr preferRelativeResize="0"/>
          <p:nvPr/>
        </p:nvPicPr>
        <p:blipFill>
          <a:blip r:embed="rId3">
            <a:alphaModFix/>
          </a:blip>
          <a:stretch>
            <a:fillRect/>
          </a:stretch>
        </p:blipFill>
        <p:spPr>
          <a:xfrm>
            <a:off x="2830250" y="1515277"/>
            <a:ext cx="4145224" cy="890600"/>
          </a:xfrm>
          <a:prstGeom prst="rect">
            <a:avLst/>
          </a:prstGeom>
          <a:noFill/>
          <a:ln>
            <a:noFill/>
          </a:ln>
        </p:spPr>
      </p:pic>
      <p:pic>
        <p:nvPicPr>
          <p:cNvPr id="2776" name="Google Shape;2776;p35"/>
          <p:cNvPicPr preferRelativeResize="0"/>
          <p:nvPr/>
        </p:nvPicPr>
        <p:blipFill>
          <a:blip r:embed="rId4">
            <a:alphaModFix/>
          </a:blip>
          <a:stretch>
            <a:fillRect/>
          </a:stretch>
        </p:blipFill>
        <p:spPr>
          <a:xfrm>
            <a:off x="2830262" y="3483850"/>
            <a:ext cx="4552142" cy="808250"/>
          </a:xfrm>
          <a:prstGeom prst="rect">
            <a:avLst/>
          </a:prstGeom>
          <a:noFill/>
          <a:ln>
            <a:noFill/>
          </a:ln>
        </p:spPr>
      </p:pic>
      <p:pic>
        <p:nvPicPr>
          <p:cNvPr id="2777" name="Google Shape;2777;p35"/>
          <p:cNvPicPr preferRelativeResize="0"/>
          <p:nvPr/>
        </p:nvPicPr>
        <p:blipFill>
          <a:blip r:embed="rId5">
            <a:alphaModFix/>
          </a:blip>
          <a:stretch>
            <a:fillRect/>
          </a:stretch>
        </p:blipFill>
        <p:spPr>
          <a:xfrm>
            <a:off x="2830250" y="2618825"/>
            <a:ext cx="5612524" cy="65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1" name="Shape 2781"/>
        <p:cNvGrpSpPr/>
        <p:nvPr/>
      </p:nvGrpSpPr>
      <p:grpSpPr>
        <a:xfrm>
          <a:off x="0" y="0"/>
          <a:ext cx="0" cy="0"/>
          <a:chOff x="0" y="0"/>
          <a:chExt cx="0" cy="0"/>
        </a:xfrm>
      </p:grpSpPr>
      <p:sp>
        <p:nvSpPr>
          <p:cNvPr id="2782" name="Google Shape;2782;p36"/>
          <p:cNvSpPr txBox="1"/>
          <p:nvPr>
            <p:ph type="title"/>
          </p:nvPr>
        </p:nvSpPr>
        <p:spPr>
          <a:xfrm>
            <a:off x="1508250" y="279725"/>
            <a:ext cx="6127500" cy="108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General Understanding</a:t>
            </a:r>
            <a:endParaRPr/>
          </a:p>
        </p:txBody>
      </p:sp>
      <p:pic>
        <p:nvPicPr>
          <p:cNvPr id="2783" name="Google Shape;2783;p36"/>
          <p:cNvPicPr preferRelativeResize="0"/>
          <p:nvPr/>
        </p:nvPicPr>
        <p:blipFill>
          <a:blip r:embed="rId3">
            <a:alphaModFix/>
          </a:blip>
          <a:stretch>
            <a:fillRect/>
          </a:stretch>
        </p:blipFill>
        <p:spPr>
          <a:xfrm>
            <a:off x="713225" y="1588950"/>
            <a:ext cx="3595200" cy="2643824"/>
          </a:xfrm>
          <a:prstGeom prst="rect">
            <a:avLst/>
          </a:prstGeom>
          <a:noFill/>
          <a:ln cap="flat" cmpd="sng" w="38100">
            <a:solidFill>
              <a:schemeClr val="dk2"/>
            </a:solidFill>
            <a:prstDash val="solid"/>
            <a:round/>
            <a:headEnd len="sm" w="sm" type="none"/>
            <a:tailEnd len="sm" w="sm" type="none"/>
          </a:ln>
        </p:spPr>
      </p:pic>
      <p:pic>
        <p:nvPicPr>
          <p:cNvPr id="2784" name="Google Shape;2784;p36"/>
          <p:cNvPicPr preferRelativeResize="0"/>
          <p:nvPr/>
        </p:nvPicPr>
        <p:blipFill>
          <a:blip r:embed="rId4">
            <a:alphaModFix/>
          </a:blip>
          <a:stretch>
            <a:fillRect/>
          </a:stretch>
        </p:blipFill>
        <p:spPr>
          <a:xfrm>
            <a:off x="4674258" y="1602438"/>
            <a:ext cx="3549992" cy="2616850"/>
          </a:xfrm>
          <a:prstGeom prst="rect">
            <a:avLst/>
          </a:prstGeom>
          <a:noFill/>
          <a:ln cap="flat" cmpd="sng" w="38100">
            <a:solidFill>
              <a:schemeClr val="dk2"/>
            </a:solidFill>
            <a:prstDash val="solid"/>
            <a:round/>
            <a:headEnd len="sm" w="sm" type="none"/>
            <a:tailEnd len="sm" w="sm" type="none"/>
          </a:ln>
        </p:spPr>
      </p:pic>
      <p:sp>
        <p:nvSpPr>
          <p:cNvPr id="2785" name="Google Shape;2785;p36"/>
          <p:cNvSpPr txBox="1"/>
          <p:nvPr/>
        </p:nvSpPr>
        <p:spPr>
          <a:xfrm>
            <a:off x="2096100" y="4329375"/>
            <a:ext cx="4951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6"/>
                </a:solidFill>
                <a:latin typeface="Montserrat"/>
                <a:ea typeface="Montserrat"/>
                <a:cs typeface="Montserrat"/>
                <a:sym typeface="Montserrat"/>
              </a:rPr>
              <a:t>Boxplot</a:t>
            </a:r>
            <a:endParaRPr sz="1800">
              <a:solidFill>
                <a:schemeClr val="accent6"/>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9" name="Shape 2789"/>
        <p:cNvGrpSpPr/>
        <p:nvPr/>
      </p:nvGrpSpPr>
      <p:grpSpPr>
        <a:xfrm>
          <a:off x="0" y="0"/>
          <a:ext cx="0" cy="0"/>
          <a:chOff x="0" y="0"/>
          <a:chExt cx="0" cy="0"/>
        </a:xfrm>
      </p:grpSpPr>
      <p:sp>
        <p:nvSpPr>
          <p:cNvPr id="2790" name="Google Shape;2790;p37"/>
          <p:cNvSpPr txBox="1"/>
          <p:nvPr>
            <p:ph type="title"/>
          </p:nvPr>
        </p:nvSpPr>
        <p:spPr>
          <a:xfrm>
            <a:off x="1508250" y="279725"/>
            <a:ext cx="6127500" cy="108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lang="en"/>
              <a:t>ategorized by State</a:t>
            </a:r>
            <a:endParaRPr/>
          </a:p>
        </p:txBody>
      </p:sp>
      <p:sp>
        <p:nvSpPr>
          <p:cNvPr id="2791" name="Google Shape;2791;p37"/>
          <p:cNvSpPr txBox="1"/>
          <p:nvPr/>
        </p:nvSpPr>
        <p:spPr>
          <a:xfrm>
            <a:off x="1957525" y="4076400"/>
            <a:ext cx="1287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6"/>
                </a:solidFill>
                <a:latin typeface="Montserrat"/>
                <a:ea typeface="Montserrat"/>
                <a:cs typeface="Montserrat"/>
                <a:sym typeface="Montserrat"/>
              </a:rPr>
              <a:t>Mean</a:t>
            </a:r>
            <a:endParaRPr sz="1800">
              <a:solidFill>
                <a:schemeClr val="accent6"/>
              </a:solidFill>
              <a:latin typeface="Montserrat"/>
              <a:ea typeface="Montserrat"/>
              <a:cs typeface="Montserrat"/>
              <a:sym typeface="Montserrat"/>
            </a:endParaRPr>
          </a:p>
          <a:p>
            <a:pPr indent="0" lvl="0" marL="0" rtl="0" algn="ctr">
              <a:spcBef>
                <a:spcPts val="0"/>
              </a:spcBef>
              <a:spcAft>
                <a:spcPts val="0"/>
              </a:spcAft>
              <a:buNone/>
            </a:pPr>
            <a:r>
              <a:rPr lang="en" sz="1800">
                <a:solidFill>
                  <a:schemeClr val="accent6"/>
                </a:solidFill>
                <a:latin typeface="Montserrat"/>
                <a:ea typeface="Montserrat"/>
                <a:cs typeface="Montserrat"/>
                <a:sym typeface="Montserrat"/>
              </a:rPr>
              <a:t>Outliers</a:t>
            </a:r>
            <a:endParaRPr sz="1800">
              <a:solidFill>
                <a:schemeClr val="accent6"/>
              </a:solidFill>
              <a:latin typeface="Montserrat"/>
              <a:ea typeface="Montserrat"/>
              <a:cs typeface="Montserrat"/>
              <a:sym typeface="Montserrat"/>
            </a:endParaRPr>
          </a:p>
        </p:txBody>
      </p:sp>
      <p:pic>
        <p:nvPicPr>
          <p:cNvPr id="2792" name="Google Shape;2792;p37"/>
          <p:cNvPicPr preferRelativeResize="0"/>
          <p:nvPr/>
        </p:nvPicPr>
        <p:blipFill>
          <a:blip r:embed="rId3">
            <a:alphaModFix/>
          </a:blip>
          <a:stretch>
            <a:fillRect/>
          </a:stretch>
        </p:blipFill>
        <p:spPr>
          <a:xfrm>
            <a:off x="826475" y="1439354"/>
            <a:ext cx="3550000" cy="2559521"/>
          </a:xfrm>
          <a:prstGeom prst="rect">
            <a:avLst/>
          </a:prstGeom>
          <a:noFill/>
          <a:ln cap="flat" cmpd="sng" w="38100">
            <a:solidFill>
              <a:schemeClr val="dk2"/>
            </a:solidFill>
            <a:prstDash val="solid"/>
            <a:round/>
            <a:headEnd len="sm" w="sm" type="none"/>
            <a:tailEnd len="sm" w="sm" type="none"/>
          </a:ln>
        </p:spPr>
      </p:pic>
      <p:pic>
        <p:nvPicPr>
          <p:cNvPr id="2793" name="Google Shape;2793;p37"/>
          <p:cNvPicPr preferRelativeResize="0"/>
          <p:nvPr/>
        </p:nvPicPr>
        <p:blipFill>
          <a:blip r:embed="rId4">
            <a:alphaModFix/>
          </a:blip>
          <a:stretch>
            <a:fillRect/>
          </a:stretch>
        </p:blipFill>
        <p:spPr>
          <a:xfrm>
            <a:off x="4633275" y="1428587"/>
            <a:ext cx="3911277" cy="2581050"/>
          </a:xfrm>
          <a:prstGeom prst="rect">
            <a:avLst/>
          </a:prstGeom>
          <a:noFill/>
          <a:ln cap="flat" cmpd="sng" w="38100">
            <a:solidFill>
              <a:schemeClr val="dk2"/>
            </a:solidFill>
            <a:prstDash val="solid"/>
            <a:round/>
            <a:headEnd len="sm" w="sm" type="none"/>
            <a:tailEnd len="sm" w="sm" type="none"/>
          </a:ln>
        </p:spPr>
      </p:pic>
      <p:sp>
        <p:nvSpPr>
          <p:cNvPr id="2794" name="Google Shape;2794;p37"/>
          <p:cNvSpPr txBox="1"/>
          <p:nvPr/>
        </p:nvSpPr>
        <p:spPr>
          <a:xfrm>
            <a:off x="4581163" y="4076375"/>
            <a:ext cx="4015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accent6"/>
                </a:solidFill>
                <a:latin typeface="Montserrat"/>
                <a:ea typeface="Montserrat"/>
                <a:cs typeface="Montserrat"/>
                <a:sym typeface="Montserrat"/>
              </a:rPr>
              <a:t>Distribution</a:t>
            </a:r>
            <a:endParaRPr sz="1800">
              <a:solidFill>
                <a:schemeClr val="accent6"/>
              </a:solidFill>
              <a:latin typeface="Montserrat"/>
              <a:ea typeface="Montserrat"/>
              <a:cs typeface="Montserrat"/>
              <a:sym typeface="Montserrat"/>
            </a:endParaRPr>
          </a:p>
          <a:p>
            <a:pPr indent="0" lvl="0" marL="0" rtl="0" algn="ctr">
              <a:spcBef>
                <a:spcPts val="0"/>
              </a:spcBef>
              <a:spcAft>
                <a:spcPts val="0"/>
              </a:spcAft>
              <a:buNone/>
            </a:pPr>
            <a:r>
              <a:rPr lang="en" sz="1800">
                <a:solidFill>
                  <a:schemeClr val="accent6"/>
                </a:solidFill>
                <a:latin typeface="Montserrat"/>
                <a:ea typeface="Montserrat"/>
                <a:cs typeface="Montserrat"/>
                <a:sym typeface="Montserrat"/>
              </a:rPr>
              <a:t>right-skewed</a:t>
            </a:r>
            <a:endParaRPr sz="1800">
              <a:solidFill>
                <a:schemeClr val="accent6"/>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38"/>
          <p:cNvSpPr txBox="1"/>
          <p:nvPr>
            <p:ph type="title"/>
          </p:nvPr>
        </p:nvSpPr>
        <p:spPr>
          <a:xfrm>
            <a:off x="1947000" y="2215649"/>
            <a:ext cx="52500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accent4"/>
                </a:solidFill>
              </a:rPr>
              <a:t>Experiment</a:t>
            </a:r>
            <a:endParaRPr sz="4000">
              <a:solidFill>
                <a:schemeClr val="accent4"/>
              </a:solidFill>
            </a:endParaRPr>
          </a:p>
          <a:p>
            <a:pPr indent="0" lvl="0" marL="0" rtl="0" algn="ctr">
              <a:spcBef>
                <a:spcPts val="0"/>
              </a:spcBef>
              <a:spcAft>
                <a:spcPts val="0"/>
              </a:spcAft>
              <a:buNone/>
            </a:pPr>
            <a:r>
              <a:rPr lang="en" sz="4000">
                <a:solidFill>
                  <a:schemeClr val="accent4"/>
                </a:solidFill>
              </a:rPr>
              <a:t>Model Building</a:t>
            </a:r>
            <a:endParaRPr sz="4000">
              <a:solidFill>
                <a:schemeClr val="accent4"/>
              </a:solidFill>
              <a:latin typeface="Montserrat"/>
              <a:ea typeface="Montserrat"/>
              <a:cs typeface="Montserrat"/>
              <a:sym typeface="Montserrat"/>
            </a:endParaRPr>
          </a:p>
        </p:txBody>
      </p:sp>
      <p:sp>
        <p:nvSpPr>
          <p:cNvPr id="2800" name="Google Shape;2800;p38"/>
          <p:cNvSpPr/>
          <p:nvPr/>
        </p:nvSpPr>
        <p:spPr>
          <a:xfrm>
            <a:off x="4199250" y="1286597"/>
            <a:ext cx="745500" cy="745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5000">
              <a:solidFill>
                <a:schemeClr val="lt1"/>
              </a:solidFill>
              <a:latin typeface="Montserrat ExtraBold"/>
              <a:ea typeface="Montserrat ExtraBold"/>
              <a:cs typeface="Montserrat ExtraBold"/>
              <a:sym typeface="Montserrat ExtraBold"/>
            </a:endParaRPr>
          </a:p>
        </p:txBody>
      </p:sp>
      <p:sp>
        <p:nvSpPr>
          <p:cNvPr id="2801" name="Google Shape;2801;p38"/>
          <p:cNvSpPr txBox="1"/>
          <p:nvPr>
            <p:ph idx="2" type="title"/>
          </p:nvPr>
        </p:nvSpPr>
        <p:spPr>
          <a:xfrm>
            <a:off x="4349700" y="1385447"/>
            <a:ext cx="4446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search Methods Lesson by Slidesgo">
  <a:themeElements>
    <a:clrScheme name="Simple Light">
      <a:dk1>
        <a:srgbClr val="47666D"/>
      </a:dk1>
      <a:lt1>
        <a:srgbClr val="FEEADA"/>
      </a:lt1>
      <a:dk2>
        <a:srgbClr val="88B29A"/>
      </a:dk2>
      <a:lt2>
        <a:srgbClr val="E49D36"/>
      </a:lt2>
      <a:accent1>
        <a:srgbClr val="FEEADA"/>
      </a:accent1>
      <a:accent2>
        <a:srgbClr val="47666D"/>
      </a:accent2>
      <a:accent3>
        <a:srgbClr val="88B29A"/>
      </a:accent3>
      <a:accent4>
        <a:srgbClr val="E49D36"/>
      </a:accent4>
      <a:accent5>
        <a:srgbClr val="E6BA6D"/>
      </a:accent5>
      <a:accent6>
        <a:srgbClr val="E75F6B"/>
      </a:accent6>
      <a:hlink>
        <a:srgbClr val="4766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