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7"/>
  </p:normalViewPr>
  <p:slideViewPr>
    <p:cSldViewPr snapToGrid="0">
      <p:cViewPr varScale="1">
        <p:scale>
          <a:sx n="112" d="100"/>
          <a:sy n="112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3FBB-C459-EC50-2E3A-E16B5A80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126D6A-0456-3F7A-C269-488C3A36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5EEDF-6DB0-3D66-7E06-764D10EB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93AF1-BCA5-D835-97D3-F608C384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B1BF1-1D18-7CD0-D27C-424EE504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7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5C965-E51D-6D61-7E23-E031719D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04132E-442A-00CB-FF19-5293B0D1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B82575-1DF7-079A-664B-693870E0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A6DC6-DD0B-6A33-45F3-78D6A1AD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9C78C-0416-6D23-51C4-084B1564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55FDB3-E978-D2E6-52EB-6C78C2334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3C42-71E5-7776-6CD1-40CDBBB4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66829-251A-067C-30D9-E888B131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B6E37-94BE-FDED-C220-2C923DA5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DFC8F-2184-7D2D-5DF5-883429BE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32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2C871-37EE-9C10-EB0D-1FDAEEAC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10370-4D99-5756-C57F-193C1FE8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7A216F-3E0C-0661-C1E4-574DA2B3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6C64A-FF5B-FE26-6D02-CA3861A8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FEC92-845F-FE90-ACB2-001D580F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4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FA53-57A9-D83B-1051-7AA7047B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301CE3-E36B-7396-B275-143A3E67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45330-EC0B-87BE-10C9-53453711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CB267-3F67-08FF-B3CB-42AC3015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5B81E2-DEF9-AF34-A13A-2056127F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5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BCF1D-B8C8-3315-7853-E8F45A79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361FD-0F87-79CD-5319-9CDD9D9C5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669BE2-4FF2-0305-1AA4-7F0CCCB7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D0528-6A59-CED1-AC4E-7270AC1A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1118CC-978F-D7A0-9527-F376B7F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FFE5D-AD03-0B10-AE43-524ABF71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07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18134-6052-3C6C-ED09-B78C32B3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564C80-7D9D-35D9-2902-6133D0D37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9D72E0-CF6D-0B2F-C750-AE164DE43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46A0EB-1DA9-6DEB-C461-0A65500C4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E550F5-E877-8191-7F7D-6738C490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4C4E5D-078B-B03B-45A7-0DAD840C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F9D2A8-4FDE-FC06-678C-47626118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9B66B7-73AE-A2D0-26D5-83D40EA1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84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6A41E-C99F-00AF-6322-8054A6EA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6DFB1-3522-5A87-0EC6-FF7EB8EB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7C5FA5-A2FB-3498-2F83-9578D6CE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F8733C-2536-AFE3-5481-0A82E241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9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6D0F4A-3B36-65FD-9828-E23FC142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AE81D4-58CB-24A3-5DF5-6C750E59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2126AC-8BAE-5A14-ECDA-26D06A38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39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E8914-5942-0C86-232C-F26C905B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ED3CB-B2F3-481E-3495-0CF7867A7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7373FF-7EA9-8023-18AD-8C9DD5FD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EF9276-C29C-BE3A-CCEA-9ABA01F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364B84-88C3-E629-1F76-24E0E5D6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5B96B4-467E-85B7-A96C-E7B4704D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2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63320-D957-EBF4-4CBE-49F9D76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F1380D-BD62-CD98-1668-83B50FE6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C60D4-F040-2677-6D6A-A0A378845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0E695E-67C3-0125-CFAF-50EBB5DF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7538B4-0AA1-5AAB-681C-85E41E87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063851-6CE9-5316-1504-D22B75D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82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1D5A5C-E4FA-6EC5-6BDB-F4408EA3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11508-7CB2-21C5-E747-6AE91901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BF94F-0E11-9CAA-B4BA-A18B1C4FC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A30F-6801-8246-A5AB-C040D463120C}" type="datetimeFigureOut">
              <a:rPr lang="de-DE" smtClean="0"/>
              <a:t>12.06.23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D9971-70EE-2336-B39E-EE374FF3E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472F9-DF40-CEDB-C1F7-8BD1BD22E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A53C-DECF-4746-B43A-97BD0AA39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0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873D-E3C7-1A6B-A6F1-E21DD419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1113"/>
            <a:ext cx="9144000" cy="2889568"/>
          </a:xfrm>
        </p:spPr>
        <p:txBody>
          <a:bodyPr/>
          <a:lstStyle/>
          <a:p>
            <a:r>
              <a:rPr lang="de-DE" b="1" dirty="0"/>
              <a:t>SWP </a:t>
            </a:r>
            <a:r>
              <a:rPr lang="de-DE" b="1" dirty="0" err="1"/>
              <a:t>memoric</a:t>
            </a:r>
            <a:br>
              <a:rPr lang="de-DE" dirty="0"/>
            </a:br>
            <a:br>
              <a:rPr lang="de-DE" sz="4000" dirty="0"/>
            </a:br>
            <a:r>
              <a:rPr lang="de-DE" sz="3000" dirty="0"/>
              <a:t>(Beerheide und Stein)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F36BEB-0142-F0D6-FB0A-35F3CD07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218208"/>
            <a:ext cx="4268934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9DA78-8440-77CB-69EC-0E2A681B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93B12-E284-C6FB-DF5F-2494079E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Spielvorführung</a:t>
            </a:r>
          </a:p>
          <a:p>
            <a:r>
              <a:rPr lang="de-DE" dirty="0"/>
              <a:t>UML Diagramm (Erläuterung der Klassen)</a:t>
            </a:r>
          </a:p>
          <a:p>
            <a:r>
              <a:rPr lang="de-DE" dirty="0"/>
              <a:t>Codebeispiele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Stolpersteine im Umgang mit </a:t>
            </a:r>
            <a:r>
              <a:rPr lang="de-DE" dirty="0" err="1"/>
              <a:t>chatGPT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FB5CA1-ECEE-7A5B-EAE7-3D478DE6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205" y="365125"/>
            <a:ext cx="3543841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2B167-8D9B-03ED-C9E5-3EA54923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A9399-F05A-C3D1-7179-CCEEC8F7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135"/>
            <a:ext cx="10515600" cy="4351338"/>
          </a:xfrm>
        </p:spPr>
        <p:txBody>
          <a:bodyPr/>
          <a:lstStyle/>
          <a:p>
            <a:r>
              <a:rPr lang="de-DE" dirty="0"/>
              <a:t>IDE: </a:t>
            </a:r>
            <a:r>
              <a:rPr lang="de-DE" dirty="0" err="1"/>
              <a:t>vs</a:t>
            </a:r>
            <a:r>
              <a:rPr lang="de-DE" dirty="0"/>
              <a:t> code</a:t>
            </a:r>
          </a:p>
          <a:p>
            <a:r>
              <a:rPr lang="de-DE" dirty="0" err="1"/>
              <a:t>kartenimpl.go</a:t>
            </a:r>
            <a:r>
              <a:rPr lang="de-DE" dirty="0"/>
              <a:t> (</a:t>
            </a:r>
            <a:r>
              <a:rPr lang="de-DE" dirty="0" err="1"/>
              <a:t>Tapped</a:t>
            </a:r>
            <a:r>
              <a:rPr lang="de-DE" dirty="0"/>
              <a:t>, </a:t>
            </a:r>
            <a:r>
              <a:rPr lang="de-DE" dirty="0" err="1"/>
              <a:t>CreateRenderer</a:t>
            </a:r>
            <a:r>
              <a:rPr lang="de-DE" dirty="0"/>
              <a:t>, </a:t>
            </a:r>
            <a:r>
              <a:rPr lang="de-DE" dirty="0" err="1"/>
              <a:t>karteRenderer</a:t>
            </a:r>
            <a:r>
              <a:rPr lang="de-DE" dirty="0"/>
              <a:t> </a:t>
            </a:r>
            <a:r>
              <a:rPr lang="de-DE" dirty="0" err="1"/>
              <a:t>struct</a:t>
            </a:r>
            <a:r>
              <a:rPr lang="de-DE" dirty="0"/>
              <a:t>)</a:t>
            </a:r>
          </a:p>
          <a:p>
            <a:r>
              <a:rPr lang="de-DE" dirty="0" err="1"/>
              <a:t>musikAbspielerimpl.go</a:t>
            </a:r>
            <a:r>
              <a:rPr lang="de-DE" dirty="0"/>
              <a:t> (Umgang mit mp3 Dateien)</a:t>
            </a:r>
          </a:p>
          <a:p>
            <a:r>
              <a:rPr lang="de-DE" dirty="0" err="1"/>
              <a:t>spieltischimpl.go</a:t>
            </a:r>
            <a:r>
              <a:rPr lang="de-DE" dirty="0"/>
              <a:t> (einzige exportierte Methode </a:t>
            </a:r>
            <a:r>
              <a:rPr lang="de-DE" dirty="0" err="1"/>
              <a:t>GetFyneTisch</a:t>
            </a:r>
            <a:r>
              <a:rPr lang="de-DE" dirty="0"/>
              <a:t>())</a:t>
            </a:r>
          </a:p>
          <a:p>
            <a:r>
              <a:rPr lang="de-DE" dirty="0" err="1"/>
              <a:t>main.go</a:t>
            </a:r>
            <a:r>
              <a:rPr lang="de-DE" dirty="0"/>
              <a:t> (</a:t>
            </a:r>
            <a:r>
              <a:rPr lang="de-DE" dirty="0" err="1"/>
              <a:t>GetFyneTisch</a:t>
            </a:r>
            <a:r>
              <a:rPr lang="de-DE" dirty="0"/>
              <a:t>() wird aufgerufen)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973BBE-9621-C7FC-EEC8-E92F21B2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715" y="130493"/>
            <a:ext cx="4141846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A57ADC8-7A9F-15D9-3991-0BDAA8B5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215900"/>
            <a:ext cx="5765924" cy="45732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E77F5A4-5800-0B75-9778-E3DEBD49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2006434"/>
            <a:ext cx="5195570" cy="44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0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3645DAB-26DB-196F-C052-94BD5D87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302260"/>
            <a:ext cx="6102350" cy="46670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96F5E3-0437-42D3-294F-634C2A24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1610118"/>
            <a:ext cx="4875530" cy="512215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9BCE2BD-1EBD-646B-446E-AA964BFA637E}"/>
              </a:ext>
            </a:extLst>
          </p:cNvPr>
          <p:cNvSpPr txBox="1"/>
          <p:nvPr/>
        </p:nvSpPr>
        <p:spPr>
          <a:xfrm>
            <a:off x="7212330" y="302260"/>
            <a:ext cx="432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anderem Prompt bekommt man eine ganz andere (korrekte) Antwort:</a:t>
            </a:r>
          </a:p>
        </p:txBody>
      </p:sp>
    </p:spTree>
    <p:extLst>
      <p:ext uri="{BB962C8B-B14F-4D97-AF65-F5344CB8AC3E}">
        <p14:creationId xmlns:p14="http://schemas.microsoft.com/office/powerpoint/2010/main" val="207775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SWP memoric  (Beerheide und Stein)</vt:lpstr>
      <vt:lpstr>Gliederung</vt:lpstr>
      <vt:lpstr>Codebeispiele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SWP memoric  (Beerheide und Stein)</dc:title>
  <dc:creator>Susanna Beerheide</dc:creator>
  <cp:lastModifiedBy>Susanna Beerheide</cp:lastModifiedBy>
  <cp:revision>3</cp:revision>
  <dcterms:created xsi:type="dcterms:W3CDTF">2023-06-12T08:13:47Z</dcterms:created>
  <dcterms:modified xsi:type="dcterms:W3CDTF">2023-06-12T08:51:06Z</dcterms:modified>
</cp:coreProperties>
</file>