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57" r:id="rId4"/>
    <p:sldId id="291" r:id="rId5"/>
    <p:sldId id="288" r:id="rId6"/>
    <p:sldId id="293" r:id="rId7"/>
    <p:sldId id="285" r:id="rId8"/>
    <p:sldId id="283" r:id="rId9"/>
    <p:sldId id="292" r:id="rId10"/>
    <p:sldId id="286" r:id="rId11"/>
    <p:sldId id="287" r:id="rId12"/>
    <p:sldId id="284" r:id="rId13"/>
    <p:sldId id="277" r:id="rId14"/>
    <p:sldId id="262" r:id="rId15"/>
    <p:sldId id="272" r:id="rId16"/>
    <p:sldId id="263" r:id="rId17"/>
    <p:sldId id="276" r:id="rId18"/>
    <p:sldId id="265" r:id="rId19"/>
    <p:sldId id="266" r:id="rId20"/>
    <p:sldId id="268" r:id="rId21"/>
    <p:sldId id="274" r:id="rId22"/>
    <p:sldId id="273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00D"/>
    <a:srgbClr val="C9028F"/>
    <a:srgbClr val="00003E"/>
    <a:srgbClr val="000031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6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3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4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an\Desktop\Lezioni%202021\Ingegneria%20dei%20dati\statist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xpa\Desktop\MICHELA\UNIVERSIT&#192;\5&#176;%20ANNO\Primo%20semestre\ID%20-%20Ingegneria%20dei%20Dati\progetto%20%231\statistic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1" i="0" baseline="0" dirty="0">
                <a:effectLst/>
              </a:rPr>
              <a:t>DISTRIBUZIONE DEL NUMERO DI COLONNE</a:t>
            </a:r>
          </a:p>
          <a:p>
            <a: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400" b="1" i="0" baseline="0" dirty="0" err="1">
                <a:effectLst/>
              </a:rPr>
              <a:t>su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scala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logaritmica</a:t>
            </a:r>
            <a:endParaRPr lang="it-IT" sz="1400" dirty="0">
              <a:effectLst/>
            </a:endParaRPr>
          </a:p>
        </c:rich>
      </c:tx>
      <c:layout>
        <c:manualLayout>
          <c:xMode val="edge"/>
          <c:yMode val="edge"/>
          <c:x val="0.18528029935424312"/>
          <c:y val="3.6219242175382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2063593858924775"/>
          <c:y val="0.19120286131295247"/>
          <c:w val="0.85293598522146519"/>
          <c:h val="0.6986639246903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F-486B-B0AD-8B0238211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1" i="0" baseline="0" dirty="0">
                <a:effectLst/>
              </a:rPr>
              <a:t>DISTRIBUZIONE DEL NUMERO DI COLONNE</a:t>
            </a:r>
          </a:p>
          <a:p>
            <a: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400" b="1" i="0" baseline="0" dirty="0" err="1">
                <a:effectLst/>
              </a:rPr>
              <a:t>su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scala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logaritmica</a:t>
            </a:r>
            <a:endParaRPr lang="it-IT" sz="1400" dirty="0">
              <a:effectLst/>
            </a:endParaRPr>
          </a:p>
        </c:rich>
      </c:tx>
      <c:layout>
        <c:manualLayout>
          <c:xMode val="edge"/>
          <c:yMode val="edge"/>
          <c:x val="0.18528029935424312"/>
          <c:y val="3.6219242175382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2063593858924775"/>
          <c:y val="0.19120286131295247"/>
          <c:w val="0.85293598522146519"/>
          <c:h val="0.6986639246903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2-434D-A869-E1C18A9F2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B-43F3-BAB1-B3A839D8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0"/>
                <c:pt idx="0">
                  <c:v>247585</c:v>
                </c:pt>
                <c:pt idx="1">
                  <c:v>182978</c:v>
                </c:pt>
                <c:pt idx="2">
                  <c:v>53567</c:v>
                </c:pt>
                <c:pt idx="3">
                  <c:v>23186</c:v>
                </c:pt>
                <c:pt idx="4">
                  <c:v>15194</c:v>
                </c:pt>
                <c:pt idx="5">
                  <c:v>5199</c:v>
                </c:pt>
                <c:pt idx="6">
                  <c:v>5152</c:v>
                </c:pt>
                <c:pt idx="7">
                  <c:v>2303</c:v>
                </c:pt>
                <c:pt idx="8">
                  <c:v>2110</c:v>
                </c:pt>
                <c:pt idx="9">
                  <c:v>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D-48FB-93EA-C547DD903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RIGHE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logaritmica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178875351780825"/>
          <c:y val="4.0960393457947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7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398</c:v>
                </c:pt>
                <c:pt idx="395">
                  <c:v>399</c:v>
                </c:pt>
                <c:pt idx="396">
                  <c:v>400</c:v>
                </c:pt>
                <c:pt idx="397">
                  <c:v>401</c:v>
                </c:pt>
                <c:pt idx="398">
                  <c:v>402</c:v>
                </c:pt>
                <c:pt idx="399">
                  <c:v>403</c:v>
                </c:pt>
                <c:pt idx="400">
                  <c:v>404</c:v>
                </c:pt>
                <c:pt idx="401">
                  <c:v>405</c:v>
                </c:pt>
                <c:pt idx="402">
                  <c:v>406</c:v>
                </c:pt>
                <c:pt idx="403">
                  <c:v>407</c:v>
                </c:pt>
                <c:pt idx="404">
                  <c:v>409</c:v>
                </c:pt>
                <c:pt idx="405">
                  <c:v>410</c:v>
                </c:pt>
                <c:pt idx="406">
                  <c:v>411</c:v>
                </c:pt>
                <c:pt idx="407">
                  <c:v>412</c:v>
                </c:pt>
                <c:pt idx="408">
                  <c:v>413</c:v>
                </c:pt>
                <c:pt idx="409">
                  <c:v>414</c:v>
                </c:pt>
                <c:pt idx="410">
                  <c:v>415</c:v>
                </c:pt>
                <c:pt idx="411">
                  <c:v>416</c:v>
                </c:pt>
                <c:pt idx="412">
                  <c:v>417</c:v>
                </c:pt>
                <c:pt idx="413">
                  <c:v>418</c:v>
                </c:pt>
                <c:pt idx="414">
                  <c:v>419</c:v>
                </c:pt>
                <c:pt idx="415">
                  <c:v>420</c:v>
                </c:pt>
                <c:pt idx="416">
                  <c:v>421</c:v>
                </c:pt>
                <c:pt idx="417">
                  <c:v>422</c:v>
                </c:pt>
                <c:pt idx="418">
                  <c:v>423</c:v>
                </c:pt>
                <c:pt idx="419">
                  <c:v>424</c:v>
                </c:pt>
                <c:pt idx="420">
                  <c:v>425</c:v>
                </c:pt>
                <c:pt idx="421">
                  <c:v>426</c:v>
                </c:pt>
                <c:pt idx="422">
                  <c:v>427</c:v>
                </c:pt>
                <c:pt idx="423">
                  <c:v>428</c:v>
                </c:pt>
                <c:pt idx="424">
                  <c:v>429</c:v>
                </c:pt>
                <c:pt idx="425">
                  <c:v>430</c:v>
                </c:pt>
                <c:pt idx="426">
                  <c:v>431</c:v>
                </c:pt>
                <c:pt idx="427">
                  <c:v>432</c:v>
                </c:pt>
                <c:pt idx="428">
                  <c:v>434</c:v>
                </c:pt>
                <c:pt idx="429">
                  <c:v>435</c:v>
                </c:pt>
                <c:pt idx="430">
                  <c:v>436</c:v>
                </c:pt>
                <c:pt idx="431">
                  <c:v>437</c:v>
                </c:pt>
                <c:pt idx="432">
                  <c:v>438</c:v>
                </c:pt>
                <c:pt idx="433">
                  <c:v>439</c:v>
                </c:pt>
                <c:pt idx="434">
                  <c:v>440</c:v>
                </c:pt>
                <c:pt idx="435">
                  <c:v>441</c:v>
                </c:pt>
                <c:pt idx="436">
                  <c:v>442</c:v>
                </c:pt>
                <c:pt idx="437">
                  <c:v>443</c:v>
                </c:pt>
                <c:pt idx="438">
                  <c:v>444</c:v>
                </c:pt>
                <c:pt idx="439">
                  <c:v>445</c:v>
                </c:pt>
                <c:pt idx="440">
                  <c:v>446</c:v>
                </c:pt>
                <c:pt idx="441">
                  <c:v>447</c:v>
                </c:pt>
                <c:pt idx="442">
                  <c:v>448</c:v>
                </c:pt>
                <c:pt idx="443">
                  <c:v>449</c:v>
                </c:pt>
                <c:pt idx="444">
                  <c:v>450</c:v>
                </c:pt>
                <c:pt idx="445">
                  <c:v>451</c:v>
                </c:pt>
                <c:pt idx="446">
                  <c:v>452</c:v>
                </c:pt>
                <c:pt idx="447">
                  <c:v>453</c:v>
                </c:pt>
                <c:pt idx="448">
                  <c:v>454</c:v>
                </c:pt>
                <c:pt idx="449">
                  <c:v>455</c:v>
                </c:pt>
                <c:pt idx="450">
                  <c:v>456</c:v>
                </c:pt>
                <c:pt idx="451">
                  <c:v>457</c:v>
                </c:pt>
                <c:pt idx="452">
                  <c:v>458</c:v>
                </c:pt>
                <c:pt idx="453">
                  <c:v>459</c:v>
                </c:pt>
                <c:pt idx="454">
                  <c:v>460</c:v>
                </c:pt>
                <c:pt idx="455">
                  <c:v>461</c:v>
                </c:pt>
                <c:pt idx="456">
                  <c:v>462</c:v>
                </c:pt>
                <c:pt idx="457">
                  <c:v>463</c:v>
                </c:pt>
                <c:pt idx="458">
                  <c:v>464</c:v>
                </c:pt>
                <c:pt idx="459">
                  <c:v>465</c:v>
                </c:pt>
                <c:pt idx="460">
                  <c:v>466</c:v>
                </c:pt>
                <c:pt idx="461">
                  <c:v>467</c:v>
                </c:pt>
                <c:pt idx="462">
                  <c:v>468</c:v>
                </c:pt>
                <c:pt idx="463">
                  <c:v>470</c:v>
                </c:pt>
                <c:pt idx="464">
                  <c:v>471</c:v>
                </c:pt>
                <c:pt idx="465">
                  <c:v>472</c:v>
                </c:pt>
                <c:pt idx="466">
                  <c:v>473</c:v>
                </c:pt>
                <c:pt idx="467">
                  <c:v>474</c:v>
                </c:pt>
                <c:pt idx="468">
                  <c:v>476</c:v>
                </c:pt>
                <c:pt idx="469">
                  <c:v>478</c:v>
                </c:pt>
                <c:pt idx="470">
                  <c:v>479</c:v>
                </c:pt>
                <c:pt idx="471">
                  <c:v>480</c:v>
                </c:pt>
                <c:pt idx="472">
                  <c:v>481</c:v>
                </c:pt>
                <c:pt idx="473">
                  <c:v>482</c:v>
                </c:pt>
                <c:pt idx="474">
                  <c:v>483</c:v>
                </c:pt>
                <c:pt idx="475">
                  <c:v>484</c:v>
                </c:pt>
                <c:pt idx="476">
                  <c:v>485</c:v>
                </c:pt>
                <c:pt idx="477">
                  <c:v>486</c:v>
                </c:pt>
                <c:pt idx="478">
                  <c:v>487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494</c:v>
                </c:pt>
                <c:pt idx="483">
                  <c:v>496</c:v>
                </c:pt>
                <c:pt idx="484">
                  <c:v>497</c:v>
                </c:pt>
                <c:pt idx="485">
                  <c:v>498</c:v>
                </c:pt>
                <c:pt idx="486">
                  <c:v>499</c:v>
                </c:pt>
                <c:pt idx="487">
                  <c:v>500</c:v>
                </c:pt>
                <c:pt idx="488">
                  <c:v>501</c:v>
                </c:pt>
                <c:pt idx="489">
                  <c:v>502</c:v>
                </c:pt>
                <c:pt idx="490">
                  <c:v>503</c:v>
                </c:pt>
                <c:pt idx="491">
                  <c:v>504</c:v>
                </c:pt>
                <c:pt idx="492">
                  <c:v>505</c:v>
                </c:pt>
                <c:pt idx="493">
                  <c:v>506</c:v>
                </c:pt>
                <c:pt idx="494">
                  <c:v>507</c:v>
                </c:pt>
                <c:pt idx="495">
                  <c:v>508</c:v>
                </c:pt>
                <c:pt idx="496">
                  <c:v>509</c:v>
                </c:pt>
                <c:pt idx="497">
                  <c:v>510</c:v>
                </c:pt>
                <c:pt idx="498">
                  <c:v>511</c:v>
                </c:pt>
                <c:pt idx="499">
                  <c:v>512</c:v>
                </c:pt>
                <c:pt idx="500">
                  <c:v>513</c:v>
                </c:pt>
                <c:pt idx="501">
                  <c:v>516</c:v>
                </c:pt>
                <c:pt idx="502">
                  <c:v>517</c:v>
                </c:pt>
                <c:pt idx="503">
                  <c:v>519</c:v>
                </c:pt>
                <c:pt idx="504">
                  <c:v>520</c:v>
                </c:pt>
                <c:pt idx="505">
                  <c:v>521</c:v>
                </c:pt>
                <c:pt idx="506">
                  <c:v>522</c:v>
                </c:pt>
                <c:pt idx="507">
                  <c:v>523</c:v>
                </c:pt>
                <c:pt idx="508">
                  <c:v>524</c:v>
                </c:pt>
                <c:pt idx="509">
                  <c:v>525</c:v>
                </c:pt>
                <c:pt idx="510">
                  <c:v>526</c:v>
                </c:pt>
                <c:pt idx="511">
                  <c:v>527</c:v>
                </c:pt>
                <c:pt idx="512">
                  <c:v>529</c:v>
                </c:pt>
                <c:pt idx="513">
                  <c:v>530</c:v>
                </c:pt>
                <c:pt idx="514">
                  <c:v>532</c:v>
                </c:pt>
                <c:pt idx="515">
                  <c:v>535</c:v>
                </c:pt>
                <c:pt idx="516">
                  <c:v>536</c:v>
                </c:pt>
                <c:pt idx="517">
                  <c:v>538</c:v>
                </c:pt>
                <c:pt idx="518">
                  <c:v>539</c:v>
                </c:pt>
                <c:pt idx="519">
                  <c:v>540</c:v>
                </c:pt>
                <c:pt idx="520">
                  <c:v>541</c:v>
                </c:pt>
                <c:pt idx="521">
                  <c:v>542</c:v>
                </c:pt>
                <c:pt idx="522">
                  <c:v>543</c:v>
                </c:pt>
                <c:pt idx="523">
                  <c:v>544</c:v>
                </c:pt>
                <c:pt idx="524">
                  <c:v>546</c:v>
                </c:pt>
                <c:pt idx="525">
                  <c:v>547</c:v>
                </c:pt>
                <c:pt idx="526">
                  <c:v>548</c:v>
                </c:pt>
                <c:pt idx="527">
                  <c:v>549</c:v>
                </c:pt>
                <c:pt idx="528">
                  <c:v>550</c:v>
                </c:pt>
                <c:pt idx="529">
                  <c:v>552</c:v>
                </c:pt>
                <c:pt idx="530">
                  <c:v>553</c:v>
                </c:pt>
                <c:pt idx="531">
                  <c:v>555</c:v>
                </c:pt>
                <c:pt idx="532">
                  <c:v>556</c:v>
                </c:pt>
                <c:pt idx="533">
                  <c:v>557</c:v>
                </c:pt>
                <c:pt idx="534">
                  <c:v>558</c:v>
                </c:pt>
                <c:pt idx="535">
                  <c:v>560</c:v>
                </c:pt>
                <c:pt idx="536">
                  <c:v>562</c:v>
                </c:pt>
                <c:pt idx="537">
                  <c:v>563</c:v>
                </c:pt>
                <c:pt idx="538">
                  <c:v>565</c:v>
                </c:pt>
                <c:pt idx="539">
                  <c:v>567</c:v>
                </c:pt>
                <c:pt idx="540">
                  <c:v>568</c:v>
                </c:pt>
                <c:pt idx="541">
                  <c:v>571</c:v>
                </c:pt>
                <c:pt idx="542">
                  <c:v>574</c:v>
                </c:pt>
                <c:pt idx="543">
                  <c:v>575</c:v>
                </c:pt>
                <c:pt idx="544">
                  <c:v>576</c:v>
                </c:pt>
                <c:pt idx="545">
                  <c:v>577</c:v>
                </c:pt>
                <c:pt idx="546">
                  <c:v>578</c:v>
                </c:pt>
                <c:pt idx="547">
                  <c:v>579</c:v>
                </c:pt>
                <c:pt idx="548">
                  <c:v>580</c:v>
                </c:pt>
                <c:pt idx="549">
                  <c:v>583</c:v>
                </c:pt>
                <c:pt idx="550">
                  <c:v>584</c:v>
                </c:pt>
                <c:pt idx="551">
                  <c:v>585</c:v>
                </c:pt>
                <c:pt idx="552">
                  <c:v>586</c:v>
                </c:pt>
                <c:pt idx="553">
                  <c:v>587</c:v>
                </c:pt>
                <c:pt idx="554">
                  <c:v>588</c:v>
                </c:pt>
                <c:pt idx="555">
                  <c:v>589</c:v>
                </c:pt>
                <c:pt idx="556">
                  <c:v>595</c:v>
                </c:pt>
                <c:pt idx="557">
                  <c:v>596</c:v>
                </c:pt>
                <c:pt idx="558">
                  <c:v>598</c:v>
                </c:pt>
                <c:pt idx="559">
                  <c:v>602</c:v>
                </c:pt>
                <c:pt idx="560">
                  <c:v>603</c:v>
                </c:pt>
                <c:pt idx="561">
                  <c:v>604</c:v>
                </c:pt>
                <c:pt idx="562">
                  <c:v>608</c:v>
                </c:pt>
                <c:pt idx="563">
                  <c:v>609</c:v>
                </c:pt>
                <c:pt idx="564">
                  <c:v>611</c:v>
                </c:pt>
                <c:pt idx="565">
                  <c:v>614</c:v>
                </c:pt>
                <c:pt idx="566">
                  <c:v>616</c:v>
                </c:pt>
                <c:pt idx="567">
                  <c:v>619</c:v>
                </c:pt>
                <c:pt idx="568">
                  <c:v>624</c:v>
                </c:pt>
                <c:pt idx="569">
                  <c:v>626</c:v>
                </c:pt>
                <c:pt idx="570">
                  <c:v>627</c:v>
                </c:pt>
                <c:pt idx="571">
                  <c:v>628</c:v>
                </c:pt>
                <c:pt idx="572">
                  <c:v>629</c:v>
                </c:pt>
                <c:pt idx="573">
                  <c:v>630</c:v>
                </c:pt>
                <c:pt idx="574">
                  <c:v>632</c:v>
                </c:pt>
                <c:pt idx="575">
                  <c:v>633</c:v>
                </c:pt>
                <c:pt idx="576">
                  <c:v>634</c:v>
                </c:pt>
                <c:pt idx="577">
                  <c:v>636</c:v>
                </c:pt>
                <c:pt idx="578">
                  <c:v>638</c:v>
                </c:pt>
                <c:pt idx="579">
                  <c:v>639</c:v>
                </c:pt>
                <c:pt idx="580">
                  <c:v>640</c:v>
                </c:pt>
                <c:pt idx="581">
                  <c:v>642</c:v>
                </c:pt>
                <c:pt idx="582">
                  <c:v>645</c:v>
                </c:pt>
                <c:pt idx="583">
                  <c:v>648</c:v>
                </c:pt>
                <c:pt idx="584">
                  <c:v>649</c:v>
                </c:pt>
                <c:pt idx="585">
                  <c:v>650</c:v>
                </c:pt>
                <c:pt idx="586">
                  <c:v>654</c:v>
                </c:pt>
                <c:pt idx="587">
                  <c:v>655</c:v>
                </c:pt>
                <c:pt idx="588">
                  <c:v>657</c:v>
                </c:pt>
                <c:pt idx="589">
                  <c:v>658</c:v>
                </c:pt>
                <c:pt idx="590">
                  <c:v>661</c:v>
                </c:pt>
                <c:pt idx="591">
                  <c:v>667</c:v>
                </c:pt>
                <c:pt idx="592">
                  <c:v>669</c:v>
                </c:pt>
                <c:pt idx="593">
                  <c:v>670</c:v>
                </c:pt>
                <c:pt idx="594">
                  <c:v>671</c:v>
                </c:pt>
                <c:pt idx="595">
                  <c:v>672</c:v>
                </c:pt>
                <c:pt idx="596">
                  <c:v>685</c:v>
                </c:pt>
                <c:pt idx="597">
                  <c:v>687</c:v>
                </c:pt>
                <c:pt idx="598">
                  <c:v>689</c:v>
                </c:pt>
                <c:pt idx="599">
                  <c:v>690</c:v>
                </c:pt>
                <c:pt idx="600">
                  <c:v>692</c:v>
                </c:pt>
                <c:pt idx="601">
                  <c:v>693</c:v>
                </c:pt>
                <c:pt idx="602">
                  <c:v>696</c:v>
                </c:pt>
                <c:pt idx="603">
                  <c:v>699</c:v>
                </c:pt>
                <c:pt idx="604">
                  <c:v>700</c:v>
                </c:pt>
                <c:pt idx="605">
                  <c:v>702</c:v>
                </c:pt>
                <c:pt idx="606">
                  <c:v>703</c:v>
                </c:pt>
                <c:pt idx="607">
                  <c:v>704</c:v>
                </c:pt>
                <c:pt idx="608">
                  <c:v>708</c:v>
                </c:pt>
                <c:pt idx="609">
                  <c:v>709</c:v>
                </c:pt>
                <c:pt idx="610">
                  <c:v>714</c:v>
                </c:pt>
                <c:pt idx="611">
                  <c:v>715</c:v>
                </c:pt>
                <c:pt idx="612">
                  <c:v>717</c:v>
                </c:pt>
                <c:pt idx="613">
                  <c:v>719</c:v>
                </c:pt>
                <c:pt idx="614">
                  <c:v>720</c:v>
                </c:pt>
                <c:pt idx="615">
                  <c:v>722</c:v>
                </c:pt>
                <c:pt idx="616">
                  <c:v>724</c:v>
                </c:pt>
                <c:pt idx="617">
                  <c:v>725</c:v>
                </c:pt>
                <c:pt idx="618">
                  <c:v>726</c:v>
                </c:pt>
                <c:pt idx="619">
                  <c:v>729</c:v>
                </c:pt>
                <c:pt idx="620">
                  <c:v>731</c:v>
                </c:pt>
                <c:pt idx="621">
                  <c:v>732</c:v>
                </c:pt>
                <c:pt idx="622">
                  <c:v>741</c:v>
                </c:pt>
                <c:pt idx="623">
                  <c:v>742</c:v>
                </c:pt>
                <c:pt idx="624">
                  <c:v>744</c:v>
                </c:pt>
                <c:pt idx="625">
                  <c:v>746</c:v>
                </c:pt>
                <c:pt idx="626">
                  <c:v>748</c:v>
                </c:pt>
                <c:pt idx="627">
                  <c:v>749</c:v>
                </c:pt>
                <c:pt idx="628">
                  <c:v>751</c:v>
                </c:pt>
                <c:pt idx="629">
                  <c:v>754</c:v>
                </c:pt>
                <c:pt idx="630">
                  <c:v>768</c:v>
                </c:pt>
                <c:pt idx="631">
                  <c:v>769</c:v>
                </c:pt>
                <c:pt idx="632">
                  <c:v>770</c:v>
                </c:pt>
                <c:pt idx="633">
                  <c:v>772</c:v>
                </c:pt>
                <c:pt idx="634">
                  <c:v>773</c:v>
                </c:pt>
                <c:pt idx="635">
                  <c:v>780</c:v>
                </c:pt>
                <c:pt idx="636">
                  <c:v>781</c:v>
                </c:pt>
                <c:pt idx="637">
                  <c:v>782</c:v>
                </c:pt>
                <c:pt idx="638">
                  <c:v>786</c:v>
                </c:pt>
                <c:pt idx="639">
                  <c:v>792</c:v>
                </c:pt>
                <c:pt idx="640">
                  <c:v>793</c:v>
                </c:pt>
                <c:pt idx="641">
                  <c:v>795</c:v>
                </c:pt>
                <c:pt idx="642">
                  <c:v>796</c:v>
                </c:pt>
                <c:pt idx="643">
                  <c:v>797</c:v>
                </c:pt>
                <c:pt idx="644">
                  <c:v>801</c:v>
                </c:pt>
                <c:pt idx="645">
                  <c:v>805</c:v>
                </c:pt>
                <c:pt idx="646">
                  <c:v>808</c:v>
                </c:pt>
                <c:pt idx="647">
                  <c:v>813</c:v>
                </c:pt>
                <c:pt idx="648">
                  <c:v>816</c:v>
                </c:pt>
                <c:pt idx="649">
                  <c:v>819</c:v>
                </c:pt>
                <c:pt idx="650">
                  <c:v>820</c:v>
                </c:pt>
                <c:pt idx="651">
                  <c:v>829</c:v>
                </c:pt>
                <c:pt idx="652">
                  <c:v>831</c:v>
                </c:pt>
                <c:pt idx="653">
                  <c:v>834</c:v>
                </c:pt>
                <c:pt idx="654">
                  <c:v>846</c:v>
                </c:pt>
                <c:pt idx="655">
                  <c:v>847</c:v>
                </c:pt>
                <c:pt idx="656">
                  <c:v>853</c:v>
                </c:pt>
                <c:pt idx="657">
                  <c:v>854</c:v>
                </c:pt>
                <c:pt idx="658">
                  <c:v>862</c:v>
                </c:pt>
                <c:pt idx="659">
                  <c:v>875</c:v>
                </c:pt>
                <c:pt idx="660">
                  <c:v>876</c:v>
                </c:pt>
                <c:pt idx="661">
                  <c:v>887</c:v>
                </c:pt>
                <c:pt idx="662">
                  <c:v>889</c:v>
                </c:pt>
                <c:pt idx="663">
                  <c:v>895</c:v>
                </c:pt>
                <c:pt idx="664">
                  <c:v>916</c:v>
                </c:pt>
                <c:pt idx="665">
                  <c:v>919</c:v>
                </c:pt>
                <c:pt idx="666">
                  <c:v>920</c:v>
                </c:pt>
                <c:pt idx="667">
                  <c:v>925</c:v>
                </c:pt>
                <c:pt idx="668">
                  <c:v>930</c:v>
                </c:pt>
                <c:pt idx="669">
                  <c:v>944</c:v>
                </c:pt>
                <c:pt idx="670">
                  <c:v>949</c:v>
                </c:pt>
                <c:pt idx="671">
                  <c:v>955</c:v>
                </c:pt>
                <c:pt idx="672">
                  <c:v>978</c:v>
                </c:pt>
                <c:pt idx="673">
                  <c:v>993</c:v>
                </c:pt>
                <c:pt idx="674">
                  <c:v>997</c:v>
                </c:pt>
                <c:pt idx="675">
                  <c:v>1000</c:v>
                </c:pt>
                <c:pt idx="676">
                  <c:v>1007</c:v>
                </c:pt>
                <c:pt idx="677">
                  <c:v>1009</c:v>
                </c:pt>
                <c:pt idx="678">
                  <c:v>1015</c:v>
                </c:pt>
                <c:pt idx="679">
                  <c:v>1021</c:v>
                </c:pt>
                <c:pt idx="680">
                  <c:v>1034</c:v>
                </c:pt>
                <c:pt idx="681">
                  <c:v>1037</c:v>
                </c:pt>
                <c:pt idx="682">
                  <c:v>1042</c:v>
                </c:pt>
                <c:pt idx="683">
                  <c:v>1045</c:v>
                </c:pt>
                <c:pt idx="684">
                  <c:v>1049</c:v>
                </c:pt>
                <c:pt idx="685">
                  <c:v>1052</c:v>
                </c:pt>
                <c:pt idx="686">
                  <c:v>1075</c:v>
                </c:pt>
                <c:pt idx="687">
                  <c:v>1084</c:v>
                </c:pt>
                <c:pt idx="688">
                  <c:v>1089</c:v>
                </c:pt>
                <c:pt idx="689">
                  <c:v>1114</c:v>
                </c:pt>
                <c:pt idx="690">
                  <c:v>1140</c:v>
                </c:pt>
                <c:pt idx="691">
                  <c:v>1143</c:v>
                </c:pt>
                <c:pt idx="692">
                  <c:v>1158</c:v>
                </c:pt>
                <c:pt idx="693">
                  <c:v>1181</c:v>
                </c:pt>
                <c:pt idx="694">
                  <c:v>1187</c:v>
                </c:pt>
                <c:pt idx="695">
                  <c:v>1189</c:v>
                </c:pt>
                <c:pt idx="696">
                  <c:v>1202</c:v>
                </c:pt>
                <c:pt idx="697">
                  <c:v>1206</c:v>
                </c:pt>
                <c:pt idx="698">
                  <c:v>1217</c:v>
                </c:pt>
                <c:pt idx="699">
                  <c:v>1228</c:v>
                </c:pt>
                <c:pt idx="700">
                  <c:v>1269</c:v>
                </c:pt>
                <c:pt idx="701">
                  <c:v>1276</c:v>
                </c:pt>
                <c:pt idx="702">
                  <c:v>1283</c:v>
                </c:pt>
                <c:pt idx="703">
                  <c:v>1322</c:v>
                </c:pt>
                <c:pt idx="704">
                  <c:v>1340</c:v>
                </c:pt>
                <c:pt idx="705">
                  <c:v>1379</c:v>
                </c:pt>
                <c:pt idx="706">
                  <c:v>1390</c:v>
                </c:pt>
                <c:pt idx="707">
                  <c:v>1408</c:v>
                </c:pt>
                <c:pt idx="708">
                  <c:v>1444</c:v>
                </c:pt>
                <c:pt idx="709">
                  <c:v>1450</c:v>
                </c:pt>
                <c:pt idx="710">
                  <c:v>1502</c:v>
                </c:pt>
                <c:pt idx="711">
                  <c:v>1533</c:v>
                </c:pt>
                <c:pt idx="712">
                  <c:v>1535</c:v>
                </c:pt>
                <c:pt idx="713">
                  <c:v>1542</c:v>
                </c:pt>
                <c:pt idx="714">
                  <c:v>1598</c:v>
                </c:pt>
                <c:pt idx="715">
                  <c:v>1609</c:v>
                </c:pt>
                <c:pt idx="716">
                  <c:v>1647</c:v>
                </c:pt>
                <c:pt idx="717">
                  <c:v>1700</c:v>
                </c:pt>
                <c:pt idx="718">
                  <c:v>1706</c:v>
                </c:pt>
                <c:pt idx="719">
                  <c:v>1710</c:v>
                </c:pt>
                <c:pt idx="720">
                  <c:v>1715</c:v>
                </c:pt>
                <c:pt idx="721">
                  <c:v>1769</c:v>
                </c:pt>
                <c:pt idx="722">
                  <c:v>1804</c:v>
                </c:pt>
                <c:pt idx="723">
                  <c:v>1875</c:v>
                </c:pt>
                <c:pt idx="724">
                  <c:v>2008</c:v>
                </c:pt>
                <c:pt idx="725">
                  <c:v>2012</c:v>
                </c:pt>
                <c:pt idx="726">
                  <c:v>2047</c:v>
                </c:pt>
                <c:pt idx="727">
                  <c:v>2053</c:v>
                </c:pt>
                <c:pt idx="728">
                  <c:v>2120</c:v>
                </c:pt>
                <c:pt idx="729">
                  <c:v>2131</c:v>
                </c:pt>
                <c:pt idx="730">
                  <c:v>2135</c:v>
                </c:pt>
                <c:pt idx="731">
                  <c:v>2231</c:v>
                </c:pt>
                <c:pt idx="732">
                  <c:v>2290</c:v>
                </c:pt>
                <c:pt idx="733">
                  <c:v>2292</c:v>
                </c:pt>
                <c:pt idx="734">
                  <c:v>2303</c:v>
                </c:pt>
                <c:pt idx="735">
                  <c:v>2340</c:v>
                </c:pt>
                <c:pt idx="736">
                  <c:v>2432</c:v>
                </c:pt>
                <c:pt idx="737">
                  <c:v>2462</c:v>
                </c:pt>
                <c:pt idx="738">
                  <c:v>2508</c:v>
                </c:pt>
                <c:pt idx="739">
                  <c:v>2614</c:v>
                </c:pt>
                <c:pt idx="740">
                  <c:v>2890</c:v>
                </c:pt>
                <c:pt idx="741">
                  <c:v>2903</c:v>
                </c:pt>
                <c:pt idx="742">
                  <c:v>3142</c:v>
                </c:pt>
                <c:pt idx="743">
                  <c:v>3260</c:v>
                </c:pt>
                <c:pt idx="744">
                  <c:v>4670</c:v>
                </c:pt>
                <c:pt idx="745">
                  <c:v>6101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746"/>
                <c:pt idx="0">
                  <c:v>1832</c:v>
                </c:pt>
                <c:pt idx="1">
                  <c:v>8191</c:v>
                </c:pt>
                <c:pt idx="2">
                  <c:v>31791</c:v>
                </c:pt>
                <c:pt idx="3">
                  <c:v>44612</c:v>
                </c:pt>
                <c:pt idx="4">
                  <c:v>54034</c:v>
                </c:pt>
                <c:pt idx="5">
                  <c:v>60693</c:v>
                </c:pt>
                <c:pt idx="6">
                  <c:v>40357</c:v>
                </c:pt>
                <c:pt idx="7">
                  <c:v>34593</c:v>
                </c:pt>
                <c:pt idx="8">
                  <c:v>29554</c:v>
                </c:pt>
                <c:pt idx="9">
                  <c:v>26942</c:v>
                </c:pt>
                <c:pt idx="10">
                  <c:v>19451</c:v>
                </c:pt>
                <c:pt idx="11">
                  <c:v>18469</c:v>
                </c:pt>
                <c:pt idx="12">
                  <c:v>13688</c:v>
                </c:pt>
                <c:pt idx="13">
                  <c:v>12277</c:v>
                </c:pt>
                <c:pt idx="14">
                  <c:v>9821</c:v>
                </c:pt>
                <c:pt idx="15">
                  <c:v>11623</c:v>
                </c:pt>
                <c:pt idx="16">
                  <c:v>7980</c:v>
                </c:pt>
                <c:pt idx="17">
                  <c:v>7523</c:v>
                </c:pt>
                <c:pt idx="18">
                  <c:v>6268</c:v>
                </c:pt>
                <c:pt idx="19">
                  <c:v>7170</c:v>
                </c:pt>
                <c:pt idx="20">
                  <c:v>5424</c:v>
                </c:pt>
                <c:pt idx="21">
                  <c:v>5448</c:v>
                </c:pt>
                <c:pt idx="22">
                  <c:v>5240</c:v>
                </c:pt>
                <c:pt idx="23">
                  <c:v>4905</c:v>
                </c:pt>
                <c:pt idx="24">
                  <c:v>3991</c:v>
                </c:pt>
                <c:pt idx="25">
                  <c:v>3667</c:v>
                </c:pt>
                <c:pt idx="26">
                  <c:v>3027</c:v>
                </c:pt>
                <c:pt idx="27">
                  <c:v>2922</c:v>
                </c:pt>
                <c:pt idx="28">
                  <c:v>2647</c:v>
                </c:pt>
                <c:pt idx="29">
                  <c:v>3128</c:v>
                </c:pt>
                <c:pt idx="30">
                  <c:v>2677</c:v>
                </c:pt>
                <c:pt idx="31">
                  <c:v>2988</c:v>
                </c:pt>
                <c:pt idx="32">
                  <c:v>2459</c:v>
                </c:pt>
                <c:pt idx="33">
                  <c:v>2373</c:v>
                </c:pt>
                <c:pt idx="34">
                  <c:v>2047</c:v>
                </c:pt>
                <c:pt idx="35">
                  <c:v>2099</c:v>
                </c:pt>
                <c:pt idx="36">
                  <c:v>1670</c:v>
                </c:pt>
                <c:pt idx="37">
                  <c:v>1645</c:v>
                </c:pt>
                <c:pt idx="38">
                  <c:v>1460</c:v>
                </c:pt>
                <c:pt idx="39">
                  <c:v>1548</c:v>
                </c:pt>
                <c:pt idx="40">
                  <c:v>1231</c:v>
                </c:pt>
                <c:pt idx="41">
                  <c:v>1170</c:v>
                </c:pt>
                <c:pt idx="42">
                  <c:v>1213</c:v>
                </c:pt>
                <c:pt idx="43">
                  <c:v>1118</c:v>
                </c:pt>
                <c:pt idx="44">
                  <c:v>1015</c:v>
                </c:pt>
                <c:pt idx="45">
                  <c:v>1044</c:v>
                </c:pt>
                <c:pt idx="46">
                  <c:v>888</c:v>
                </c:pt>
                <c:pt idx="47">
                  <c:v>937</c:v>
                </c:pt>
                <c:pt idx="48">
                  <c:v>805</c:v>
                </c:pt>
                <c:pt idx="49">
                  <c:v>1068</c:v>
                </c:pt>
                <c:pt idx="50">
                  <c:v>811</c:v>
                </c:pt>
                <c:pt idx="51">
                  <c:v>1021</c:v>
                </c:pt>
                <c:pt idx="52">
                  <c:v>756</c:v>
                </c:pt>
                <c:pt idx="53">
                  <c:v>720</c:v>
                </c:pt>
                <c:pt idx="54">
                  <c:v>618</c:v>
                </c:pt>
                <c:pt idx="55">
                  <c:v>636</c:v>
                </c:pt>
                <c:pt idx="56">
                  <c:v>588</c:v>
                </c:pt>
                <c:pt idx="57">
                  <c:v>561</c:v>
                </c:pt>
                <c:pt idx="58">
                  <c:v>487</c:v>
                </c:pt>
                <c:pt idx="59">
                  <c:v>605</c:v>
                </c:pt>
                <c:pt idx="60">
                  <c:v>463</c:v>
                </c:pt>
                <c:pt idx="61">
                  <c:v>454</c:v>
                </c:pt>
                <c:pt idx="62">
                  <c:v>446</c:v>
                </c:pt>
                <c:pt idx="63">
                  <c:v>465</c:v>
                </c:pt>
                <c:pt idx="64">
                  <c:v>448</c:v>
                </c:pt>
                <c:pt idx="65">
                  <c:v>406</c:v>
                </c:pt>
                <c:pt idx="66">
                  <c:v>402</c:v>
                </c:pt>
                <c:pt idx="67">
                  <c:v>414</c:v>
                </c:pt>
                <c:pt idx="68">
                  <c:v>338</c:v>
                </c:pt>
                <c:pt idx="69">
                  <c:v>419</c:v>
                </c:pt>
                <c:pt idx="70">
                  <c:v>344</c:v>
                </c:pt>
                <c:pt idx="71">
                  <c:v>305</c:v>
                </c:pt>
                <c:pt idx="72">
                  <c:v>286</c:v>
                </c:pt>
                <c:pt idx="73">
                  <c:v>329</c:v>
                </c:pt>
                <c:pt idx="74">
                  <c:v>307</c:v>
                </c:pt>
                <c:pt idx="75">
                  <c:v>307</c:v>
                </c:pt>
                <c:pt idx="76">
                  <c:v>237</c:v>
                </c:pt>
                <c:pt idx="77">
                  <c:v>272</c:v>
                </c:pt>
                <c:pt idx="78">
                  <c:v>227</c:v>
                </c:pt>
                <c:pt idx="79">
                  <c:v>278</c:v>
                </c:pt>
                <c:pt idx="80">
                  <c:v>250</c:v>
                </c:pt>
                <c:pt idx="81">
                  <c:v>252</c:v>
                </c:pt>
                <c:pt idx="82">
                  <c:v>226</c:v>
                </c:pt>
                <c:pt idx="83">
                  <c:v>224</c:v>
                </c:pt>
                <c:pt idx="84">
                  <c:v>226</c:v>
                </c:pt>
                <c:pt idx="85">
                  <c:v>199</c:v>
                </c:pt>
                <c:pt idx="86">
                  <c:v>174</c:v>
                </c:pt>
                <c:pt idx="87">
                  <c:v>204</c:v>
                </c:pt>
                <c:pt idx="88">
                  <c:v>195</c:v>
                </c:pt>
                <c:pt idx="89">
                  <c:v>187</c:v>
                </c:pt>
                <c:pt idx="90">
                  <c:v>187</c:v>
                </c:pt>
                <c:pt idx="91">
                  <c:v>193</c:v>
                </c:pt>
                <c:pt idx="92">
                  <c:v>182</c:v>
                </c:pt>
                <c:pt idx="93">
                  <c:v>187</c:v>
                </c:pt>
                <c:pt idx="94">
                  <c:v>158</c:v>
                </c:pt>
                <c:pt idx="95">
                  <c:v>179</c:v>
                </c:pt>
                <c:pt idx="96">
                  <c:v>154</c:v>
                </c:pt>
                <c:pt idx="97">
                  <c:v>153</c:v>
                </c:pt>
                <c:pt idx="98">
                  <c:v>142</c:v>
                </c:pt>
                <c:pt idx="99">
                  <c:v>5068</c:v>
                </c:pt>
                <c:pt idx="100">
                  <c:v>155</c:v>
                </c:pt>
                <c:pt idx="101">
                  <c:v>158</c:v>
                </c:pt>
                <c:pt idx="102">
                  <c:v>119</c:v>
                </c:pt>
                <c:pt idx="103">
                  <c:v>156</c:v>
                </c:pt>
                <c:pt idx="104">
                  <c:v>133</c:v>
                </c:pt>
                <c:pt idx="105">
                  <c:v>128</c:v>
                </c:pt>
                <c:pt idx="106">
                  <c:v>123</c:v>
                </c:pt>
                <c:pt idx="107">
                  <c:v>134</c:v>
                </c:pt>
                <c:pt idx="108">
                  <c:v>108</c:v>
                </c:pt>
                <c:pt idx="109">
                  <c:v>136</c:v>
                </c:pt>
                <c:pt idx="110">
                  <c:v>106</c:v>
                </c:pt>
                <c:pt idx="111">
                  <c:v>128</c:v>
                </c:pt>
                <c:pt idx="112">
                  <c:v>117</c:v>
                </c:pt>
                <c:pt idx="113">
                  <c:v>116</c:v>
                </c:pt>
                <c:pt idx="114">
                  <c:v>90</c:v>
                </c:pt>
                <c:pt idx="115">
                  <c:v>129</c:v>
                </c:pt>
                <c:pt idx="116">
                  <c:v>97</c:v>
                </c:pt>
                <c:pt idx="117">
                  <c:v>109</c:v>
                </c:pt>
                <c:pt idx="118">
                  <c:v>80</c:v>
                </c:pt>
                <c:pt idx="119">
                  <c:v>128</c:v>
                </c:pt>
                <c:pt idx="120">
                  <c:v>87</c:v>
                </c:pt>
                <c:pt idx="121">
                  <c:v>80</c:v>
                </c:pt>
                <c:pt idx="122">
                  <c:v>97</c:v>
                </c:pt>
                <c:pt idx="123">
                  <c:v>119</c:v>
                </c:pt>
                <c:pt idx="124">
                  <c:v>108</c:v>
                </c:pt>
                <c:pt idx="125">
                  <c:v>91</c:v>
                </c:pt>
                <c:pt idx="126">
                  <c:v>84</c:v>
                </c:pt>
                <c:pt idx="127">
                  <c:v>136</c:v>
                </c:pt>
                <c:pt idx="128">
                  <c:v>108</c:v>
                </c:pt>
                <c:pt idx="129">
                  <c:v>80</c:v>
                </c:pt>
                <c:pt idx="130">
                  <c:v>58</c:v>
                </c:pt>
                <c:pt idx="131">
                  <c:v>79</c:v>
                </c:pt>
                <c:pt idx="132">
                  <c:v>81</c:v>
                </c:pt>
                <c:pt idx="133">
                  <c:v>74</c:v>
                </c:pt>
                <c:pt idx="134">
                  <c:v>73</c:v>
                </c:pt>
                <c:pt idx="135">
                  <c:v>77</c:v>
                </c:pt>
                <c:pt idx="136">
                  <c:v>57</c:v>
                </c:pt>
                <c:pt idx="137">
                  <c:v>61</c:v>
                </c:pt>
                <c:pt idx="138">
                  <c:v>62</c:v>
                </c:pt>
                <c:pt idx="139">
                  <c:v>51</c:v>
                </c:pt>
                <c:pt idx="140">
                  <c:v>68</c:v>
                </c:pt>
                <c:pt idx="141">
                  <c:v>47</c:v>
                </c:pt>
                <c:pt idx="142">
                  <c:v>61</c:v>
                </c:pt>
                <c:pt idx="143">
                  <c:v>47</c:v>
                </c:pt>
                <c:pt idx="144">
                  <c:v>49</c:v>
                </c:pt>
                <c:pt idx="145">
                  <c:v>52</c:v>
                </c:pt>
                <c:pt idx="146">
                  <c:v>56</c:v>
                </c:pt>
                <c:pt idx="147">
                  <c:v>38</c:v>
                </c:pt>
                <c:pt idx="148">
                  <c:v>41</c:v>
                </c:pt>
                <c:pt idx="149">
                  <c:v>103</c:v>
                </c:pt>
                <c:pt idx="150">
                  <c:v>50</c:v>
                </c:pt>
                <c:pt idx="151">
                  <c:v>54</c:v>
                </c:pt>
                <c:pt idx="152">
                  <c:v>46</c:v>
                </c:pt>
                <c:pt idx="153">
                  <c:v>44</c:v>
                </c:pt>
                <c:pt idx="154">
                  <c:v>45</c:v>
                </c:pt>
                <c:pt idx="155">
                  <c:v>43</c:v>
                </c:pt>
                <c:pt idx="156">
                  <c:v>48</c:v>
                </c:pt>
                <c:pt idx="157">
                  <c:v>32</c:v>
                </c:pt>
                <c:pt idx="158">
                  <c:v>31</c:v>
                </c:pt>
                <c:pt idx="159">
                  <c:v>44</c:v>
                </c:pt>
                <c:pt idx="160">
                  <c:v>40</c:v>
                </c:pt>
                <c:pt idx="161">
                  <c:v>36</c:v>
                </c:pt>
                <c:pt idx="162">
                  <c:v>42</c:v>
                </c:pt>
                <c:pt idx="163">
                  <c:v>47</c:v>
                </c:pt>
                <c:pt idx="164">
                  <c:v>33</c:v>
                </c:pt>
                <c:pt idx="165">
                  <c:v>53</c:v>
                </c:pt>
                <c:pt idx="166">
                  <c:v>29</c:v>
                </c:pt>
                <c:pt idx="167">
                  <c:v>45</c:v>
                </c:pt>
                <c:pt idx="168">
                  <c:v>25</c:v>
                </c:pt>
                <c:pt idx="169">
                  <c:v>22</c:v>
                </c:pt>
                <c:pt idx="170">
                  <c:v>40</c:v>
                </c:pt>
                <c:pt idx="171">
                  <c:v>36</c:v>
                </c:pt>
                <c:pt idx="172">
                  <c:v>21</c:v>
                </c:pt>
                <c:pt idx="173">
                  <c:v>28</c:v>
                </c:pt>
                <c:pt idx="174">
                  <c:v>26</c:v>
                </c:pt>
                <c:pt idx="175">
                  <c:v>35</c:v>
                </c:pt>
                <c:pt idx="176">
                  <c:v>24</c:v>
                </c:pt>
                <c:pt idx="177">
                  <c:v>28</c:v>
                </c:pt>
                <c:pt idx="178">
                  <c:v>22</c:v>
                </c:pt>
                <c:pt idx="179">
                  <c:v>25</c:v>
                </c:pt>
                <c:pt idx="180">
                  <c:v>31</c:v>
                </c:pt>
                <c:pt idx="181">
                  <c:v>30</c:v>
                </c:pt>
                <c:pt idx="182">
                  <c:v>21</c:v>
                </c:pt>
                <c:pt idx="183">
                  <c:v>27</c:v>
                </c:pt>
                <c:pt idx="184">
                  <c:v>28</c:v>
                </c:pt>
                <c:pt idx="185">
                  <c:v>19</c:v>
                </c:pt>
                <c:pt idx="186">
                  <c:v>24</c:v>
                </c:pt>
                <c:pt idx="187">
                  <c:v>32</c:v>
                </c:pt>
                <c:pt idx="188">
                  <c:v>21</c:v>
                </c:pt>
                <c:pt idx="189">
                  <c:v>20</c:v>
                </c:pt>
                <c:pt idx="190">
                  <c:v>28</c:v>
                </c:pt>
                <c:pt idx="191">
                  <c:v>12</c:v>
                </c:pt>
                <c:pt idx="192">
                  <c:v>73</c:v>
                </c:pt>
                <c:pt idx="193">
                  <c:v>31</c:v>
                </c:pt>
                <c:pt idx="194">
                  <c:v>30</c:v>
                </c:pt>
                <c:pt idx="195">
                  <c:v>29</c:v>
                </c:pt>
                <c:pt idx="196">
                  <c:v>23</c:v>
                </c:pt>
                <c:pt idx="197">
                  <c:v>33</c:v>
                </c:pt>
                <c:pt idx="198">
                  <c:v>25</c:v>
                </c:pt>
                <c:pt idx="199">
                  <c:v>38</c:v>
                </c:pt>
                <c:pt idx="200">
                  <c:v>25</c:v>
                </c:pt>
                <c:pt idx="201">
                  <c:v>30</c:v>
                </c:pt>
                <c:pt idx="202">
                  <c:v>22</c:v>
                </c:pt>
                <c:pt idx="203">
                  <c:v>23</c:v>
                </c:pt>
                <c:pt idx="204">
                  <c:v>25</c:v>
                </c:pt>
                <c:pt idx="205">
                  <c:v>25</c:v>
                </c:pt>
                <c:pt idx="206">
                  <c:v>27</c:v>
                </c:pt>
                <c:pt idx="207">
                  <c:v>22</c:v>
                </c:pt>
                <c:pt idx="208">
                  <c:v>16</c:v>
                </c:pt>
                <c:pt idx="209">
                  <c:v>28</c:v>
                </c:pt>
                <c:pt idx="210">
                  <c:v>20</c:v>
                </c:pt>
                <c:pt idx="211">
                  <c:v>14</c:v>
                </c:pt>
                <c:pt idx="212">
                  <c:v>15</c:v>
                </c:pt>
                <c:pt idx="213">
                  <c:v>25</c:v>
                </c:pt>
                <c:pt idx="214">
                  <c:v>17</c:v>
                </c:pt>
                <c:pt idx="215">
                  <c:v>23</c:v>
                </c:pt>
                <c:pt idx="216">
                  <c:v>21</c:v>
                </c:pt>
                <c:pt idx="217">
                  <c:v>15</c:v>
                </c:pt>
                <c:pt idx="218">
                  <c:v>27</c:v>
                </c:pt>
                <c:pt idx="219">
                  <c:v>14</c:v>
                </c:pt>
                <c:pt idx="220">
                  <c:v>9</c:v>
                </c:pt>
                <c:pt idx="221">
                  <c:v>17</c:v>
                </c:pt>
                <c:pt idx="222">
                  <c:v>20</c:v>
                </c:pt>
                <c:pt idx="223">
                  <c:v>22</c:v>
                </c:pt>
                <c:pt idx="224">
                  <c:v>25</c:v>
                </c:pt>
                <c:pt idx="225">
                  <c:v>26</c:v>
                </c:pt>
                <c:pt idx="226">
                  <c:v>17</c:v>
                </c:pt>
                <c:pt idx="227">
                  <c:v>20</c:v>
                </c:pt>
                <c:pt idx="228">
                  <c:v>15</c:v>
                </c:pt>
                <c:pt idx="229">
                  <c:v>23</c:v>
                </c:pt>
                <c:pt idx="230">
                  <c:v>17</c:v>
                </c:pt>
                <c:pt idx="231">
                  <c:v>21</c:v>
                </c:pt>
                <c:pt idx="232">
                  <c:v>19</c:v>
                </c:pt>
                <c:pt idx="233">
                  <c:v>12</c:v>
                </c:pt>
                <c:pt idx="234">
                  <c:v>25</c:v>
                </c:pt>
                <c:pt idx="235">
                  <c:v>20</c:v>
                </c:pt>
                <c:pt idx="236">
                  <c:v>11</c:v>
                </c:pt>
                <c:pt idx="237">
                  <c:v>12</c:v>
                </c:pt>
                <c:pt idx="238">
                  <c:v>15</c:v>
                </c:pt>
                <c:pt idx="239">
                  <c:v>22</c:v>
                </c:pt>
                <c:pt idx="240">
                  <c:v>15</c:v>
                </c:pt>
                <c:pt idx="241">
                  <c:v>18</c:v>
                </c:pt>
                <c:pt idx="242">
                  <c:v>20</c:v>
                </c:pt>
                <c:pt idx="243">
                  <c:v>18</c:v>
                </c:pt>
                <c:pt idx="244">
                  <c:v>15</c:v>
                </c:pt>
                <c:pt idx="245">
                  <c:v>11</c:v>
                </c:pt>
                <c:pt idx="246">
                  <c:v>8</c:v>
                </c:pt>
                <c:pt idx="247">
                  <c:v>10</c:v>
                </c:pt>
                <c:pt idx="248">
                  <c:v>18</c:v>
                </c:pt>
                <c:pt idx="249">
                  <c:v>16</c:v>
                </c:pt>
                <c:pt idx="250">
                  <c:v>13</c:v>
                </c:pt>
                <c:pt idx="251">
                  <c:v>10</c:v>
                </c:pt>
                <c:pt idx="252">
                  <c:v>9</c:v>
                </c:pt>
                <c:pt idx="253">
                  <c:v>12</c:v>
                </c:pt>
                <c:pt idx="254">
                  <c:v>12</c:v>
                </c:pt>
                <c:pt idx="255">
                  <c:v>10</c:v>
                </c:pt>
                <c:pt idx="256">
                  <c:v>7</c:v>
                </c:pt>
                <c:pt idx="257">
                  <c:v>14</c:v>
                </c:pt>
                <c:pt idx="258">
                  <c:v>16</c:v>
                </c:pt>
                <c:pt idx="259">
                  <c:v>15</c:v>
                </c:pt>
                <c:pt idx="260">
                  <c:v>18</c:v>
                </c:pt>
                <c:pt idx="261">
                  <c:v>11</c:v>
                </c:pt>
                <c:pt idx="262">
                  <c:v>14</c:v>
                </c:pt>
                <c:pt idx="263">
                  <c:v>15</c:v>
                </c:pt>
                <c:pt idx="264">
                  <c:v>7</c:v>
                </c:pt>
                <c:pt idx="265">
                  <c:v>13</c:v>
                </c:pt>
                <c:pt idx="266">
                  <c:v>4</c:v>
                </c:pt>
                <c:pt idx="267">
                  <c:v>8</c:v>
                </c:pt>
                <c:pt idx="268">
                  <c:v>13</c:v>
                </c:pt>
                <c:pt idx="269">
                  <c:v>9</c:v>
                </c:pt>
                <c:pt idx="270">
                  <c:v>7</c:v>
                </c:pt>
                <c:pt idx="271">
                  <c:v>13</c:v>
                </c:pt>
                <c:pt idx="272">
                  <c:v>8</c:v>
                </c:pt>
                <c:pt idx="273">
                  <c:v>8</c:v>
                </c:pt>
                <c:pt idx="274">
                  <c:v>7</c:v>
                </c:pt>
                <c:pt idx="275">
                  <c:v>9</c:v>
                </c:pt>
                <c:pt idx="276">
                  <c:v>8</c:v>
                </c:pt>
                <c:pt idx="277">
                  <c:v>6</c:v>
                </c:pt>
                <c:pt idx="278">
                  <c:v>9</c:v>
                </c:pt>
                <c:pt idx="279">
                  <c:v>8</c:v>
                </c:pt>
                <c:pt idx="280">
                  <c:v>4</c:v>
                </c:pt>
                <c:pt idx="281">
                  <c:v>10</c:v>
                </c:pt>
                <c:pt idx="282">
                  <c:v>12</c:v>
                </c:pt>
                <c:pt idx="283">
                  <c:v>7</c:v>
                </c:pt>
                <c:pt idx="284">
                  <c:v>10</c:v>
                </c:pt>
                <c:pt idx="285">
                  <c:v>5</c:v>
                </c:pt>
                <c:pt idx="286">
                  <c:v>11</c:v>
                </c:pt>
                <c:pt idx="287">
                  <c:v>7</c:v>
                </c:pt>
                <c:pt idx="288">
                  <c:v>8</c:v>
                </c:pt>
                <c:pt idx="289">
                  <c:v>8</c:v>
                </c:pt>
                <c:pt idx="290">
                  <c:v>4</c:v>
                </c:pt>
                <c:pt idx="291">
                  <c:v>8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6</c:v>
                </c:pt>
                <c:pt idx="296">
                  <c:v>2</c:v>
                </c:pt>
                <c:pt idx="297">
                  <c:v>5</c:v>
                </c:pt>
                <c:pt idx="298">
                  <c:v>13</c:v>
                </c:pt>
                <c:pt idx="299">
                  <c:v>15</c:v>
                </c:pt>
                <c:pt idx="300">
                  <c:v>3</c:v>
                </c:pt>
                <c:pt idx="301">
                  <c:v>12</c:v>
                </c:pt>
                <c:pt idx="302">
                  <c:v>10</c:v>
                </c:pt>
                <c:pt idx="303">
                  <c:v>4</c:v>
                </c:pt>
                <c:pt idx="304">
                  <c:v>5</c:v>
                </c:pt>
                <c:pt idx="305">
                  <c:v>3</c:v>
                </c:pt>
                <c:pt idx="306">
                  <c:v>12</c:v>
                </c:pt>
                <c:pt idx="307">
                  <c:v>9</c:v>
                </c:pt>
                <c:pt idx="308">
                  <c:v>10</c:v>
                </c:pt>
                <c:pt idx="309">
                  <c:v>3</c:v>
                </c:pt>
                <c:pt idx="310">
                  <c:v>3</c:v>
                </c:pt>
                <c:pt idx="311">
                  <c:v>4</c:v>
                </c:pt>
                <c:pt idx="312">
                  <c:v>6</c:v>
                </c:pt>
                <c:pt idx="313">
                  <c:v>7</c:v>
                </c:pt>
                <c:pt idx="314">
                  <c:v>6</c:v>
                </c:pt>
                <c:pt idx="315">
                  <c:v>8</c:v>
                </c:pt>
                <c:pt idx="316">
                  <c:v>3</c:v>
                </c:pt>
                <c:pt idx="317">
                  <c:v>4</c:v>
                </c:pt>
                <c:pt idx="318">
                  <c:v>6</c:v>
                </c:pt>
                <c:pt idx="319">
                  <c:v>4</c:v>
                </c:pt>
                <c:pt idx="320">
                  <c:v>1</c:v>
                </c:pt>
                <c:pt idx="321">
                  <c:v>3</c:v>
                </c:pt>
                <c:pt idx="322">
                  <c:v>6</c:v>
                </c:pt>
                <c:pt idx="323">
                  <c:v>5</c:v>
                </c:pt>
                <c:pt idx="324">
                  <c:v>5</c:v>
                </c:pt>
                <c:pt idx="325">
                  <c:v>7</c:v>
                </c:pt>
                <c:pt idx="326">
                  <c:v>8</c:v>
                </c:pt>
                <c:pt idx="327">
                  <c:v>1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3</c:v>
                </c:pt>
                <c:pt idx="332">
                  <c:v>4</c:v>
                </c:pt>
                <c:pt idx="333">
                  <c:v>8</c:v>
                </c:pt>
                <c:pt idx="334">
                  <c:v>5</c:v>
                </c:pt>
                <c:pt idx="335">
                  <c:v>7</c:v>
                </c:pt>
                <c:pt idx="336">
                  <c:v>3</c:v>
                </c:pt>
                <c:pt idx="337">
                  <c:v>5</c:v>
                </c:pt>
                <c:pt idx="338">
                  <c:v>9</c:v>
                </c:pt>
                <c:pt idx="339">
                  <c:v>4</c:v>
                </c:pt>
                <c:pt idx="340">
                  <c:v>5</c:v>
                </c:pt>
                <c:pt idx="341">
                  <c:v>3</c:v>
                </c:pt>
                <c:pt idx="342">
                  <c:v>8</c:v>
                </c:pt>
                <c:pt idx="343">
                  <c:v>7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7</c:v>
                </c:pt>
                <c:pt idx="348">
                  <c:v>10</c:v>
                </c:pt>
                <c:pt idx="349">
                  <c:v>6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4</c:v>
                </c:pt>
                <c:pt idx="354">
                  <c:v>2</c:v>
                </c:pt>
                <c:pt idx="355">
                  <c:v>5</c:v>
                </c:pt>
                <c:pt idx="356">
                  <c:v>5</c:v>
                </c:pt>
                <c:pt idx="357">
                  <c:v>2</c:v>
                </c:pt>
                <c:pt idx="358">
                  <c:v>3</c:v>
                </c:pt>
                <c:pt idx="359">
                  <c:v>7</c:v>
                </c:pt>
                <c:pt idx="360">
                  <c:v>6</c:v>
                </c:pt>
                <c:pt idx="361">
                  <c:v>11</c:v>
                </c:pt>
                <c:pt idx="362">
                  <c:v>8</c:v>
                </c:pt>
                <c:pt idx="363">
                  <c:v>2</c:v>
                </c:pt>
                <c:pt idx="364">
                  <c:v>6</c:v>
                </c:pt>
                <c:pt idx="365">
                  <c:v>8</c:v>
                </c:pt>
                <c:pt idx="366">
                  <c:v>2</c:v>
                </c:pt>
                <c:pt idx="367">
                  <c:v>2</c:v>
                </c:pt>
                <c:pt idx="368">
                  <c:v>3</c:v>
                </c:pt>
                <c:pt idx="369">
                  <c:v>3</c:v>
                </c:pt>
                <c:pt idx="370">
                  <c:v>5</c:v>
                </c:pt>
                <c:pt idx="371">
                  <c:v>5</c:v>
                </c:pt>
                <c:pt idx="372">
                  <c:v>3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3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6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4</c:v>
                </c:pt>
                <c:pt idx="385">
                  <c:v>4</c:v>
                </c:pt>
                <c:pt idx="386">
                  <c:v>5</c:v>
                </c:pt>
                <c:pt idx="387">
                  <c:v>1</c:v>
                </c:pt>
                <c:pt idx="388">
                  <c:v>2</c:v>
                </c:pt>
                <c:pt idx="389">
                  <c:v>5</c:v>
                </c:pt>
                <c:pt idx="390">
                  <c:v>3</c:v>
                </c:pt>
                <c:pt idx="391">
                  <c:v>7</c:v>
                </c:pt>
                <c:pt idx="392">
                  <c:v>5</c:v>
                </c:pt>
                <c:pt idx="393">
                  <c:v>2</c:v>
                </c:pt>
                <c:pt idx="394">
                  <c:v>1</c:v>
                </c:pt>
                <c:pt idx="395">
                  <c:v>1</c:v>
                </c:pt>
                <c:pt idx="396">
                  <c:v>4</c:v>
                </c:pt>
                <c:pt idx="397">
                  <c:v>6</c:v>
                </c:pt>
                <c:pt idx="398">
                  <c:v>5</c:v>
                </c:pt>
                <c:pt idx="399">
                  <c:v>3</c:v>
                </c:pt>
                <c:pt idx="400">
                  <c:v>2</c:v>
                </c:pt>
                <c:pt idx="401">
                  <c:v>5</c:v>
                </c:pt>
                <c:pt idx="402">
                  <c:v>4</c:v>
                </c:pt>
                <c:pt idx="403">
                  <c:v>2</c:v>
                </c:pt>
                <c:pt idx="404">
                  <c:v>4</c:v>
                </c:pt>
                <c:pt idx="405">
                  <c:v>6</c:v>
                </c:pt>
                <c:pt idx="406">
                  <c:v>2</c:v>
                </c:pt>
                <c:pt idx="407">
                  <c:v>3</c:v>
                </c:pt>
                <c:pt idx="408">
                  <c:v>6</c:v>
                </c:pt>
                <c:pt idx="409">
                  <c:v>5</c:v>
                </c:pt>
                <c:pt idx="410">
                  <c:v>2</c:v>
                </c:pt>
                <c:pt idx="411">
                  <c:v>6</c:v>
                </c:pt>
                <c:pt idx="412">
                  <c:v>5</c:v>
                </c:pt>
                <c:pt idx="413">
                  <c:v>5</c:v>
                </c:pt>
                <c:pt idx="414">
                  <c:v>6</c:v>
                </c:pt>
                <c:pt idx="415">
                  <c:v>5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4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4</c:v>
                </c:pt>
                <c:pt idx="426">
                  <c:v>5</c:v>
                </c:pt>
                <c:pt idx="427">
                  <c:v>2</c:v>
                </c:pt>
                <c:pt idx="428">
                  <c:v>3</c:v>
                </c:pt>
                <c:pt idx="429">
                  <c:v>4</c:v>
                </c:pt>
                <c:pt idx="430">
                  <c:v>4</c:v>
                </c:pt>
                <c:pt idx="431">
                  <c:v>3</c:v>
                </c:pt>
                <c:pt idx="432">
                  <c:v>4</c:v>
                </c:pt>
                <c:pt idx="433">
                  <c:v>7</c:v>
                </c:pt>
                <c:pt idx="434">
                  <c:v>7</c:v>
                </c:pt>
                <c:pt idx="435">
                  <c:v>6</c:v>
                </c:pt>
                <c:pt idx="436">
                  <c:v>3</c:v>
                </c:pt>
                <c:pt idx="437">
                  <c:v>9</c:v>
                </c:pt>
                <c:pt idx="438">
                  <c:v>11</c:v>
                </c:pt>
                <c:pt idx="439">
                  <c:v>6</c:v>
                </c:pt>
                <c:pt idx="440">
                  <c:v>4</c:v>
                </c:pt>
                <c:pt idx="441">
                  <c:v>4</c:v>
                </c:pt>
                <c:pt idx="442">
                  <c:v>2</c:v>
                </c:pt>
                <c:pt idx="443">
                  <c:v>3</c:v>
                </c:pt>
                <c:pt idx="444">
                  <c:v>5</c:v>
                </c:pt>
                <c:pt idx="445">
                  <c:v>8</c:v>
                </c:pt>
                <c:pt idx="446">
                  <c:v>3</c:v>
                </c:pt>
                <c:pt idx="447">
                  <c:v>4</c:v>
                </c:pt>
                <c:pt idx="448">
                  <c:v>1</c:v>
                </c:pt>
                <c:pt idx="449">
                  <c:v>4</c:v>
                </c:pt>
                <c:pt idx="450">
                  <c:v>2</c:v>
                </c:pt>
                <c:pt idx="451">
                  <c:v>4</c:v>
                </c:pt>
                <c:pt idx="452">
                  <c:v>4</c:v>
                </c:pt>
                <c:pt idx="453">
                  <c:v>6</c:v>
                </c:pt>
                <c:pt idx="454">
                  <c:v>2</c:v>
                </c:pt>
                <c:pt idx="455">
                  <c:v>5</c:v>
                </c:pt>
                <c:pt idx="456">
                  <c:v>4</c:v>
                </c:pt>
                <c:pt idx="457">
                  <c:v>3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1</c:v>
                </c:pt>
                <c:pt idx="465">
                  <c:v>3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1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3</c:v>
                </c:pt>
                <c:pt idx="474">
                  <c:v>3</c:v>
                </c:pt>
                <c:pt idx="475">
                  <c:v>1</c:v>
                </c:pt>
                <c:pt idx="476">
                  <c:v>2</c:v>
                </c:pt>
                <c:pt idx="477">
                  <c:v>1</c:v>
                </c:pt>
                <c:pt idx="478">
                  <c:v>3</c:v>
                </c:pt>
                <c:pt idx="479">
                  <c:v>1</c:v>
                </c:pt>
                <c:pt idx="480">
                  <c:v>1</c:v>
                </c:pt>
                <c:pt idx="481">
                  <c:v>3</c:v>
                </c:pt>
                <c:pt idx="482">
                  <c:v>1</c:v>
                </c:pt>
                <c:pt idx="483">
                  <c:v>2</c:v>
                </c:pt>
                <c:pt idx="484">
                  <c:v>3</c:v>
                </c:pt>
                <c:pt idx="485">
                  <c:v>3</c:v>
                </c:pt>
                <c:pt idx="486">
                  <c:v>1</c:v>
                </c:pt>
                <c:pt idx="487">
                  <c:v>2</c:v>
                </c:pt>
                <c:pt idx="488">
                  <c:v>1</c:v>
                </c:pt>
                <c:pt idx="489">
                  <c:v>4</c:v>
                </c:pt>
                <c:pt idx="490">
                  <c:v>3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1</c:v>
                </c:pt>
                <c:pt idx="495">
                  <c:v>1</c:v>
                </c:pt>
                <c:pt idx="496">
                  <c:v>2</c:v>
                </c:pt>
                <c:pt idx="497">
                  <c:v>2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2</c:v>
                </c:pt>
                <c:pt idx="505">
                  <c:v>1</c:v>
                </c:pt>
                <c:pt idx="506">
                  <c:v>4</c:v>
                </c:pt>
                <c:pt idx="507">
                  <c:v>3</c:v>
                </c:pt>
                <c:pt idx="508">
                  <c:v>1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1</c:v>
                </c:pt>
                <c:pt idx="521">
                  <c:v>2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2</c:v>
                </c:pt>
                <c:pt idx="539">
                  <c:v>1</c:v>
                </c:pt>
                <c:pt idx="540">
                  <c:v>1</c:v>
                </c:pt>
                <c:pt idx="541">
                  <c:v>5</c:v>
                </c:pt>
                <c:pt idx="542">
                  <c:v>2</c:v>
                </c:pt>
                <c:pt idx="543">
                  <c:v>1</c:v>
                </c:pt>
                <c:pt idx="544">
                  <c:v>1</c:v>
                </c:pt>
                <c:pt idx="545">
                  <c:v>3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4</c:v>
                </c:pt>
                <c:pt idx="556">
                  <c:v>2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2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2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4</c:v>
                </c:pt>
                <c:pt idx="595">
                  <c:v>1</c:v>
                </c:pt>
                <c:pt idx="596">
                  <c:v>1</c:v>
                </c:pt>
                <c:pt idx="597">
                  <c:v>3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2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2-4655-A7D7-C980B822D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20"/>
                <c:pt idx="0">
                  <c:v>8191</c:v>
                </c:pt>
                <c:pt idx="1">
                  <c:v>31791</c:v>
                </c:pt>
                <c:pt idx="2">
                  <c:v>44612</c:v>
                </c:pt>
                <c:pt idx="3">
                  <c:v>54034</c:v>
                </c:pt>
                <c:pt idx="4">
                  <c:v>60693</c:v>
                </c:pt>
                <c:pt idx="5">
                  <c:v>40357</c:v>
                </c:pt>
                <c:pt idx="6">
                  <c:v>34593</c:v>
                </c:pt>
                <c:pt idx="7">
                  <c:v>29554</c:v>
                </c:pt>
                <c:pt idx="8">
                  <c:v>26942</c:v>
                </c:pt>
                <c:pt idx="9">
                  <c:v>19451</c:v>
                </c:pt>
                <c:pt idx="10">
                  <c:v>18469</c:v>
                </c:pt>
                <c:pt idx="11">
                  <c:v>13688</c:v>
                </c:pt>
                <c:pt idx="12">
                  <c:v>12277</c:v>
                </c:pt>
                <c:pt idx="13">
                  <c:v>9821</c:v>
                </c:pt>
                <c:pt idx="14">
                  <c:v>11623</c:v>
                </c:pt>
                <c:pt idx="15">
                  <c:v>7980</c:v>
                </c:pt>
                <c:pt idx="16">
                  <c:v>7523</c:v>
                </c:pt>
                <c:pt idx="17">
                  <c:v>6268</c:v>
                </c:pt>
                <c:pt idx="18">
                  <c:v>7170</c:v>
                </c:pt>
                <c:pt idx="19">
                  <c:v>5448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9-4719-A5BF-AA82387B4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3210944531914"/>
          <c:y val="4.4322556532675271E-2"/>
          <c:w val="0.87254925051137633"/>
          <c:h val="0.824268201912881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7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398</c:v>
                </c:pt>
                <c:pt idx="395">
                  <c:v>399</c:v>
                </c:pt>
                <c:pt idx="396">
                  <c:v>400</c:v>
                </c:pt>
                <c:pt idx="397">
                  <c:v>401</c:v>
                </c:pt>
                <c:pt idx="398">
                  <c:v>402</c:v>
                </c:pt>
                <c:pt idx="399">
                  <c:v>403</c:v>
                </c:pt>
                <c:pt idx="400">
                  <c:v>404</c:v>
                </c:pt>
                <c:pt idx="401">
                  <c:v>405</c:v>
                </c:pt>
                <c:pt idx="402">
                  <c:v>406</c:v>
                </c:pt>
                <c:pt idx="403">
                  <c:v>407</c:v>
                </c:pt>
                <c:pt idx="404">
                  <c:v>409</c:v>
                </c:pt>
                <c:pt idx="405">
                  <c:v>410</c:v>
                </c:pt>
                <c:pt idx="406">
                  <c:v>411</c:v>
                </c:pt>
                <c:pt idx="407">
                  <c:v>412</c:v>
                </c:pt>
                <c:pt idx="408">
                  <c:v>413</c:v>
                </c:pt>
                <c:pt idx="409">
                  <c:v>414</c:v>
                </c:pt>
                <c:pt idx="410">
                  <c:v>415</c:v>
                </c:pt>
                <c:pt idx="411">
                  <c:v>416</c:v>
                </c:pt>
                <c:pt idx="412">
                  <c:v>417</c:v>
                </c:pt>
                <c:pt idx="413">
                  <c:v>418</c:v>
                </c:pt>
                <c:pt idx="414">
                  <c:v>419</c:v>
                </c:pt>
                <c:pt idx="415">
                  <c:v>420</c:v>
                </c:pt>
                <c:pt idx="416">
                  <c:v>421</c:v>
                </c:pt>
                <c:pt idx="417">
                  <c:v>422</c:v>
                </c:pt>
                <c:pt idx="418">
                  <c:v>423</c:v>
                </c:pt>
                <c:pt idx="419">
                  <c:v>424</c:v>
                </c:pt>
                <c:pt idx="420">
                  <c:v>425</c:v>
                </c:pt>
                <c:pt idx="421">
                  <c:v>426</c:v>
                </c:pt>
                <c:pt idx="422">
                  <c:v>427</c:v>
                </c:pt>
                <c:pt idx="423">
                  <c:v>428</c:v>
                </c:pt>
                <c:pt idx="424">
                  <c:v>429</c:v>
                </c:pt>
                <c:pt idx="425">
                  <c:v>430</c:v>
                </c:pt>
                <c:pt idx="426">
                  <c:v>431</c:v>
                </c:pt>
                <c:pt idx="427">
                  <c:v>432</c:v>
                </c:pt>
                <c:pt idx="428">
                  <c:v>434</c:v>
                </c:pt>
                <c:pt idx="429">
                  <c:v>435</c:v>
                </c:pt>
                <c:pt idx="430">
                  <c:v>436</c:v>
                </c:pt>
                <c:pt idx="431">
                  <c:v>437</c:v>
                </c:pt>
                <c:pt idx="432">
                  <c:v>438</c:v>
                </c:pt>
                <c:pt idx="433">
                  <c:v>439</c:v>
                </c:pt>
                <c:pt idx="434">
                  <c:v>440</c:v>
                </c:pt>
                <c:pt idx="435">
                  <c:v>441</c:v>
                </c:pt>
                <c:pt idx="436">
                  <c:v>442</c:v>
                </c:pt>
                <c:pt idx="437">
                  <c:v>443</c:v>
                </c:pt>
                <c:pt idx="438">
                  <c:v>444</c:v>
                </c:pt>
                <c:pt idx="439">
                  <c:v>445</c:v>
                </c:pt>
                <c:pt idx="440">
                  <c:v>446</c:v>
                </c:pt>
                <c:pt idx="441">
                  <c:v>447</c:v>
                </c:pt>
                <c:pt idx="442">
                  <c:v>448</c:v>
                </c:pt>
                <c:pt idx="443">
                  <c:v>449</c:v>
                </c:pt>
                <c:pt idx="444">
                  <c:v>450</c:v>
                </c:pt>
                <c:pt idx="445">
                  <c:v>451</c:v>
                </c:pt>
                <c:pt idx="446">
                  <c:v>452</c:v>
                </c:pt>
                <c:pt idx="447">
                  <c:v>453</c:v>
                </c:pt>
                <c:pt idx="448">
                  <c:v>454</c:v>
                </c:pt>
                <c:pt idx="449">
                  <c:v>455</c:v>
                </c:pt>
                <c:pt idx="450">
                  <c:v>456</c:v>
                </c:pt>
                <c:pt idx="451">
                  <c:v>457</c:v>
                </c:pt>
                <c:pt idx="452">
                  <c:v>458</c:v>
                </c:pt>
                <c:pt idx="453">
                  <c:v>459</c:v>
                </c:pt>
                <c:pt idx="454">
                  <c:v>460</c:v>
                </c:pt>
                <c:pt idx="455">
                  <c:v>461</c:v>
                </c:pt>
                <c:pt idx="456">
                  <c:v>462</c:v>
                </c:pt>
                <c:pt idx="457">
                  <c:v>463</c:v>
                </c:pt>
                <c:pt idx="458">
                  <c:v>464</c:v>
                </c:pt>
                <c:pt idx="459">
                  <c:v>465</c:v>
                </c:pt>
                <c:pt idx="460">
                  <c:v>466</c:v>
                </c:pt>
                <c:pt idx="461">
                  <c:v>467</c:v>
                </c:pt>
                <c:pt idx="462">
                  <c:v>468</c:v>
                </c:pt>
                <c:pt idx="463">
                  <c:v>470</c:v>
                </c:pt>
                <c:pt idx="464">
                  <c:v>471</c:v>
                </c:pt>
                <c:pt idx="465">
                  <c:v>472</c:v>
                </c:pt>
                <c:pt idx="466">
                  <c:v>473</c:v>
                </c:pt>
                <c:pt idx="467">
                  <c:v>474</c:v>
                </c:pt>
                <c:pt idx="468">
                  <c:v>476</c:v>
                </c:pt>
                <c:pt idx="469">
                  <c:v>478</c:v>
                </c:pt>
                <c:pt idx="470">
                  <c:v>479</c:v>
                </c:pt>
                <c:pt idx="471">
                  <c:v>480</c:v>
                </c:pt>
                <c:pt idx="472">
                  <c:v>481</c:v>
                </c:pt>
                <c:pt idx="473">
                  <c:v>482</c:v>
                </c:pt>
                <c:pt idx="474">
                  <c:v>483</c:v>
                </c:pt>
                <c:pt idx="475">
                  <c:v>484</c:v>
                </c:pt>
                <c:pt idx="476">
                  <c:v>485</c:v>
                </c:pt>
                <c:pt idx="477">
                  <c:v>486</c:v>
                </c:pt>
                <c:pt idx="478">
                  <c:v>487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494</c:v>
                </c:pt>
                <c:pt idx="483">
                  <c:v>496</c:v>
                </c:pt>
                <c:pt idx="484">
                  <c:v>497</c:v>
                </c:pt>
                <c:pt idx="485">
                  <c:v>498</c:v>
                </c:pt>
                <c:pt idx="486">
                  <c:v>499</c:v>
                </c:pt>
                <c:pt idx="487">
                  <c:v>500</c:v>
                </c:pt>
                <c:pt idx="488">
                  <c:v>501</c:v>
                </c:pt>
                <c:pt idx="489">
                  <c:v>502</c:v>
                </c:pt>
                <c:pt idx="490">
                  <c:v>503</c:v>
                </c:pt>
                <c:pt idx="491">
                  <c:v>504</c:v>
                </c:pt>
                <c:pt idx="492">
                  <c:v>505</c:v>
                </c:pt>
                <c:pt idx="493">
                  <c:v>506</c:v>
                </c:pt>
                <c:pt idx="494">
                  <c:v>507</c:v>
                </c:pt>
                <c:pt idx="495">
                  <c:v>508</c:v>
                </c:pt>
                <c:pt idx="496">
                  <c:v>509</c:v>
                </c:pt>
                <c:pt idx="497">
                  <c:v>510</c:v>
                </c:pt>
                <c:pt idx="498">
                  <c:v>511</c:v>
                </c:pt>
                <c:pt idx="499">
                  <c:v>512</c:v>
                </c:pt>
                <c:pt idx="500">
                  <c:v>513</c:v>
                </c:pt>
                <c:pt idx="501">
                  <c:v>516</c:v>
                </c:pt>
                <c:pt idx="502">
                  <c:v>517</c:v>
                </c:pt>
                <c:pt idx="503">
                  <c:v>519</c:v>
                </c:pt>
                <c:pt idx="504">
                  <c:v>520</c:v>
                </c:pt>
                <c:pt idx="505">
                  <c:v>521</c:v>
                </c:pt>
                <c:pt idx="506">
                  <c:v>522</c:v>
                </c:pt>
                <c:pt idx="507">
                  <c:v>523</c:v>
                </c:pt>
                <c:pt idx="508">
                  <c:v>524</c:v>
                </c:pt>
                <c:pt idx="509">
                  <c:v>525</c:v>
                </c:pt>
                <c:pt idx="510">
                  <c:v>526</c:v>
                </c:pt>
                <c:pt idx="511">
                  <c:v>527</c:v>
                </c:pt>
                <c:pt idx="512">
                  <c:v>529</c:v>
                </c:pt>
                <c:pt idx="513">
                  <c:v>530</c:v>
                </c:pt>
                <c:pt idx="514">
                  <c:v>532</c:v>
                </c:pt>
                <c:pt idx="515">
                  <c:v>535</c:v>
                </c:pt>
                <c:pt idx="516">
                  <c:v>536</c:v>
                </c:pt>
                <c:pt idx="517">
                  <c:v>538</c:v>
                </c:pt>
                <c:pt idx="518">
                  <c:v>539</c:v>
                </c:pt>
                <c:pt idx="519">
                  <c:v>540</c:v>
                </c:pt>
                <c:pt idx="520">
                  <c:v>541</c:v>
                </c:pt>
                <c:pt idx="521">
                  <c:v>542</c:v>
                </c:pt>
                <c:pt idx="522">
                  <c:v>543</c:v>
                </c:pt>
                <c:pt idx="523">
                  <c:v>544</c:v>
                </c:pt>
                <c:pt idx="524">
                  <c:v>546</c:v>
                </c:pt>
                <c:pt idx="525">
                  <c:v>547</c:v>
                </c:pt>
                <c:pt idx="526">
                  <c:v>548</c:v>
                </c:pt>
                <c:pt idx="527">
                  <c:v>549</c:v>
                </c:pt>
                <c:pt idx="528">
                  <c:v>550</c:v>
                </c:pt>
                <c:pt idx="529">
                  <c:v>552</c:v>
                </c:pt>
                <c:pt idx="530">
                  <c:v>553</c:v>
                </c:pt>
                <c:pt idx="531">
                  <c:v>555</c:v>
                </c:pt>
                <c:pt idx="532">
                  <c:v>556</c:v>
                </c:pt>
                <c:pt idx="533">
                  <c:v>557</c:v>
                </c:pt>
                <c:pt idx="534">
                  <c:v>558</c:v>
                </c:pt>
                <c:pt idx="535">
                  <c:v>560</c:v>
                </c:pt>
                <c:pt idx="536">
                  <c:v>562</c:v>
                </c:pt>
                <c:pt idx="537">
                  <c:v>563</c:v>
                </c:pt>
                <c:pt idx="538">
                  <c:v>565</c:v>
                </c:pt>
                <c:pt idx="539">
                  <c:v>567</c:v>
                </c:pt>
                <c:pt idx="540">
                  <c:v>568</c:v>
                </c:pt>
                <c:pt idx="541">
                  <c:v>571</c:v>
                </c:pt>
                <c:pt idx="542">
                  <c:v>574</c:v>
                </c:pt>
                <c:pt idx="543">
                  <c:v>575</c:v>
                </c:pt>
                <c:pt idx="544">
                  <c:v>576</c:v>
                </c:pt>
                <c:pt idx="545">
                  <c:v>577</c:v>
                </c:pt>
                <c:pt idx="546">
                  <c:v>578</c:v>
                </c:pt>
                <c:pt idx="547">
                  <c:v>579</c:v>
                </c:pt>
                <c:pt idx="548">
                  <c:v>580</c:v>
                </c:pt>
                <c:pt idx="549">
                  <c:v>583</c:v>
                </c:pt>
                <c:pt idx="550">
                  <c:v>584</c:v>
                </c:pt>
                <c:pt idx="551">
                  <c:v>585</c:v>
                </c:pt>
                <c:pt idx="552">
                  <c:v>586</c:v>
                </c:pt>
                <c:pt idx="553">
                  <c:v>587</c:v>
                </c:pt>
                <c:pt idx="554">
                  <c:v>588</c:v>
                </c:pt>
                <c:pt idx="555">
                  <c:v>589</c:v>
                </c:pt>
                <c:pt idx="556">
                  <c:v>595</c:v>
                </c:pt>
                <c:pt idx="557">
                  <c:v>596</c:v>
                </c:pt>
                <c:pt idx="558">
                  <c:v>598</c:v>
                </c:pt>
                <c:pt idx="559">
                  <c:v>602</c:v>
                </c:pt>
                <c:pt idx="560">
                  <c:v>603</c:v>
                </c:pt>
                <c:pt idx="561">
                  <c:v>604</c:v>
                </c:pt>
                <c:pt idx="562">
                  <c:v>608</c:v>
                </c:pt>
                <c:pt idx="563">
                  <c:v>609</c:v>
                </c:pt>
                <c:pt idx="564">
                  <c:v>611</c:v>
                </c:pt>
                <c:pt idx="565">
                  <c:v>614</c:v>
                </c:pt>
                <c:pt idx="566">
                  <c:v>616</c:v>
                </c:pt>
                <c:pt idx="567">
                  <c:v>619</c:v>
                </c:pt>
                <c:pt idx="568">
                  <c:v>624</c:v>
                </c:pt>
                <c:pt idx="569">
                  <c:v>626</c:v>
                </c:pt>
                <c:pt idx="570">
                  <c:v>627</c:v>
                </c:pt>
                <c:pt idx="571">
                  <c:v>628</c:v>
                </c:pt>
                <c:pt idx="572">
                  <c:v>629</c:v>
                </c:pt>
                <c:pt idx="573">
                  <c:v>630</c:v>
                </c:pt>
                <c:pt idx="574">
                  <c:v>632</c:v>
                </c:pt>
                <c:pt idx="575">
                  <c:v>633</c:v>
                </c:pt>
                <c:pt idx="576">
                  <c:v>634</c:v>
                </c:pt>
                <c:pt idx="577">
                  <c:v>636</c:v>
                </c:pt>
                <c:pt idx="578">
                  <c:v>638</c:v>
                </c:pt>
                <c:pt idx="579">
                  <c:v>639</c:v>
                </c:pt>
                <c:pt idx="580">
                  <c:v>640</c:v>
                </c:pt>
                <c:pt idx="581">
                  <c:v>642</c:v>
                </c:pt>
                <c:pt idx="582">
                  <c:v>645</c:v>
                </c:pt>
                <c:pt idx="583">
                  <c:v>648</c:v>
                </c:pt>
                <c:pt idx="584">
                  <c:v>649</c:v>
                </c:pt>
                <c:pt idx="585">
                  <c:v>650</c:v>
                </c:pt>
                <c:pt idx="586">
                  <c:v>654</c:v>
                </c:pt>
                <c:pt idx="587">
                  <c:v>655</c:v>
                </c:pt>
                <c:pt idx="588">
                  <c:v>657</c:v>
                </c:pt>
                <c:pt idx="589">
                  <c:v>658</c:v>
                </c:pt>
                <c:pt idx="590">
                  <c:v>661</c:v>
                </c:pt>
                <c:pt idx="591">
                  <c:v>667</c:v>
                </c:pt>
                <c:pt idx="592">
                  <c:v>669</c:v>
                </c:pt>
                <c:pt idx="593">
                  <c:v>670</c:v>
                </c:pt>
                <c:pt idx="594">
                  <c:v>671</c:v>
                </c:pt>
                <c:pt idx="595">
                  <c:v>672</c:v>
                </c:pt>
                <c:pt idx="596">
                  <c:v>685</c:v>
                </c:pt>
                <c:pt idx="597">
                  <c:v>687</c:v>
                </c:pt>
                <c:pt idx="598">
                  <c:v>689</c:v>
                </c:pt>
                <c:pt idx="599">
                  <c:v>690</c:v>
                </c:pt>
                <c:pt idx="600">
                  <c:v>692</c:v>
                </c:pt>
                <c:pt idx="601">
                  <c:v>693</c:v>
                </c:pt>
                <c:pt idx="602">
                  <c:v>696</c:v>
                </c:pt>
                <c:pt idx="603">
                  <c:v>699</c:v>
                </c:pt>
                <c:pt idx="604">
                  <c:v>700</c:v>
                </c:pt>
                <c:pt idx="605">
                  <c:v>702</c:v>
                </c:pt>
                <c:pt idx="606">
                  <c:v>703</c:v>
                </c:pt>
                <c:pt idx="607">
                  <c:v>704</c:v>
                </c:pt>
                <c:pt idx="608">
                  <c:v>708</c:v>
                </c:pt>
                <c:pt idx="609">
                  <c:v>709</c:v>
                </c:pt>
                <c:pt idx="610">
                  <c:v>714</c:v>
                </c:pt>
                <c:pt idx="611">
                  <c:v>715</c:v>
                </c:pt>
                <c:pt idx="612">
                  <c:v>717</c:v>
                </c:pt>
                <c:pt idx="613">
                  <c:v>719</c:v>
                </c:pt>
                <c:pt idx="614">
                  <c:v>720</c:v>
                </c:pt>
                <c:pt idx="615">
                  <c:v>722</c:v>
                </c:pt>
                <c:pt idx="616">
                  <c:v>724</c:v>
                </c:pt>
                <c:pt idx="617">
                  <c:v>725</c:v>
                </c:pt>
                <c:pt idx="618">
                  <c:v>726</c:v>
                </c:pt>
                <c:pt idx="619">
                  <c:v>729</c:v>
                </c:pt>
                <c:pt idx="620">
                  <c:v>731</c:v>
                </c:pt>
                <c:pt idx="621">
                  <c:v>732</c:v>
                </c:pt>
                <c:pt idx="622">
                  <c:v>741</c:v>
                </c:pt>
                <c:pt idx="623">
                  <c:v>742</c:v>
                </c:pt>
                <c:pt idx="624">
                  <c:v>744</c:v>
                </c:pt>
                <c:pt idx="625">
                  <c:v>746</c:v>
                </c:pt>
                <c:pt idx="626">
                  <c:v>748</c:v>
                </c:pt>
                <c:pt idx="627">
                  <c:v>749</c:v>
                </c:pt>
                <c:pt idx="628">
                  <c:v>751</c:v>
                </c:pt>
                <c:pt idx="629">
                  <c:v>754</c:v>
                </c:pt>
                <c:pt idx="630">
                  <c:v>768</c:v>
                </c:pt>
                <c:pt idx="631">
                  <c:v>769</c:v>
                </c:pt>
                <c:pt idx="632">
                  <c:v>770</c:v>
                </c:pt>
                <c:pt idx="633">
                  <c:v>772</c:v>
                </c:pt>
                <c:pt idx="634">
                  <c:v>773</c:v>
                </c:pt>
                <c:pt idx="635">
                  <c:v>780</c:v>
                </c:pt>
                <c:pt idx="636">
                  <c:v>781</c:v>
                </c:pt>
                <c:pt idx="637">
                  <c:v>782</c:v>
                </c:pt>
                <c:pt idx="638">
                  <c:v>786</c:v>
                </c:pt>
                <c:pt idx="639">
                  <c:v>792</c:v>
                </c:pt>
                <c:pt idx="640">
                  <c:v>793</c:v>
                </c:pt>
                <c:pt idx="641">
                  <c:v>795</c:v>
                </c:pt>
                <c:pt idx="642">
                  <c:v>796</c:v>
                </c:pt>
                <c:pt idx="643">
                  <c:v>797</c:v>
                </c:pt>
                <c:pt idx="644">
                  <c:v>801</c:v>
                </c:pt>
                <c:pt idx="645">
                  <c:v>805</c:v>
                </c:pt>
                <c:pt idx="646">
                  <c:v>808</c:v>
                </c:pt>
                <c:pt idx="647">
                  <c:v>813</c:v>
                </c:pt>
                <c:pt idx="648">
                  <c:v>816</c:v>
                </c:pt>
                <c:pt idx="649">
                  <c:v>819</c:v>
                </c:pt>
                <c:pt idx="650">
                  <c:v>820</c:v>
                </c:pt>
                <c:pt idx="651">
                  <c:v>829</c:v>
                </c:pt>
                <c:pt idx="652">
                  <c:v>831</c:v>
                </c:pt>
                <c:pt idx="653">
                  <c:v>834</c:v>
                </c:pt>
                <c:pt idx="654">
                  <c:v>846</c:v>
                </c:pt>
                <c:pt idx="655">
                  <c:v>847</c:v>
                </c:pt>
                <c:pt idx="656">
                  <c:v>853</c:v>
                </c:pt>
                <c:pt idx="657">
                  <c:v>854</c:v>
                </c:pt>
                <c:pt idx="658">
                  <c:v>862</c:v>
                </c:pt>
                <c:pt idx="659">
                  <c:v>875</c:v>
                </c:pt>
                <c:pt idx="660">
                  <c:v>876</c:v>
                </c:pt>
                <c:pt idx="661">
                  <c:v>887</c:v>
                </c:pt>
                <c:pt idx="662">
                  <c:v>889</c:v>
                </c:pt>
                <c:pt idx="663">
                  <c:v>895</c:v>
                </c:pt>
                <c:pt idx="664">
                  <c:v>916</c:v>
                </c:pt>
                <c:pt idx="665">
                  <c:v>919</c:v>
                </c:pt>
                <c:pt idx="666">
                  <c:v>920</c:v>
                </c:pt>
                <c:pt idx="667">
                  <c:v>925</c:v>
                </c:pt>
                <c:pt idx="668">
                  <c:v>930</c:v>
                </c:pt>
                <c:pt idx="669">
                  <c:v>944</c:v>
                </c:pt>
                <c:pt idx="670">
                  <c:v>949</c:v>
                </c:pt>
                <c:pt idx="671">
                  <c:v>955</c:v>
                </c:pt>
                <c:pt idx="672">
                  <c:v>978</c:v>
                </c:pt>
                <c:pt idx="673">
                  <c:v>993</c:v>
                </c:pt>
                <c:pt idx="674">
                  <c:v>997</c:v>
                </c:pt>
                <c:pt idx="675">
                  <c:v>1000</c:v>
                </c:pt>
                <c:pt idx="676">
                  <c:v>1007</c:v>
                </c:pt>
                <c:pt idx="677">
                  <c:v>1009</c:v>
                </c:pt>
                <c:pt idx="678">
                  <c:v>1015</c:v>
                </c:pt>
                <c:pt idx="679">
                  <c:v>1021</c:v>
                </c:pt>
                <c:pt idx="680">
                  <c:v>1034</c:v>
                </c:pt>
                <c:pt idx="681">
                  <c:v>1037</c:v>
                </c:pt>
                <c:pt idx="682">
                  <c:v>1042</c:v>
                </c:pt>
                <c:pt idx="683">
                  <c:v>1045</c:v>
                </c:pt>
                <c:pt idx="684">
                  <c:v>1049</c:v>
                </c:pt>
                <c:pt idx="685">
                  <c:v>1052</c:v>
                </c:pt>
                <c:pt idx="686">
                  <c:v>1075</c:v>
                </c:pt>
                <c:pt idx="687">
                  <c:v>1084</c:v>
                </c:pt>
                <c:pt idx="688">
                  <c:v>1089</c:v>
                </c:pt>
                <c:pt idx="689">
                  <c:v>1114</c:v>
                </c:pt>
                <c:pt idx="690">
                  <c:v>1140</c:v>
                </c:pt>
                <c:pt idx="691">
                  <c:v>1143</c:v>
                </c:pt>
                <c:pt idx="692">
                  <c:v>1158</c:v>
                </c:pt>
                <c:pt idx="693">
                  <c:v>1181</c:v>
                </c:pt>
                <c:pt idx="694">
                  <c:v>1187</c:v>
                </c:pt>
                <c:pt idx="695">
                  <c:v>1189</c:v>
                </c:pt>
                <c:pt idx="696">
                  <c:v>1202</c:v>
                </c:pt>
                <c:pt idx="697">
                  <c:v>1206</c:v>
                </c:pt>
                <c:pt idx="698">
                  <c:v>1217</c:v>
                </c:pt>
                <c:pt idx="699">
                  <c:v>1228</c:v>
                </c:pt>
                <c:pt idx="700">
                  <c:v>1269</c:v>
                </c:pt>
                <c:pt idx="701">
                  <c:v>1276</c:v>
                </c:pt>
                <c:pt idx="702">
                  <c:v>1283</c:v>
                </c:pt>
                <c:pt idx="703">
                  <c:v>1322</c:v>
                </c:pt>
                <c:pt idx="704">
                  <c:v>1340</c:v>
                </c:pt>
                <c:pt idx="705">
                  <c:v>1379</c:v>
                </c:pt>
                <c:pt idx="706">
                  <c:v>1390</c:v>
                </c:pt>
                <c:pt idx="707">
                  <c:v>1408</c:v>
                </c:pt>
                <c:pt idx="708">
                  <c:v>1444</c:v>
                </c:pt>
                <c:pt idx="709">
                  <c:v>1450</c:v>
                </c:pt>
                <c:pt idx="710">
                  <c:v>1502</c:v>
                </c:pt>
                <c:pt idx="711">
                  <c:v>1533</c:v>
                </c:pt>
                <c:pt idx="712">
                  <c:v>1535</c:v>
                </c:pt>
                <c:pt idx="713">
                  <c:v>1542</c:v>
                </c:pt>
                <c:pt idx="714">
                  <c:v>1598</c:v>
                </c:pt>
                <c:pt idx="715">
                  <c:v>1609</c:v>
                </c:pt>
                <c:pt idx="716">
                  <c:v>1647</c:v>
                </c:pt>
                <c:pt idx="717">
                  <c:v>1700</c:v>
                </c:pt>
                <c:pt idx="718">
                  <c:v>1706</c:v>
                </c:pt>
                <c:pt idx="719">
                  <c:v>1710</c:v>
                </c:pt>
                <c:pt idx="720">
                  <c:v>1715</c:v>
                </c:pt>
                <c:pt idx="721">
                  <c:v>1769</c:v>
                </c:pt>
                <c:pt idx="722">
                  <c:v>1804</c:v>
                </c:pt>
                <c:pt idx="723">
                  <c:v>1875</c:v>
                </c:pt>
                <c:pt idx="724">
                  <c:v>2008</c:v>
                </c:pt>
                <c:pt idx="725">
                  <c:v>2012</c:v>
                </c:pt>
                <c:pt idx="726">
                  <c:v>2047</c:v>
                </c:pt>
                <c:pt idx="727">
                  <c:v>2053</c:v>
                </c:pt>
                <c:pt idx="728">
                  <c:v>2120</c:v>
                </c:pt>
                <c:pt idx="729">
                  <c:v>2131</c:v>
                </c:pt>
                <c:pt idx="730">
                  <c:v>2135</c:v>
                </c:pt>
                <c:pt idx="731">
                  <c:v>2231</c:v>
                </c:pt>
                <c:pt idx="732">
                  <c:v>2290</c:v>
                </c:pt>
                <c:pt idx="733">
                  <c:v>2292</c:v>
                </c:pt>
                <c:pt idx="734">
                  <c:v>2303</c:v>
                </c:pt>
                <c:pt idx="735">
                  <c:v>2340</c:v>
                </c:pt>
                <c:pt idx="736">
                  <c:v>2432</c:v>
                </c:pt>
                <c:pt idx="737">
                  <c:v>2462</c:v>
                </c:pt>
                <c:pt idx="738">
                  <c:v>2508</c:v>
                </c:pt>
                <c:pt idx="739">
                  <c:v>2614</c:v>
                </c:pt>
                <c:pt idx="740">
                  <c:v>2890</c:v>
                </c:pt>
                <c:pt idx="741">
                  <c:v>2903</c:v>
                </c:pt>
                <c:pt idx="742">
                  <c:v>3142</c:v>
                </c:pt>
                <c:pt idx="743">
                  <c:v>3260</c:v>
                </c:pt>
                <c:pt idx="744">
                  <c:v>4670</c:v>
                </c:pt>
                <c:pt idx="745">
                  <c:v>6101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746"/>
                <c:pt idx="0">
                  <c:v>1832</c:v>
                </c:pt>
                <c:pt idx="1">
                  <c:v>8191</c:v>
                </c:pt>
                <c:pt idx="2">
                  <c:v>31791</c:v>
                </c:pt>
                <c:pt idx="3">
                  <c:v>44612</c:v>
                </c:pt>
                <c:pt idx="4">
                  <c:v>54034</c:v>
                </c:pt>
                <c:pt idx="5">
                  <c:v>60693</c:v>
                </c:pt>
                <c:pt idx="6">
                  <c:v>40357</c:v>
                </c:pt>
                <c:pt idx="7">
                  <c:v>34593</c:v>
                </c:pt>
                <c:pt idx="8">
                  <c:v>29554</c:v>
                </c:pt>
                <c:pt idx="9">
                  <c:v>26942</c:v>
                </c:pt>
                <c:pt idx="10">
                  <c:v>19451</c:v>
                </c:pt>
                <c:pt idx="11">
                  <c:v>18469</c:v>
                </c:pt>
                <c:pt idx="12">
                  <c:v>13688</c:v>
                </c:pt>
                <c:pt idx="13">
                  <c:v>12277</c:v>
                </c:pt>
                <c:pt idx="14">
                  <c:v>9821</c:v>
                </c:pt>
                <c:pt idx="15">
                  <c:v>11623</c:v>
                </c:pt>
                <c:pt idx="16">
                  <c:v>7980</c:v>
                </c:pt>
                <c:pt idx="17">
                  <c:v>7523</c:v>
                </c:pt>
                <c:pt idx="18">
                  <c:v>6268</c:v>
                </c:pt>
                <c:pt idx="19">
                  <c:v>7170</c:v>
                </c:pt>
                <c:pt idx="20">
                  <c:v>5424</c:v>
                </c:pt>
                <c:pt idx="21">
                  <c:v>5448</c:v>
                </c:pt>
                <c:pt idx="22">
                  <c:v>5240</c:v>
                </c:pt>
                <c:pt idx="23">
                  <c:v>4905</c:v>
                </c:pt>
                <c:pt idx="24">
                  <c:v>3991</c:v>
                </c:pt>
                <c:pt idx="25">
                  <c:v>3667</c:v>
                </c:pt>
                <c:pt idx="26">
                  <c:v>3027</c:v>
                </c:pt>
                <c:pt idx="27">
                  <c:v>2922</c:v>
                </c:pt>
                <c:pt idx="28">
                  <c:v>2647</c:v>
                </c:pt>
                <c:pt idx="29">
                  <c:v>3128</c:v>
                </c:pt>
                <c:pt idx="30">
                  <c:v>2677</c:v>
                </c:pt>
                <c:pt idx="31">
                  <c:v>2988</c:v>
                </c:pt>
                <c:pt idx="32">
                  <c:v>2459</c:v>
                </c:pt>
                <c:pt idx="33">
                  <c:v>2373</c:v>
                </c:pt>
                <c:pt idx="34">
                  <c:v>2047</c:v>
                </c:pt>
                <c:pt idx="35">
                  <c:v>2099</c:v>
                </c:pt>
                <c:pt idx="36">
                  <c:v>1670</c:v>
                </c:pt>
                <c:pt idx="37">
                  <c:v>1645</c:v>
                </c:pt>
                <c:pt idx="38">
                  <c:v>1460</c:v>
                </c:pt>
                <c:pt idx="39">
                  <c:v>1548</c:v>
                </c:pt>
                <c:pt idx="40">
                  <c:v>1231</c:v>
                </c:pt>
                <c:pt idx="41">
                  <c:v>1170</c:v>
                </c:pt>
                <c:pt idx="42">
                  <c:v>1213</c:v>
                </c:pt>
                <c:pt idx="43">
                  <c:v>1118</c:v>
                </c:pt>
                <c:pt idx="44">
                  <c:v>1015</c:v>
                </c:pt>
                <c:pt idx="45">
                  <c:v>1044</c:v>
                </c:pt>
                <c:pt idx="46">
                  <c:v>888</c:v>
                </c:pt>
                <c:pt idx="47">
                  <c:v>937</c:v>
                </c:pt>
                <c:pt idx="48">
                  <c:v>805</c:v>
                </c:pt>
                <c:pt idx="49">
                  <c:v>1068</c:v>
                </c:pt>
                <c:pt idx="50">
                  <c:v>811</c:v>
                </c:pt>
                <c:pt idx="51">
                  <c:v>1021</c:v>
                </c:pt>
                <c:pt idx="52">
                  <c:v>756</c:v>
                </c:pt>
                <c:pt idx="53">
                  <c:v>720</c:v>
                </c:pt>
                <c:pt idx="54">
                  <c:v>618</c:v>
                </c:pt>
                <c:pt idx="55">
                  <c:v>636</c:v>
                </c:pt>
                <c:pt idx="56">
                  <c:v>588</c:v>
                </c:pt>
                <c:pt idx="57">
                  <c:v>561</c:v>
                </c:pt>
                <c:pt idx="58">
                  <c:v>487</c:v>
                </c:pt>
                <c:pt idx="59">
                  <c:v>605</c:v>
                </c:pt>
                <c:pt idx="60">
                  <c:v>463</c:v>
                </c:pt>
                <c:pt idx="61">
                  <c:v>454</c:v>
                </c:pt>
                <c:pt idx="62">
                  <c:v>446</c:v>
                </c:pt>
                <c:pt idx="63">
                  <c:v>465</c:v>
                </c:pt>
                <c:pt idx="64">
                  <c:v>448</c:v>
                </c:pt>
                <c:pt idx="65">
                  <c:v>406</c:v>
                </c:pt>
                <c:pt idx="66">
                  <c:v>402</c:v>
                </c:pt>
                <c:pt idx="67">
                  <c:v>414</c:v>
                </c:pt>
                <c:pt idx="68">
                  <c:v>338</c:v>
                </c:pt>
                <c:pt idx="69">
                  <c:v>419</c:v>
                </c:pt>
                <c:pt idx="70">
                  <c:v>344</c:v>
                </c:pt>
                <c:pt idx="71">
                  <c:v>305</c:v>
                </c:pt>
                <c:pt idx="72">
                  <c:v>286</c:v>
                </c:pt>
                <c:pt idx="73">
                  <c:v>329</c:v>
                </c:pt>
                <c:pt idx="74">
                  <c:v>307</c:v>
                </c:pt>
                <c:pt idx="75">
                  <c:v>307</c:v>
                </c:pt>
                <c:pt idx="76">
                  <c:v>237</c:v>
                </c:pt>
                <c:pt idx="77">
                  <c:v>272</c:v>
                </c:pt>
                <c:pt idx="78">
                  <c:v>227</c:v>
                </c:pt>
                <c:pt idx="79">
                  <c:v>278</c:v>
                </c:pt>
                <c:pt idx="80">
                  <c:v>250</c:v>
                </c:pt>
                <c:pt idx="81">
                  <c:v>252</c:v>
                </c:pt>
                <c:pt idx="82">
                  <c:v>226</c:v>
                </c:pt>
                <c:pt idx="83">
                  <c:v>224</c:v>
                </c:pt>
                <c:pt idx="84">
                  <c:v>226</c:v>
                </c:pt>
                <c:pt idx="85">
                  <c:v>199</c:v>
                </c:pt>
                <c:pt idx="86">
                  <c:v>174</c:v>
                </c:pt>
                <c:pt idx="87">
                  <c:v>204</c:v>
                </c:pt>
                <c:pt idx="88">
                  <c:v>195</c:v>
                </c:pt>
                <c:pt idx="89">
                  <c:v>187</c:v>
                </c:pt>
                <c:pt idx="90">
                  <c:v>187</c:v>
                </c:pt>
                <c:pt idx="91">
                  <c:v>193</c:v>
                </c:pt>
                <c:pt idx="92">
                  <c:v>182</c:v>
                </c:pt>
                <c:pt idx="93">
                  <c:v>187</c:v>
                </c:pt>
                <c:pt idx="94">
                  <c:v>158</c:v>
                </c:pt>
                <c:pt idx="95">
                  <c:v>179</c:v>
                </c:pt>
                <c:pt idx="96">
                  <c:v>154</c:v>
                </c:pt>
                <c:pt idx="97">
                  <c:v>153</c:v>
                </c:pt>
                <c:pt idx="98">
                  <c:v>142</c:v>
                </c:pt>
                <c:pt idx="99">
                  <c:v>5068</c:v>
                </c:pt>
                <c:pt idx="100">
                  <c:v>155</c:v>
                </c:pt>
                <c:pt idx="101">
                  <c:v>158</c:v>
                </c:pt>
                <c:pt idx="102">
                  <c:v>119</c:v>
                </c:pt>
                <c:pt idx="103">
                  <c:v>156</c:v>
                </c:pt>
                <c:pt idx="104">
                  <c:v>133</c:v>
                </c:pt>
                <c:pt idx="105">
                  <c:v>128</c:v>
                </c:pt>
                <c:pt idx="106">
                  <c:v>123</c:v>
                </c:pt>
                <c:pt idx="107">
                  <c:v>134</c:v>
                </c:pt>
                <c:pt idx="108">
                  <c:v>108</c:v>
                </c:pt>
                <c:pt idx="109">
                  <c:v>136</c:v>
                </c:pt>
                <c:pt idx="110">
                  <c:v>106</c:v>
                </c:pt>
                <c:pt idx="111">
                  <c:v>128</c:v>
                </c:pt>
                <c:pt idx="112">
                  <c:v>117</c:v>
                </c:pt>
                <c:pt idx="113">
                  <c:v>116</c:v>
                </c:pt>
                <c:pt idx="114">
                  <c:v>90</c:v>
                </c:pt>
                <c:pt idx="115">
                  <c:v>129</c:v>
                </c:pt>
                <c:pt idx="116">
                  <c:v>97</c:v>
                </c:pt>
                <c:pt idx="117">
                  <c:v>109</c:v>
                </c:pt>
                <c:pt idx="118">
                  <c:v>80</c:v>
                </c:pt>
                <c:pt idx="119">
                  <c:v>128</c:v>
                </c:pt>
                <c:pt idx="120">
                  <c:v>87</c:v>
                </c:pt>
                <c:pt idx="121">
                  <c:v>80</c:v>
                </c:pt>
                <c:pt idx="122">
                  <c:v>97</c:v>
                </c:pt>
                <c:pt idx="123">
                  <c:v>119</c:v>
                </c:pt>
                <c:pt idx="124">
                  <c:v>108</c:v>
                </c:pt>
                <c:pt idx="125">
                  <c:v>91</c:v>
                </c:pt>
                <c:pt idx="126">
                  <c:v>84</c:v>
                </c:pt>
                <c:pt idx="127">
                  <c:v>136</c:v>
                </c:pt>
                <c:pt idx="128">
                  <c:v>108</c:v>
                </c:pt>
                <c:pt idx="129">
                  <c:v>80</c:v>
                </c:pt>
                <c:pt idx="130">
                  <c:v>58</c:v>
                </c:pt>
                <c:pt idx="131">
                  <c:v>79</c:v>
                </c:pt>
                <c:pt idx="132">
                  <c:v>81</c:v>
                </c:pt>
                <c:pt idx="133">
                  <c:v>74</c:v>
                </c:pt>
                <c:pt idx="134">
                  <c:v>73</c:v>
                </c:pt>
                <c:pt idx="135">
                  <c:v>77</c:v>
                </c:pt>
                <c:pt idx="136">
                  <c:v>57</c:v>
                </c:pt>
                <c:pt idx="137">
                  <c:v>61</c:v>
                </c:pt>
                <c:pt idx="138">
                  <c:v>62</c:v>
                </c:pt>
                <c:pt idx="139">
                  <c:v>51</c:v>
                </c:pt>
                <c:pt idx="140">
                  <c:v>68</c:v>
                </c:pt>
                <c:pt idx="141">
                  <c:v>47</c:v>
                </c:pt>
                <c:pt idx="142">
                  <c:v>61</c:v>
                </c:pt>
                <c:pt idx="143">
                  <c:v>47</c:v>
                </c:pt>
                <c:pt idx="144">
                  <c:v>49</c:v>
                </c:pt>
                <c:pt idx="145">
                  <c:v>52</c:v>
                </c:pt>
                <c:pt idx="146">
                  <c:v>56</c:v>
                </c:pt>
                <c:pt idx="147">
                  <c:v>38</c:v>
                </c:pt>
                <c:pt idx="148">
                  <c:v>41</c:v>
                </c:pt>
                <c:pt idx="149">
                  <c:v>103</c:v>
                </c:pt>
                <c:pt idx="150">
                  <c:v>50</c:v>
                </c:pt>
                <c:pt idx="151">
                  <c:v>54</c:v>
                </c:pt>
                <c:pt idx="152">
                  <c:v>46</c:v>
                </c:pt>
                <c:pt idx="153">
                  <c:v>44</c:v>
                </c:pt>
                <c:pt idx="154">
                  <c:v>45</c:v>
                </c:pt>
                <c:pt idx="155">
                  <c:v>43</c:v>
                </c:pt>
                <c:pt idx="156">
                  <c:v>48</c:v>
                </c:pt>
                <c:pt idx="157">
                  <c:v>32</c:v>
                </c:pt>
                <c:pt idx="158">
                  <c:v>31</c:v>
                </c:pt>
                <c:pt idx="159">
                  <c:v>44</c:v>
                </c:pt>
                <c:pt idx="160">
                  <c:v>40</c:v>
                </c:pt>
                <c:pt idx="161">
                  <c:v>36</c:v>
                </c:pt>
                <c:pt idx="162">
                  <c:v>42</c:v>
                </c:pt>
                <c:pt idx="163">
                  <c:v>47</c:v>
                </c:pt>
                <c:pt idx="164">
                  <c:v>33</c:v>
                </c:pt>
                <c:pt idx="165">
                  <c:v>53</c:v>
                </c:pt>
                <c:pt idx="166">
                  <c:v>29</c:v>
                </c:pt>
                <c:pt idx="167">
                  <c:v>45</c:v>
                </c:pt>
                <c:pt idx="168">
                  <c:v>25</c:v>
                </c:pt>
                <c:pt idx="169">
                  <c:v>22</c:v>
                </c:pt>
                <c:pt idx="170">
                  <c:v>40</c:v>
                </c:pt>
                <c:pt idx="171">
                  <c:v>36</c:v>
                </c:pt>
                <c:pt idx="172">
                  <c:v>21</c:v>
                </c:pt>
                <c:pt idx="173">
                  <c:v>28</c:v>
                </c:pt>
                <c:pt idx="174">
                  <c:v>26</c:v>
                </c:pt>
                <c:pt idx="175">
                  <c:v>35</c:v>
                </c:pt>
                <c:pt idx="176">
                  <c:v>24</c:v>
                </c:pt>
                <c:pt idx="177">
                  <c:v>28</c:v>
                </c:pt>
                <c:pt idx="178">
                  <c:v>22</c:v>
                </c:pt>
                <c:pt idx="179">
                  <c:v>25</c:v>
                </c:pt>
                <c:pt idx="180">
                  <c:v>31</c:v>
                </c:pt>
                <c:pt idx="181">
                  <c:v>30</c:v>
                </c:pt>
                <c:pt idx="182">
                  <c:v>21</c:v>
                </c:pt>
                <c:pt idx="183">
                  <c:v>27</c:v>
                </c:pt>
                <c:pt idx="184">
                  <c:v>28</c:v>
                </c:pt>
                <c:pt idx="185">
                  <c:v>19</c:v>
                </c:pt>
                <c:pt idx="186">
                  <c:v>24</c:v>
                </c:pt>
                <c:pt idx="187">
                  <c:v>32</c:v>
                </c:pt>
                <c:pt idx="188">
                  <c:v>21</c:v>
                </c:pt>
                <c:pt idx="189">
                  <c:v>20</c:v>
                </c:pt>
                <c:pt idx="190">
                  <c:v>28</c:v>
                </c:pt>
                <c:pt idx="191">
                  <c:v>12</c:v>
                </c:pt>
                <c:pt idx="192">
                  <c:v>73</c:v>
                </c:pt>
                <c:pt idx="193">
                  <c:v>31</c:v>
                </c:pt>
                <c:pt idx="194">
                  <c:v>30</c:v>
                </c:pt>
                <c:pt idx="195">
                  <c:v>29</c:v>
                </c:pt>
                <c:pt idx="196">
                  <c:v>23</c:v>
                </c:pt>
                <c:pt idx="197">
                  <c:v>33</c:v>
                </c:pt>
                <c:pt idx="198">
                  <c:v>25</c:v>
                </c:pt>
                <c:pt idx="199">
                  <c:v>38</c:v>
                </c:pt>
                <c:pt idx="200">
                  <c:v>25</c:v>
                </c:pt>
                <c:pt idx="201">
                  <c:v>30</c:v>
                </c:pt>
                <c:pt idx="202">
                  <c:v>22</c:v>
                </c:pt>
                <c:pt idx="203">
                  <c:v>23</c:v>
                </c:pt>
                <c:pt idx="204">
                  <c:v>25</c:v>
                </c:pt>
                <c:pt idx="205">
                  <c:v>25</c:v>
                </c:pt>
                <c:pt idx="206">
                  <c:v>27</c:v>
                </c:pt>
                <c:pt idx="207">
                  <c:v>22</c:v>
                </c:pt>
                <c:pt idx="208">
                  <c:v>16</c:v>
                </c:pt>
                <c:pt idx="209">
                  <c:v>28</c:v>
                </c:pt>
                <c:pt idx="210">
                  <c:v>20</c:v>
                </c:pt>
                <c:pt idx="211">
                  <c:v>14</c:v>
                </c:pt>
                <c:pt idx="212">
                  <c:v>15</c:v>
                </c:pt>
                <c:pt idx="213">
                  <c:v>25</c:v>
                </c:pt>
                <c:pt idx="214">
                  <c:v>17</c:v>
                </c:pt>
                <c:pt idx="215">
                  <c:v>23</c:v>
                </c:pt>
                <c:pt idx="216">
                  <c:v>21</c:v>
                </c:pt>
                <c:pt idx="217">
                  <c:v>15</c:v>
                </c:pt>
                <c:pt idx="218">
                  <c:v>27</c:v>
                </c:pt>
                <c:pt idx="219">
                  <c:v>14</c:v>
                </c:pt>
                <c:pt idx="220">
                  <c:v>9</c:v>
                </c:pt>
                <c:pt idx="221">
                  <c:v>17</c:v>
                </c:pt>
                <c:pt idx="222">
                  <c:v>20</c:v>
                </c:pt>
                <c:pt idx="223">
                  <c:v>22</c:v>
                </c:pt>
                <c:pt idx="224">
                  <c:v>25</c:v>
                </c:pt>
                <c:pt idx="225">
                  <c:v>26</c:v>
                </c:pt>
                <c:pt idx="226">
                  <c:v>17</c:v>
                </c:pt>
                <c:pt idx="227">
                  <c:v>20</c:v>
                </c:pt>
                <c:pt idx="228">
                  <c:v>15</c:v>
                </c:pt>
                <c:pt idx="229">
                  <c:v>23</c:v>
                </c:pt>
                <c:pt idx="230">
                  <c:v>17</c:v>
                </c:pt>
                <c:pt idx="231">
                  <c:v>21</c:v>
                </c:pt>
                <c:pt idx="232">
                  <c:v>19</c:v>
                </c:pt>
                <c:pt idx="233">
                  <c:v>12</c:v>
                </c:pt>
                <c:pt idx="234">
                  <c:v>25</c:v>
                </c:pt>
                <c:pt idx="235">
                  <c:v>20</c:v>
                </c:pt>
                <c:pt idx="236">
                  <c:v>11</c:v>
                </c:pt>
                <c:pt idx="237">
                  <c:v>12</c:v>
                </c:pt>
                <c:pt idx="238">
                  <c:v>15</c:v>
                </c:pt>
                <c:pt idx="239">
                  <c:v>22</c:v>
                </c:pt>
                <c:pt idx="240">
                  <c:v>15</c:v>
                </c:pt>
                <c:pt idx="241">
                  <c:v>18</c:v>
                </c:pt>
                <c:pt idx="242">
                  <c:v>20</c:v>
                </c:pt>
                <c:pt idx="243">
                  <c:v>18</c:v>
                </c:pt>
                <c:pt idx="244">
                  <c:v>15</c:v>
                </c:pt>
                <c:pt idx="245">
                  <c:v>11</c:v>
                </c:pt>
                <c:pt idx="246">
                  <c:v>8</c:v>
                </c:pt>
                <c:pt idx="247">
                  <c:v>10</c:v>
                </c:pt>
                <c:pt idx="248">
                  <c:v>18</c:v>
                </c:pt>
                <c:pt idx="249">
                  <c:v>16</c:v>
                </c:pt>
                <c:pt idx="250">
                  <c:v>13</c:v>
                </c:pt>
                <c:pt idx="251">
                  <c:v>10</c:v>
                </c:pt>
                <c:pt idx="252">
                  <c:v>9</c:v>
                </c:pt>
                <c:pt idx="253">
                  <c:v>12</c:v>
                </c:pt>
                <c:pt idx="254">
                  <c:v>12</c:v>
                </c:pt>
                <c:pt idx="255">
                  <c:v>10</c:v>
                </c:pt>
                <c:pt idx="256">
                  <c:v>7</c:v>
                </c:pt>
                <c:pt idx="257">
                  <c:v>14</c:v>
                </c:pt>
                <c:pt idx="258">
                  <c:v>16</c:v>
                </c:pt>
                <c:pt idx="259">
                  <c:v>15</c:v>
                </c:pt>
                <c:pt idx="260">
                  <c:v>18</c:v>
                </c:pt>
                <c:pt idx="261">
                  <c:v>11</c:v>
                </c:pt>
                <c:pt idx="262">
                  <c:v>14</c:v>
                </c:pt>
                <c:pt idx="263">
                  <c:v>15</c:v>
                </c:pt>
                <c:pt idx="264">
                  <c:v>7</c:v>
                </c:pt>
                <c:pt idx="265">
                  <c:v>13</c:v>
                </c:pt>
                <c:pt idx="266">
                  <c:v>4</c:v>
                </c:pt>
                <c:pt idx="267">
                  <c:v>8</c:v>
                </c:pt>
                <c:pt idx="268">
                  <c:v>13</c:v>
                </c:pt>
                <c:pt idx="269">
                  <c:v>9</c:v>
                </c:pt>
                <c:pt idx="270">
                  <c:v>7</c:v>
                </c:pt>
                <c:pt idx="271">
                  <c:v>13</c:v>
                </c:pt>
                <c:pt idx="272">
                  <c:v>8</c:v>
                </c:pt>
                <c:pt idx="273">
                  <c:v>8</c:v>
                </c:pt>
                <c:pt idx="274">
                  <c:v>7</c:v>
                </c:pt>
                <c:pt idx="275">
                  <c:v>9</c:v>
                </c:pt>
                <c:pt idx="276">
                  <c:v>8</c:v>
                </c:pt>
                <c:pt idx="277">
                  <c:v>6</c:v>
                </c:pt>
                <c:pt idx="278">
                  <c:v>9</c:v>
                </c:pt>
                <c:pt idx="279">
                  <c:v>8</c:v>
                </c:pt>
                <c:pt idx="280">
                  <c:v>4</c:v>
                </c:pt>
                <c:pt idx="281">
                  <c:v>10</c:v>
                </c:pt>
                <c:pt idx="282">
                  <c:v>12</c:v>
                </c:pt>
                <c:pt idx="283">
                  <c:v>7</c:v>
                </c:pt>
                <c:pt idx="284">
                  <c:v>10</c:v>
                </c:pt>
                <c:pt idx="285">
                  <c:v>5</c:v>
                </c:pt>
                <c:pt idx="286">
                  <c:v>11</c:v>
                </c:pt>
                <c:pt idx="287">
                  <c:v>7</c:v>
                </c:pt>
                <c:pt idx="288">
                  <c:v>8</c:v>
                </c:pt>
                <c:pt idx="289">
                  <c:v>8</c:v>
                </c:pt>
                <c:pt idx="290">
                  <c:v>4</c:v>
                </c:pt>
                <c:pt idx="291">
                  <c:v>8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6</c:v>
                </c:pt>
                <c:pt idx="296">
                  <c:v>2</c:v>
                </c:pt>
                <c:pt idx="297">
                  <c:v>5</c:v>
                </c:pt>
                <c:pt idx="298">
                  <c:v>13</c:v>
                </c:pt>
                <c:pt idx="299">
                  <c:v>15</c:v>
                </c:pt>
                <c:pt idx="300">
                  <c:v>3</c:v>
                </c:pt>
                <c:pt idx="301">
                  <c:v>12</c:v>
                </c:pt>
                <c:pt idx="302">
                  <c:v>10</c:v>
                </c:pt>
                <c:pt idx="303">
                  <c:v>4</c:v>
                </c:pt>
                <c:pt idx="304">
                  <c:v>5</c:v>
                </c:pt>
                <c:pt idx="305">
                  <c:v>3</c:v>
                </c:pt>
                <c:pt idx="306">
                  <c:v>12</c:v>
                </c:pt>
                <c:pt idx="307">
                  <c:v>9</c:v>
                </c:pt>
                <c:pt idx="308">
                  <c:v>10</c:v>
                </c:pt>
                <c:pt idx="309">
                  <c:v>3</c:v>
                </c:pt>
                <c:pt idx="310">
                  <c:v>3</c:v>
                </c:pt>
                <c:pt idx="311">
                  <c:v>4</c:v>
                </c:pt>
                <c:pt idx="312">
                  <c:v>6</c:v>
                </c:pt>
                <c:pt idx="313">
                  <c:v>7</c:v>
                </c:pt>
                <c:pt idx="314">
                  <c:v>6</c:v>
                </c:pt>
                <c:pt idx="315">
                  <c:v>8</c:v>
                </c:pt>
                <c:pt idx="316">
                  <c:v>3</c:v>
                </c:pt>
                <c:pt idx="317">
                  <c:v>4</c:v>
                </c:pt>
                <c:pt idx="318">
                  <c:v>6</c:v>
                </c:pt>
                <c:pt idx="319">
                  <c:v>4</c:v>
                </c:pt>
                <c:pt idx="320">
                  <c:v>1</c:v>
                </c:pt>
                <c:pt idx="321">
                  <c:v>3</c:v>
                </c:pt>
                <c:pt idx="322">
                  <c:v>6</c:v>
                </c:pt>
                <c:pt idx="323">
                  <c:v>5</c:v>
                </c:pt>
                <c:pt idx="324">
                  <c:v>5</c:v>
                </c:pt>
                <c:pt idx="325">
                  <c:v>7</c:v>
                </c:pt>
                <c:pt idx="326">
                  <c:v>8</c:v>
                </c:pt>
                <c:pt idx="327">
                  <c:v>1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3</c:v>
                </c:pt>
                <c:pt idx="332">
                  <c:v>4</c:v>
                </c:pt>
                <c:pt idx="333">
                  <c:v>8</c:v>
                </c:pt>
                <c:pt idx="334">
                  <c:v>5</c:v>
                </c:pt>
                <c:pt idx="335">
                  <c:v>7</c:v>
                </c:pt>
                <c:pt idx="336">
                  <c:v>3</c:v>
                </c:pt>
                <c:pt idx="337">
                  <c:v>5</c:v>
                </c:pt>
                <c:pt idx="338">
                  <c:v>9</c:v>
                </c:pt>
                <c:pt idx="339">
                  <c:v>4</c:v>
                </c:pt>
                <c:pt idx="340">
                  <c:v>5</c:v>
                </c:pt>
                <c:pt idx="341">
                  <c:v>3</c:v>
                </c:pt>
                <c:pt idx="342">
                  <c:v>8</c:v>
                </c:pt>
                <c:pt idx="343">
                  <c:v>7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7</c:v>
                </c:pt>
                <c:pt idx="348">
                  <c:v>10</c:v>
                </c:pt>
                <c:pt idx="349">
                  <c:v>6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4</c:v>
                </c:pt>
                <c:pt idx="354">
                  <c:v>2</c:v>
                </c:pt>
                <c:pt idx="355">
                  <c:v>5</c:v>
                </c:pt>
                <c:pt idx="356">
                  <c:v>5</c:v>
                </c:pt>
                <c:pt idx="357">
                  <c:v>2</c:v>
                </c:pt>
                <c:pt idx="358">
                  <c:v>3</c:v>
                </c:pt>
                <c:pt idx="359">
                  <c:v>7</c:v>
                </c:pt>
                <c:pt idx="360">
                  <c:v>6</c:v>
                </c:pt>
                <c:pt idx="361">
                  <c:v>11</c:v>
                </c:pt>
                <c:pt idx="362">
                  <c:v>8</c:v>
                </c:pt>
                <c:pt idx="363">
                  <c:v>2</c:v>
                </c:pt>
                <c:pt idx="364">
                  <c:v>6</c:v>
                </c:pt>
                <c:pt idx="365">
                  <c:v>8</c:v>
                </c:pt>
                <c:pt idx="366">
                  <c:v>2</c:v>
                </c:pt>
                <c:pt idx="367">
                  <c:v>2</c:v>
                </c:pt>
                <c:pt idx="368">
                  <c:v>3</c:v>
                </c:pt>
                <c:pt idx="369">
                  <c:v>3</c:v>
                </c:pt>
                <c:pt idx="370">
                  <c:v>5</c:v>
                </c:pt>
                <c:pt idx="371">
                  <c:v>5</c:v>
                </c:pt>
                <c:pt idx="372">
                  <c:v>3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3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6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4</c:v>
                </c:pt>
                <c:pt idx="385">
                  <c:v>4</c:v>
                </c:pt>
                <c:pt idx="386">
                  <c:v>5</c:v>
                </c:pt>
                <c:pt idx="387">
                  <c:v>1</c:v>
                </c:pt>
                <c:pt idx="388">
                  <c:v>2</c:v>
                </c:pt>
                <c:pt idx="389">
                  <c:v>5</c:v>
                </c:pt>
                <c:pt idx="390">
                  <c:v>3</c:v>
                </c:pt>
                <c:pt idx="391">
                  <c:v>7</c:v>
                </c:pt>
                <c:pt idx="392">
                  <c:v>5</c:v>
                </c:pt>
                <c:pt idx="393">
                  <c:v>2</c:v>
                </c:pt>
                <c:pt idx="394">
                  <c:v>1</c:v>
                </c:pt>
                <c:pt idx="395">
                  <c:v>1</c:v>
                </c:pt>
                <c:pt idx="396">
                  <c:v>4</c:v>
                </c:pt>
                <c:pt idx="397">
                  <c:v>6</c:v>
                </c:pt>
                <c:pt idx="398">
                  <c:v>5</c:v>
                </c:pt>
                <c:pt idx="399">
                  <c:v>3</c:v>
                </c:pt>
                <c:pt idx="400">
                  <c:v>2</c:v>
                </c:pt>
                <c:pt idx="401">
                  <c:v>5</c:v>
                </c:pt>
                <c:pt idx="402">
                  <c:v>4</c:v>
                </c:pt>
                <c:pt idx="403">
                  <c:v>2</c:v>
                </c:pt>
                <c:pt idx="404">
                  <c:v>4</c:v>
                </c:pt>
                <c:pt idx="405">
                  <c:v>6</c:v>
                </c:pt>
                <c:pt idx="406">
                  <c:v>2</c:v>
                </c:pt>
                <c:pt idx="407">
                  <c:v>3</c:v>
                </c:pt>
                <c:pt idx="408">
                  <c:v>6</c:v>
                </c:pt>
                <c:pt idx="409">
                  <c:v>5</c:v>
                </c:pt>
                <c:pt idx="410">
                  <c:v>2</c:v>
                </c:pt>
                <c:pt idx="411">
                  <c:v>6</c:v>
                </c:pt>
                <c:pt idx="412">
                  <c:v>5</c:v>
                </c:pt>
                <c:pt idx="413">
                  <c:v>5</c:v>
                </c:pt>
                <c:pt idx="414">
                  <c:v>6</c:v>
                </c:pt>
                <c:pt idx="415">
                  <c:v>5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4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4</c:v>
                </c:pt>
                <c:pt idx="426">
                  <c:v>5</c:v>
                </c:pt>
                <c:pt idx="427">
                  <c:v>2</c:v>
                </c:pt>
                <c:pt idx="428">
                  <c:v>3</c:v>
                </c:pt>
                <c:pt idx="429">
                  <c:v>4</c:v>
                </c:pt>
                <c:pt idx="430">
                  <c:v>4</c:v>
                </c:pt>
                <c:pt idx="431">
                  <c:v>3</c:v>
                </c:pt>
                <c:pt idx="432">
                  <c:v>4</c:v>
                </c:pt>
                <c:pt idx="433">
                  <c:v>7</c:v>
                </c:pt>
                <c:pt idx="434">
                  <c:v>7</c:v>
                </c:pt>
                <c:pt idx="435">
                  <c:v>6</c:v>
                </c:pt>
                <c:pt idx="436">
                  <c:v>3</c:v>
                </c:pt>
                <c:pt idx="437">
                  <c:v>9</c:v>
                </c:pt>
                <c:pt idx="438">
                  <c:v>11</c:v>
                </c:pt>
                <c:pt idx="439">
                  <c:v>6</c:v>
                </c:pt>
                <c:pt idx="440">
                  <c:v>4</c:v>
                </c:pt>
                <c:pt idx="441">
                  <c:v>4</c:v>
                </c:pt>
                <c:pt idx="442">
                  <c:v>2</c:v>
                </c:pt>
                <c:pt idx="443">
                  <c:v>3</c:v>
                </c:pt>
                <c:pt idx="444">
                  <c:v>5</c:v>
                </c:pt>
                <c:pt idx="445">
                  <c:v>8</c:v>
                </c:pt>
                <c:pt idx="446">
                  <c:v>3</c:v>
                </c:pt>
                <c:pt idx="447">
                  <c:v>4</c:v>
                </c:pt>
                <c:pt idx="448">
                  <c:v>1</c:v>
                </c:pt>
                <c:pt idx="449">
                  <c:v>4</c:v>
                </c:pt>
                <c:pt idx="450">
                  <c:v>2</c:v>
                </c:pt>
                <c:pt idx="451">
                  <c:v>4</c:v>
                </c:pt>
                <c:pt idx="452">
                  <c:v>4</c:v>
                </c:pt>
                <c:pt idx="453">
                  <c:v>6</c:v>
                </c:pt>
                <c:pt idx="454">
                  <c:v>2</c:v>
                </c:pt>
                <c:pt idx="455">
                  <c:v>5</c:v>
                </c:pt>
                <c:pt idx="456">
                  <c:v>4</c:v>
                </c:pt>
                <c:pt idx="457">
                  <c:v>3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1</c:v>
                </c:pt>
                <c:pt idx="465">
                  <c:v>3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1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3</c:v>
                </c:pt>
                <c:pt idx="474">
                  <c:v>3</c:v>
                </c:pt>
                <c:pt idx="475">
                  <c:v>1</c:v>
                </c:pt>
                <c:pt idx="476">
                  <c:v>2</c:v>
                </c:pt>
                <c:pt idx="477">
                  <c:v>1</c:v>
                </c:pt>
                <c:pt idx="478">
                  <c:v>3</c:v>
                </c:pt>
                <c:pt idx="479">
                  <c:v>1</c:v>
                </c:pt>
                <c:pt idx="480">
                  <c:v>1</c:v>
                </c:pt>
                <c:pt idx="481">
                  <c:v>3</c:v>
                </c:pt>
                <c:pt idx="482">
                  <c:v>1</c:v>
                </c:pt>
                <c:pt idx="483">
                  <c:v>2</c:v>
                </c:pt>
                <c:pt idx="484">
                  <c:v>3</c:v>
                </c:pt>
                <c:pt idx="485">
                  <c:v>3</c:v>
                </c:pt>
                <c:pt idx="486">
                  <c:v>1</c:v>
                </c:pt>
                <c:pt idx="487">
                  <c:v>2</c:v>
                </c:pt>
                <c:pt idx="488">
                  <c:v>1</c:v>
                </c:pt>
                <c:pt idx="489">
                  <c:v>4</c:v>
                </c:pt>
                <c:pt idx="490">
                  <c:v>3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1</c:v>
                </c:pt>
                <c:pt idx="495">
                  <c:v>1</c:v>
                </c:pt>
                <c:pt idx="496">
                  <c:v>2</c:v>
                </c:pt>
                <c:pt idx="497">
                  <c:v>2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2</c:v>
                </c:pt>
                <c:pt idx="505">
                  <c:v>1</c:v>
                </c:pt>
                <c:pt idx="506">
                  <c:v>4</c:v>
                </c:pt>
                <c:pt idx="507">
                  <c:v>3</c:v>
                </c:pt>
                <c:pt idx="508">
                  <c:v>1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1</c:v>
                </c:pt>
                <c:pt idx="521">
                  <c:v>2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2</c:v>
                </c:pt>
                <c:pt idx="539">
                  <c:v>1</c:v>
                </c:pt>
                <c:pt idx="540">
                  <c:v>1</c:v>
                </c:pt>
                <c:pt idx="541">
                  <c:v>5</c:v>
                </c:pt>
                <c:pt idx="542">
                  <c:v>2</c:v>
                </c:pt>
                <c:pt idx="543">
                  <c:v>1</c:v>
                </c:pt>
                <c:pt idx="544">
                  <c:v>1</c:v>
                </c:pt>
                <c:pt idx="545">
                  <c:v>3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4</c:v>
                </c:pt>
                <c:pt idx="556">
                  <c:v>2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2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2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4</c:v>
                </c:pt>
                <c:pt idx="595">
                  <c:v>1</c:v>
                </c:pt>
                <c:pt idx="596">
                  <c:v>1</c:v>
                </c:pt>
                <c:pt idx="597">
                  <c:v>3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2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0-45B3-AC1C-C76A49364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87662856310147"/>
          <c:y val="4.4322646631319469E-2"/>
          <c:w val="0.87254925051137633"/>
          <c:h val="0.824268201912881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7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398</c:v>
                </c:pt>
                <c:pt idx="395">
                  <c:v>399</c:v>
                </c:pt>
                <c:pt idx="396">
                  <c:v>400</c:v>
                </c:pt>
                <c:pt idx="397">
                  <c:v>401</c:v>
                </c:pt>
                <c:pt idx="398">
                  <c:v>402</c:v>
                </c:pt>
                <c:pt idx="399">
                  <c:v>403</c:v>
                </c:pt>
                <c:pt idx="400">
                  <c:v>404</c:v>
                </c:pt>
                <c:pt idx="401">
                  <c:v>405</c:v>
                </c:pt>
                <c:pt idx="402">
                  <c:v>406</c:v>
                </c:pt>
                <c:pt idx="403">
                  <c:v>407</c:v>
                </c:pt>
                <c:pt idx="404">
                  <c:v>409</c:v>
                </c:pt>
                <c:pt idx="405">
                  <c:v>410</c:v>
                </c:pt>
                <c:pt idx="406">
                  <c:v>411</c:v>
                </c:pt>
                <c:pt idx="407">
                  <c:v>412</c:v>
                </c:pt>
                <c:pt idx="408">
                  <c:v>413</c:v>
                </c:pt>
                <c:pt idx="409">
                  <c:v>414</c:v>
                </c:pt>
                <c:pt idx="410">
                  <c:v>415</c:v>
                </c:pt>
                <c:pt idx="411">
                  <c:v>416</c:v>
                </c:pt>
                <c:pt idx="412">
                  <c:v>417</c:v>
                </c:pt>
                <c:pt idx="413">
                  <c:v>418</c:v>
                </c:pt>
                <c:pt idx="414">
                  <c:v>419</c:v>
                </c:pt>
                <c:pt idx="415">
                  <c:v>420</c:v>
                </c:pt>
                <c:pt idx="416">
                  <c:v>421</c:v>
                </c:pt>
                <c:pt idx="417">
                  <c:v>422</c:v>
                </c:pt>
                <c:pt idx="418">
                  <c:v>423</c:v>
                </c:pt>
                <c:pt idx="419">
                  <c:v>424</c:v>
                </c:pt>
                <c:pt idx="420">
                  <c:v>425</c:v>
                </c:pt>
                <c:pt idx="421">
                  <c:v>426</c:v>
                </c:pt>
                <c:pt idx="422">
                  <c:v>427</c:v>
                </c:pt>
                <c:pt idx="423">
                  <c:v>428</c:v>
                </c:pt>
                <c:pt idx="424">
                  <c:v>429</c:v>
                </c:pt>
                <c:pt idx="425">
                  <c:v>430</c:v>
                </c:pt>
                <c:pt idx="426">
                  <c:v>431</c:v>
                </c:pt>
                <c:pt idx="427">
                  <c:v>432</c:v>
                </c:pt>
                <c:pt idx="428">
                  <c:v>434</c:v>
                </c:pt>
                <c:pt idx="429">
                  <c:v>435</c:v>
                </c:pt>
                <c:pt idx="430">
                  <c:v>436</c:v>
                </c:pt>
                <c:pt idx="431">
                  <c:v>437</c:v>
                </c:pt>
                <c:pt idx="432">
                  <c:v>438</c:v>
                </c:pt>
                <c:pt idx="433">
                  <c:v>439</c:v>
                </c:pt>
                <c:pt idx="434">
                  <c:v>440</c:v>
                </c:pt>
                <c:pt idx="435">
                  <c:v>441</c:v>
                </c:pt>
                <c:pt idx="436">
                  <c:v>442</c:v>
                </c:pt>
                <c:pt idx="437">
                  <c:v>443</c:v>
                </c:pt>
                <c:pt idx="438">
                  <c:v>444</c:v>
                </c:pt>
                <c:pt idx="439">
                  <c:v>445</c:v>
                </c:pt>
                <c:pt idx="440">
                  <c:v>446</c:v>
                </c:pt>
                <c:pt idx="441">
                  <c:v>447</c:v>
                </c:pt>
                <c:pt idx="442">
                  <c:v>448</c:v>
                </c:pt>
                <c:pt idx="443">
                  <c:v>449</c:v>
                </c:pt>
                <c:pt idx="444">
                  <c:v>450</c:v>
                </c:pt>
                <c:pt idx="445">
                  <c:v>451</c:v>
                </c:pt>
                <c:pt idx="446">
                  <c:v>452</c:v>
                </c:pt>
                <c:pt idx="447">
                  <c:v>453</c:v>
                </c:pt>
                <c:pt idx="448">
                  <c:v>454</c:v>
                </c:pt>
                <c:pt idx="449">
                  <c:v>455</c:v>
                </c:pt>
                <c:pt idx="450">
                  <c:v>456</c:v>
                </c:pt>
                <c:pt idx="451">
                  <c:v>457</c:v>
                </c:pt>
                <c:pt idx="452">
                  <c:v>458</c:v>
                </c:pt>
                <c:pt idx="453">
                  <c:v>459</c:v>
                </c:pt>
                <c:pt idx="454">
                  <c:v>460</c:v>
                </c:pt>
                <c:pt idx="455">
                  <c:v>461</c:v>
                </c:pt>
                <c:pt idx="456">
                  <c:v>462</c:v>
                </c:pt>
                <c:pt idx="457">
                  <c:v>463</c:v>
                </c:pt>
                <c:pt idx="458">
                  <c:v>464</c:v>
                </c:pt>
                <c:pt idx="459">
                  <c:v>465</c:v>
                </c:pt>
                <c:pt idx="460">
                  <c:v>466</c:v>
                </c:pt>
                <c:pt idx="461">
                  <c:v>467</c:v>
                </c:pt>
                <c:pt idx="462">
                  <c:v>468</c:v>
                </c:pt>
                <c:pt idx="463">
                  <c:v>470</c:v>
                </c:pt>
                <c:pt idx="464">
                  <c:v>471</c:v>
                </c:pt>
                <c:pt idx="465">
                  <c:v>472</c:v>
                </c:pt>
                <c:pt idx="466">
                  <c:v>473</c:v>
                </c:pt>
                <c:pt idx="467">
                  <c:v>474</c:v>
                </c:pt>
                <c:pt idx="468">
                  <c:v>476</c:v>
                </c:pt>
                <c:pt idx="469">
                  <c:v>478</c:v>
                </c:pt>
                <c:pt idx="470">
                  <c:v>479</c:v>
                </c:pt>
                <c:pt idx="471">
                  <c:v>480</c:v>
                </c:pt>
                <c:pt idx="472">
                  <c:v>481</c:v>
                </c:pt>
                <c:pt idx="473">
                  <c:v>482</c:v>
                </c:pt>
                <c:pt idx="474">
                  <c:v>483</c:v>
                </c:pt>
                <c:pt idx="475">
                  <c:v>484</c:v>
                </c:pt>
                <c:pt idx="476">
                  <c:v>485</c:v>
                </c:pt>
                <c:pt idx="477">
                  <c:v>486</c:v>
                </c:pt>
                <c:pt idx="478">
                  <c:v>487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494</c:v>
                </c:pt>
                <c:pt idx="483">
                  <c:v>496</c:v>
                </c:pt>
                <c:pt idx="484">
                  <c:v>497</c:v>
                </c:pt>
                <c:pt idx="485">
                  <c:v>498</c:v>
                </c:pt>
                <c:pt idx="486">
                  <c:v>499</c:v>
                </c:pt>
                <c:pt idx="487">
                  <c:v>500</c:v>
                </c:pt>
                <c:pt idx="488">
                  <c:v>501</c:v>
                </c:pt>
                <c:pt idx="489">
                  <c:v>502</c:v>
                </c:pt>
                <c:pt idx="490">
                  <c:v>503</c:v>
                </c:pt>
                <c:pt idx="491">
                  <c:v>504</c:v>
                </c:pt>
                <c:pt idx="492">
                  <c:v>505</c:v>
                </c:pt>
                <c:pt idx="493">
                  <c:v>506</c:v>
                </c:pt>
                <c:pt idx="494">
                  <c:v>507</c:v>
                </c:pt>
                <c:pt idx="495">
                  <c:v>508</c:v>
                </c:pt>
                <c:pt idx="496">
                  <c:v>509</c:v>
                </c:pt>
                <c:pt idx="497">
                  <c:v>510</c:v>
                </c:pt>
                <c:pt idx="498">
                  <c:v>511</c:v>
                </c:pt>
                <c:pt idx="499">
                  <c:v>512</c:v>
                </c:pt>
                <c:pt idx="500">
                  <c:v>513</c:v>
                </c:pt>
                <c:pt idx="501">
                  <c:v>516</c:v>
                </c:pt>
                <c:pt idx="502">
                  <c:v>517</c:v>
                </c:pt>
                <c:pt idx="503">
                  <c:v>519</c:v>
                </c:pt>
                <c:pt idx="504">
                  <c:v>520</c:v>
                </c:pt>
                <c:pt idx="505">
                  <c:v>521</c:v>
                </c:pt>
                <c:pt idx="506">
                  <c:v>522</c:v>
                </c:pt>
                <c:pt idx="507">
                  <c:v>523</c:v>
                </c:pt>
                <c:pt idx="508">
                  <c:v>524</c:v>
                </c:pt>
                <c:pt idx="509">
                  <c:v>525</c:v>
                </c:pt>
                <c:pt idx="510">
                  <c:v>526</c:v>
                </c:pt>
                <c:pt idx="511">
                  <c:v>527</c:v>
                </c:pt>
                <c:pt idx="512">
                  <c:v>529</c:v>
                </c:pt>
                <c:pt idx="513">
                  <c:v>530</c:v>
                </c:pt>
                <c:pt idx="514">
                  <c:v>532</c:v>
                </c:pt>
                <c:pt idx="515">
                  <c:v>535</c:v>
                </c:pt>
                <c:pt idx="516">
                  <c:v>536</c:v>
                </c:pt>
                <c:pt idx="517">
                  <c:v>538</c:v>
                </c:pt>
                <c:pt idx="518">
                  <c:v>539</c:v>
                </c:pt>
                <c:pt idx="519">
                  <c:v>540</c:v>
                </c:pt>
                <c:pt idx="520">
                  <c:v>541</c:v>
                </c:pt>
                <c:pt idx="521">
                  <c:v>542</c:v>
                </c:pt>
                <c:pt idx="522">
                  <c:v>543</c:v>
                </c:pt>
                <c:pt idx="523">
                  <c:v>544</c:v>
                </c:pt>
                <c:pt idx="524">
                  <c:v>546</c:v>
                </c:pt>
                <c:pt idx="525">
                  <c:v>547</c:v>
                </c:pt>
                <c:pt idx="526">
                  <c:v>548</c:v>
                </c:pt>
                <c:pt idx="527">
                  <c:v>549</c:v>
                </c:pt>
                <c:pt idx="528">
                  <c:v>550</c:v>
                </c:pt>
                <c:pt idx="529">
                  <c:v>552</c:v>
                </c:pt>
                <c:pt idx="530">
                  <c:v>553</c:v>
                </c:pt>
                <c:pt idx="531">
                  <c:v>555</c:v>
                </c:pt>
                <c:pt idx="532">
                  <c:v>556</c:v>
                </c:pt>
                <c:pt idx="533">
                  <c:v>557</c:v>
                </c:pt>
                <c:pt idx="534">
                  <c:v>558</c:v>
                </c:pt>
                <c:pt idx="535">
                  <c:v>560</c:v>
                </c:pt>
                <c:pt idx="536">
                  <c:v>562</c:v>
                </c:pt>
                <c:pt idx="537">
                  <c:v>563</c:v>
                </c:pt>
                <c:pt idx="538">
                  <c:v>565</c:v>
                </c:pt>
                <c:pt idx="539">
                  <c:v>567</c:v>
                </c:pt>
                <c:pt idx="540">
                  <c:v>568</c:v>
                </c:pt>
                <c:pt idx="541">
                  <c:v>571</c:v>
                </c:pt>
                <c:pt idx="542">
                  <c:v>574</c:v>
                </c:pt>
                <c:pt idx="543">
                  <c:v>575</c:v>
                </c:pt>
                <c:pt idx="544">
                  <c:v>576</c:v>
                </c:pt>
                <c:pt idx="545">
                  <c:v>577</c:v>
                </c:pt>
                <c:pt idx="546">
                  <c:v>578</c:v>
                </c:pt>
                <c:pt idx="547">
                  <c:v>579</c:v>
                </c:pt>
                <c:pt idx="548">
                  <c:v>580</c:v>
                </c:pt>
                <c:pt idx="549">
                  <c:v>583</c:v>
                </c:pt>
                <c:pt idx="550">
                  <c:v>584</c:v>
                </c:pt>
                <c:pt idx="551">
                  <c:v>585</c:v>
                </c:pt>
                <c:pt idx="552">
                  <c:v>586</c:v>
                </c:pt>
                <c:pt idx="553">
                  <c:v>587</c:v>
                </c:pt>
                <c:pt idx="554">
                  <c:v>588</c:v>
                </c:pt>
                <c:pt idx="555">
                  <c:v>589</c:v>
                </c:pt>
                <c:pt idx="556">
                  <c:v>595</c:v>
                </c:pt>
                <c:pt idx="557">
                  <c:v>596</c:v>
                </c:pt>
                <c:pt idx="558">
                  <c:v>598</c:v>
                </c:pt>
                <c:pt idx="559">
                  <c:v>602</c:v>
                </c:pt>
                <c:pt idx="560">
                  <c:v>603</c:v>
                </c:pt>
                <c:pt idx="561">
                  <c:v>604</c:v>
                </c:pt>
                <c:pt idx="562">
                  <c:v>608</c:v>
                </c:pt>
                <c:pt idx="563">
                  <c:v>609</c:v>
                </c:pt>
                <c:pt idx="564">
                  <c:v>611</c:v>
                </c:pt>
                <c:pt idx="565">
                  <c:v>614</c:v>
                </c:pt>
                <c:pt idx="566">
                  <c:v>616</c:v>
                </c:pt>
                <c:pt idx="567">
                  <c:v>619</c:v>
                </c:pt>
                <c:pt idx="568">
                  <c:v>624</c:v>
                </c:pt>
                <c:pt idx="569">
                  <c:v>626</c:v>
                </c:pt>
                <c:pt idx="570">
                  <c:v>627</c:v>
                </c:pt>
                <c:pt idx="571">
                  <c:v>628</c:v>
                </c:pt>
                <c:pt idx="572">
                  <c:v>629</c:v>
                </c:pt>
                <c:pt idx="573">
                  <c:v>630</c:v>
                </c:pt>
                <c:pt idx="574">
                  <c:v>632</c:v>
                </c:pt>
                <c:pt idx="575">
                  <c:v>633</c:v>
                </c:pt>
                <c:pt idx="576">
                  <c:v>634</c:v>
                </c:pt>
                <c:pt idx="577">
                  <c:v>636</c:v>
                </c:pt>
                <c:pt idx="578">
                  <c:v>638</c:v>
                </c:pt>
                <c:pt idx="579">
                  <c:v>639</c:v>
                </c:pt>
                <c:pt idx="580">
                  <c:v>640</c:v>
                </c:pt>
                <c:pt idx="581">
                  <c:v>642</c:v>
                </c:pt>
                <c:pt idx="582">
                  <c:v>645</c:v>
                </c:pt>
                <c:pt idx="583">
                  <c:v>648</c:v>
                </c:pt>
                <c:pt idx="584">
                  <c:v>649</c:v>
                </c:pt>
                <c:pt idx="585">
                  <c:v>650</c:v>
                </c:pt>
                <c:pt idx="586">
                  <c:v>654</c:v>
                </c:pt>
                <c:pt idx="587">
                  <c:v>655</c:v>
                </c:pt>
                <c:pt idx="588">
                  <c:v>657</c:v>
                </c:pt>
                <c:pt idx="589">
                  <c:v>658</c:v>
                </c:pt>
                <c:pt idx="590">
                  <c:v>661</c:v>
                </c:pt>
                <c:pt idx="591">
                  <c:v>667</c:v>
                </c:pt>
                <c:pt idx="592">
                  <c:v>669</c:v>
                </c:pt>
                <c:pt idx="593">
                  <c:v>670</c:v>
                </c:pt>
                <c:pt idx="594">
                  <c:v>671</c:v>
                </c:pt>
                <c:pt idx="595">
                  <c:v>672</c:v>
                </c:pt>
                <c:pt idx="596">
                  <c:v>685</c:v>
                </c:pt>
                <c:pt idx="597">
                  <c:v>687</c:v>
                </c:pt>
                <c:pt idx="598">
                  <c:v>689</c:v>
                </c:pt>
                <c:pt idx="599">
                  <c:v>690</c:v>
                </c:pt>
                <c:pt idx="600">
                  <c:v>692</c:v>
                </c:pt>
                <c:pt idx="601">
                  <c:v>693</c:v>
                </c:pt>
                <c:pt idx="602">
                  <c:v>696</c:v>
                </c:pt>
                <c:pt idx="603">
                  <c:v>699</c:v>
                </c:pt>
                <c:pt idx="604">
                  <c:v>700</c:v>
                </c:pt>
                <c:pt idx="605">
                  <c:v>702</c:v>
                </c:pt>
                <c:pt idx="606">
                  <c:v>703</c:v>
                </c:pt>
                <c:pt idx="607">
                  <c:v>704</c:v>
                </c:pt>
                <c:pt idx="608">
                  <c:v>708</c:v>
                </c:pt>
                <c:pt idx="609">
                  <c:v>709</c:v>
                </c:pt>
                <c:pt idx="610">
                  <c:v>714</c:v>
                </c:pt>
                <c:pt idx="611">
                  <c:v>715</c:v>
                </c:pt>
                <c:pt idx="612">
                  <c:v>717</c:v>
                </c:pt>
                <c:pt idx="613">
                  <c:v>719</c:v>
                </c:pt>
                <c:pt idx="614">
                  <c:v>720</c:v>
                </c:pt>
                <c:pt idx="615">
                  <c:v>722</c:v>
                </c:pt>
                <c:pt idx="616">
                  <c:v>724</c:v>
                </c:pt>
                <c:pt idx="617">
                  <c:v>725</c:v>
                </c:pt>
                <c:pt idx="618">
                  <c:v>726</c:v>
                </c:pt>
                <c:pt idx="619">
                  <c:v>729</c:v>
                </c:pt>
                <c:pt idx="620">
                  <c:v>731</c:v>
                </c:pt>
                <c:pt idx="621">
                  <c:v>732</c:v>
                </c:pt>
                <c:pt idx="622">
                  <c:v>741</c:v>
                </c:pt>
                <c:pt idx="623">
                  <c:v>742</c:v>
                </c:pt>
                <c:pt idx="624">
                  <c:v>744</c:v>
                </c:pt>
                <c:pt idx="625">
                  <c:v>746</c:v>
                </c:pt>
                <c:pt idx="626">
                  <c:v>748</c:v>
                </c:pt>
                <c:pt idx="627">
                  <c:v>749</c:v>
                </c:pt>
                <c:pt idx="628">
                  <c:v>751</c:v>
                </c:pt>
                <c:pt idx="629">
                  <c:v>754</c:v>
                </c:pt>
                <c:pt idx="630">
                  <c:v>768</c:v>
                </c:pt>
                <c:pt idx="631">
                  <c:v>769</c:v>
                </c:pt>
                <c:pt idx="632">
                  <c:v>770</c:v>
                </c:pt>
                <c:pt idx="633">
                  <c:v>772</c:v>
                </c:pt>
                <c:pt idx="634">
                  <c:v>773</c:v>
                </c:pt>
                <c:pt idx="635">
                  <c:v>780</c:v>
                </c:pt>
                <c:pt idx="636">
                  <c:v>781</c:v>
                </c:pt>
                <c:pt idx="637">
                  <c:v>782</c:v>
                </c:pt>
                <c:pt idx="638">
                  <c:v>786</c:v>
                </c:pt>
                <c:pt idx="639">
                  <c:v>792</c:v>
                </c:pt>
                <c:pt idx="640">
                  <c:v>793</c:v>
                </c:pt>
                <c:pt idx="641">
                  <c:v>795</c:v>
                </c:pt>
                <c:pt idx="642">
                  <c:v>796</c:v>
                </c:pt>
                <c:pt idx="643">
                  <c:v>797</c:v>
                </c:pt>
                <c:pt idx="644">
                  <c:v>801</c:v>
                </c:pt>
                <c:pt idx="645">
                  <c:v>805</c:v>
                </c:pt>
                <c:pt idx="646">
                  <c:v>808</c:v>
                </c:pt>
                <c:pt idx="647">
                  <c:v>813</c:v>
                </c:pt>
                <c:pt idx="648">
                  <c:v>816</c:v>
                </c:pt>
                <c:pt idx="649">
                  <c:v>819</c:v>
                </c:pt>
                <c:pt idx="650">
                  <c:v>820</c:v>
                </c:pt>
                <c:pt idx="651">
                  <c:v>829</c:v>
                </c:pt>
                <c:pt idx="652">
                  <c:v>831</c:v>
                </c:pt>
                <c:pt idx="653">
                  <c:v>834</c:v>
                </c:pt>
                <c:pt idx="654">
                  <c:v>846</c:v>
                </c:pt>
                <c:pt idx="655">
                  <c:v>847</c:v>
                </c:pt>
                <c:pt idx="656">
                  <c:v>853</c:v>
                </c:pt>
                <c:pt idx="657">
                  <c:v>854</c:v>
                </c:pt>
                <c:pt idx="658">
                  <c:v>862</c:v>
                </c:pt>
                <c:pt idx="659">
                  <c:v>875</c:v>
                </c:pt>
                <c:pt idx="660">
                  <c:v>876</c:v>
                </c:pt>
                <c:pt idx="661">
                  <c:v>887</c:v>
                </c:pt>
                <c:pt idx="662">
                  <c:v>889</c:v>
                </c:pt>
                <c:pt idx="663">
                  <c:v>895</c:v>
                </c:pt>
                <c:pt idx="664">
                  <c:v>916</c:v>
                </c:pt>
                <c:pt idx="665">
                  <c:v>919</c:v>
                </c:pt>
                <c:pt idx="666">
                  <c:v>920</c:v>
                </c:pt>
                <c:pt idx="667">
                  <c:v>925</c:v>
                </c:pt>
                <c:pt idx="668">
                  <c:v>930</c:v>
                </c:pt>
                <c:pt idx="669">
                  <c:v>944</c:v>
                </c:pt>
                <c:pt idx="670">
                  <c:v>949</c:v>
                </c:pt>
                <c:pt idx="671">
                  <c:v>955</c:v>
                </c:pt>
                <c:pt idx="672">
                  <c:v>978</c:v>
                </c:pt>
                <c:pt idx="673">
                  <c:v>993</c:v>
                </c:pt>
                <c:pt idx="674">
                  <c:v>997</c:v>
                </c:pt>
                <c:pt idx="675">
                  <c:v>1000</c:v>
                </c:pt>
                <c:pt idx="676">
                  <c:v>1007</c:v>
                </c:pt>
                <c:pt idx="677">
                  <c:v>1009</c:v>
                </c:pt>
                <c:pt idx="678">
                  <c:v>1015</c:v>
                </c:pt>
                <c:pt idx="679">
                  <c:v>1021</c:v>
                </c:pt>
                <c:pt idx="680">
                  <c:v>1034</c:v>
                </c:pt>
                <c:pt idx="681">
                  <c:v>1037</c:v>
                </c:pt>
                <c:pt idx="682">
                  <c:v>1042</c:v>
                </c:pt>
                <c:pt idx="683">
                  <c:v>1045</c:v>
                </c:pt>
                <c:pt idx="684">
                  <c:v>1049</c:v>
                </c:pt>
                <c:pt idx="685">
                  <c:v>1052</c:v>
                </c:pt>
                <c:pt idx="686">
                  <c:v>1075</c:v>
                </c:pt>
                <c:pt idx="687">
                  <c:v>1084</c:v>
                </c:pt>
                <c:pt idx="688">
                  <c:v>1089</c:v>
                </c:pt>
                <c:pt idx="689">
                  <c:v>1114</c:v>
                </c:pt>
                <c:pt idx="690">
                  <c:v>1140</c:v>
                </c:pt>
                <c:pt idx="691">
                  <c:v>1143</c:v>
                </c:pt>
                <c:pt idx="692">
                  <c:v>1158</c:v>
                </c:pt>
                <c:pt idx="693">
                  <c:v>1181</c:v>
                </c:pt>
                <c:pt idx="694">
                  <c:v>1187</c:v>
                </c:pt>
                <c:pt idx="695">
                  <c:v>1189</c:v>
                </c:pt>
                <c:pt idx="696">
                  <c:v>1202</c:v>
                </c:pt>
                <c:pt idx="697">
                  <c:v>1206</c:v>
                </c:pt>
                <c:pt idx="698">
                  <c:v>1217</c:v>
                </c:pt>
                <c:pt idx="699">
                  <c:v>1228</c:v>
                </c:pt>
                <c:pt idx="700">
                  <c:v>1269</c:v>
                </c:pt>
                <c:pt idx="701">
                  <c:v>1276</c:v>
                </c:pt>
                <c:pt idx="702">
                  <c:v>1283</c:v>
                </c:pt>
                <c:pt idx="703">
                  <c:v>1322</c:v>
                </c:pt>
                <c:pt idx="704">
                  <c:v>1340</c:v>
                </c:pt>
                <c:pt idx="705">
                  <c:v>1379</c:v>
                </c:pt>
                <c:pt idx="706">
                  <c:v>1390</c:v>
                </c:pt>
                <c:pt idx="707">
                  <c:v>1408</c:v>
                </c:pt>
                <c:pt idx="708">
                  <c:v>1444</c:v>
                </c:pt>
                <c:pt idx="709">
                  <c:v>1450</c:v>
                </c:pt>
                <c:pt idx="710">
                  <c:v>1502</c:v>
                </c:pt>
                <c:pt idx="711">
                  <c:v>1533</c:v>
                </c:pt>
                <c:pt idx="712">
                  <c:v>1535</c:v>
                </c:pt>
                <c:pt idx="713">
                  <c:v>1542</c:v>
                </c:pt>
                <c:pt idx="714">
                  <c:v>1598</c:v>
                </c:pt>
                <c:pt idx="715">
                  <c:v>1609</c:v>
                </c:pt>
                <c:pt idx="716">
                  <c:v>1647</c:v>
                </c:pt>
                <c:pt idx="717">
                  <c:v>1700</c:v>
                </c:pt>
                <c:pt idx="718">
                  <c:v>1706</c:v>
                </c:pt>
                <c:pt idx="719">
                  <c:v>1710</c:v>
                </c:pt>
                <c:pt idx="720">
                  <c:v>1715</c:v>
                </c:pt>
                <c:pt idx="721">
                  <c:v>1769</c:v>
                </c:pt>
                <c:pt idx="722">
                  <c:v>1804</c:v>
                </c:pt>
                <c:pt idx="723">
                  <c:v>1875</c:v>
                </c:pt>
                <c:pt idx="724">
                  <c:v>2008</c:v>
                </c:pt>
                <c:pt idx="725">
                  <c:v>2012</c:v>
                </c:pt>
                <c:pt idx="726">
                  <c:v>2047</c:v>
                </c:pt>
                <c:pt idx="727">
                  <c:v>2053</c:v>
                </c:pt>
                <c:pt idx="728">
                  <c:v>2120</c:v>
                </c:pt>
                <c:pt idx="729">
                  <c:v>2131</c:v>
                </c:pt>
                <c:pt idx="730">
                  <c:v>2135</c:v>
                </c:pt>
                <c:pt idx="731">
                  <c:v>2231</c:v>
                </c:pt>
                <c:pt idx="732">
                  <c:v>2290</c:v>
                </c:pt>
                <c:pt idx="733">
                  <c:v>2292</c:v>
                </c:pt>
                <c:pt idx="734">
                  <c:v>2303</c:v>
                </c:pt>
                <c:pt idx="735">
                  <c:v>2340</c:v>
                </c:pt>
                <c:pt idx="736">
                  <c:v>2432</c:v>
                </c:pt>
                <c:pt idx="737">
                  <c:v>2462</c:v>
                </c:pt>
                <c:pt idx="738">
                  <c:v>2508</c:v>
                </c:pt>
                <c:pt idx="739">
                  <c:v>2614</c:v>
                </c:pt>
                <c:pt idx="740">
                  <c:v>2890</c:v>
                </c:pt>
                <c:pt idx="741">
                  <c:v>2903</c:v>
                </c:pt>
                <c:pt idx="742">
                  <c:v>3142</c:v>
                </c:pt>
                <c:pt idx="743">
                  <c:v>3260</c:v>
                </c:pt>
                <c:pt idx="744">
                  <c:v>4670</c:v>
                </c:pt>
                <c:pt idx="745">
                  <c:v>6101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746"/>
                <c:pt idx="0">
                  <c:v>1832</c:v>
                </c:pt>
                <c:pt idx="1">
                  <c:v>8191</c:v>
                </c:pt>
                <c:pt idx="2">
                  <c:v>31791</c:v>
                </c:pt>
                <c:pt idx="3">
                  <c:v>44612</c:v>
                </c:pt>
                <c:pt idx="4">
                  <c:v>54034</c:v>
                </c:pt>
                <c:pt idx="5">
                  <c:v>60693</c:v>
                </c:pt>
                <c:pt idx="6">
                  <c:v>40357</c:v>
                </c:pt>
                <c:pt idx="7">
                  <c:v>34593</c:v>
                </c:pt>
                <c:pt idx="8">
                  <c:v>29554</c:v>
                </c:pt>
                <c:pt idx="9">
                  <c:v>26942</c:v>
                </c:pt>
                <c:pt idx="10">
                  <c:v>19451</c:v>
                </c:pt>
                <c:pt idx="11">
                  <c:v>18469</c:v>
                </c:pt>
                <c:pt idx="12">
                  <c:v>13688</c:v>
                </c:pt>
                <c:pt idx="13">
                  <c:v>12277</c:v>
                </c:pt>
                <c:pt idx="14">
                  <c:v>9821</c:v>
                </c:pt>
                <c:pt idx="15">
                  <c:v>11623</c:v>
                </c:pt>
                <c:pt idx="16">
                  <c:v>7980</c:v>
                </c:pt>
                <c:pt idx="17">
                  <c:v>7523</c:v>
                </c:pt>
                <c:pt idx="18">
                  <c:v>6268</c:v>
                </c:pt>
                <c:pt idx="19">
                  <c:v>7170</c:v>
                </c:pt>
                <c:pt idx="20">
                  <c:v>5424</c:v>
                </c:pt>
                <c:pt idx="21">
                  <c:v>5448</c:v>
                </c:pt>
                <c:pt idx="22">
                  <c:v>5240</c:v>
                </c:pt>
                <c:pt idx="23">
                  <c:v>4905</c:v>
                </c:pt>
                <c:pt idx="24">
                  <c:v>3991</c:v>
                </c:pt>
                <c:pt idx="25">
                  <c:v>3667</c:v>
                </c:pt>
                <c:pt idx="26">
                  <c:v>3027</c:v>
                </c:pt>
                <c:pt idx="27">
                  <c:v>2922</c:v>
                </c:pt>
                <c:pt idx="28">
                  <c:v>2647</c:v>
                </c:pt>
                <c:pt idx="29">
                  <c:v>3128</c:v>
                </c:pt>
                <c:pt idx="30">
                  <c:v>2677</c:v>
                </c:pt>
                <c:pt idx="31">
                  <c:v>2988</c:v>
                </c:pt>
                <c:pt idx="32">
                  <c:v>2459</c:v>
                </c:pt>
                <c:pt idx="33">
                  <c:v>2373</c:v>
                </c:pt>
                <c:pt idx="34">
                  <c:v>2047</c:v>
                </c:pt>
                <c:pt idx="35">
                  <c:v>2099</c:v>
                </c:pt>
                <c:pt idx="36">
                  <c:v>1670</c:v>
                </c:pt>
                <c:pt idx="37">
                  <c:v>1645</c:v>
                </c:pt>
                <c:pt idx="38">
                  <c:v>1460</c:v>
                </c:pt>
                <c:pt idx="39">
                  <c:v>1548</c:v>
                </c:pt>
                <c:pt idx="40">
                  <c:v>1231</c:v>
                </c:pt>
                <c:pt idx="41">
                  <c:v>1170</c:v>
                </c:pt>
                <c:pt idx="42">
                  <c:v>1213</c:v>
                </c:pt>
                <c:pt idx="43">
                  <c:v>1118</c:v>
                </c:pt>
                <c:pt idx="44">
                  <c:v>1015</c:v>
                </c:pt>
                <c:pt idx="45">
                  <c:v>1044</c:v>
                </c:pt>
                <c:pt idx="46">
                  <c:v>888</c:v>
                </c:pt>
                <c:pt idx="47">
                  <c:v>937</c:v>
                </c:pt>
                <c:pt idx="48">
                  <c:v>805</c:v>
                </c:pt>
                <c:pt idx="49">
                  <c:v>1068</c:v>
                </c:pt>
                <c:pt idx="50">
                  <c:v>811</c:v>
                </c:pt>
                <c:pt idx="51">
                  <c:v>1021</c:v>
                </c:pt>
                <c:pt idx="52">
                  <c:v>756</c:v>
                </c:pt>
                <c:pt idx="53">
                  <c:v>720</c:v>
                </c:pt>
                <c:pt idx="54">
                  <c:v>618</c:v>
                </c:pt>
                <c:pt idx="55">
                  <c:v>636</c:v>
                </c:pt>
                <c:pt idx="56">
                  <c:v>588</c:v>
                </c:pt>
                <c:pt idx="57">
                  <c:v>561</c:v>
                </c:pt>
                <c:pt idx="58">
                  <c:v>487</c:v>
                </c:pt>
                <c:pt idx="59">
                  <c:v>605</c:v>
                </c:pt>
                <c:pt idx="60">
                  <c:v>463</c:v>
                </c:pt>
                <c:pt idx="61">
                  <c:v>454</c:v>
                </c:pt>
                <c:pt idx="62">
                  <c:v>446</c:v>
                </c:pt>
                <c:pt idx="63">
                  <c:v>465</c:v>
                </c:pt>
                <c:pt idx="64">
                  <c:v>448</c:v>
                </c:pt>
                <c:pt idx="65">
                  <c:v>406</c:v>
                </c:pt>
                <c:pt idx="66">
                  <c:v>402</c:v>
                </c:pt>
                <c:pt idx="67">
                  <c:v>414</c:v>
                </c:pt>
                <c:pt idx="68">
                  <c:v>338</c:v>
                </c:pt>
                <c:pt idx="69">
                  <c:v>419</c:v>
                </c:pt>
                <c:pt idx="70">
                  <c:v>344</c:v>
                </c:pt>
                <c:pt idx="71">
                  <c:v>305</c:v>
                </c:pt>
                <c:pt idx="72">
                  <c:v>286</c:v>
                </c:pt>
                <c:pt idx="73">
                  <c:v>329</c:v>
                </c:pt>
                <c:pt idx="74">
                  <c:v>307</c:v>
                </c:pt>
                <c:pt idx="75">
                  <c:v>307</c:v>
                </c:pt>
                <c:pt idx="76">
                  <c:v>237</c:v>
                </c:pt>
                <c:pt idx="77">
                  <c:v>272</c:v>
                </c:pt>
                <c:pt idx="78">
                  <c:v>227</c:v>
                </c:pt>
                <c:pt idx="79">
                  <c:v>278</c:v>
                </c:pt>
                <c:pt idx="80">
                  <c:v>250</c:v>
                </c:pt>
                <c:pt idx="81">
                  <c:v>252</c:v>
                </c:pt>
                <c:pt idx="82">
                  <c:v>226</c:v>
                </c:pt>
                <c:pt idx="83">
                  <c:v>224</c:v>
                </c:pt>
                <c:pt idx="84">
                  <c:v>226</c:v>
                </c:pt>
                <c:pt idx="85">
                  <c:v>199</c:v>
                </c:pt>
                <c:pt idx="86">
                  <c:v>174</c:v>
                </c:pt>
                <c:pt idx="87">
                  <c:v>204</c:v>
                </c:pt>
                <c:pt idx="88">
                  <c:v>195</c:v>
                </c:pt>
                <c:pt idx="89">
                  <c:v>187</c:v>
                </c:pt>
                <c:pt idx="90">
                  <c:v>187</c:v>
                </c:pt>
                <c:pt idx="91">
                  <c:v>193</c:v>
                </c:pt>
                <c:pt idx="92">
                  <c:v>182</c:v>
                </c:pt>
                <c:pt idx="93">
                  <c:v>187</c:v>
                </c:pt>
                <c:pt idx="94">
                  <c:v>158</c:v>
                </c:pt>
                <c:pt idx="95">
                  <c:v>179</c:v>
                </c:pt>
                <c:pt idx="96">
                  <c:v>154</c:v>
                </c:pt>
                <c:pt idx="97">
                  <c:v>153</c:v>
                </c:pt>
                <c:pt idx="98">
                  <c:v>142</c:v>
                </c:pt>
                <c:pt idx="99">
                  <c:v>5068</c:v>
                </c:pt>
                <c:pt idx="100">
                  <c:v>155</c:v>
                </c:pt>
                <c:pt idx="101">
                  <c:v>158</c:v>
                </c:pt>
                <c:pt idx="102">
                  <c:v>119</c:v>
                </c:pt>
                <c:pt idx="103">
                  <c:v>156</c:v>
                </c:pt>
                <c:pt idx="104">
                  <c:v>133</c:v>
                </c:pt>
                <c:pt idx="105">
                  <c:v>128</c:v>
                </c:pt>
                <c:pt idx="106">
                  <c:v>123</c:v>
                </c:pt>
                <c:pt idx="107">
                  <c:v>134</c:v>
                </c:pt>
                <c:pt idx="108">
                  <c:v>108</c:v>
                </c:pt>
                <c:pt idx="109">
                  <c:v>136</c:v>
                </c:pt>
                <c:pt idx="110">
                  <c:v>106</c:v>
                </c:pt>
                <c:pt idx="111">
                  <c:v>128</c:v>
                </c:pt>
                <c:pt idx="112">
                  <c:v>117</c:v>
                </c:pt>
                <c:pt idx="113">
                  <c:v>116</c:v>
                </c:pt>
                <c:pt idx="114">
                  <c:v>90</c:v>
                </c:pt>
                <c:pt idx="115">
                  <c:v>129</c:v>
                </c:pt>
                <c:pt idx="116">
                  <c:v>97</c:v>
                </c:pt>
                <c:pt idx="117">
                  <c:v>109</c:v>
                </c:pt>
                <c:pt idx="118">
                  <c:v>80</c:v>
                </c:pt>
                <c:pt idx="119">
                  <c:v>128</c:v>
                </c:pt>
                <c:pt idx="120">
                  <c:v>87</c:v>
                </c:pt>
                <c:pt idx="121">
                  <c:v>80</c:v>
                </c:pt>
                <c:pt idx="122">
                  <c:v>97</c:v>
                </c:pt>
                <c:pt idx="123">
                  <c:v>119</c:v>
                </c:pt>
                <c:pt idx="124">
                  <c:v>108</c:v>
                </c:pt>
                <c:pt idx="125">
                  <c:v>91</c:v>
                </c:pt>
                <c:pt idx="126">
                  <c:v>84</c:v>
                </c:pt>
                <c:pt idx="127">
                  <c:v>136</c:v>
                </c:pt>
                <c:pt idx="128">
                  <c:v>108</c:v>
                </c:pt>
                <c:pt idx="129">
                  <c:v>80</c:v>
                </c:pt>
                <c:pt idx="130">
                  <c:v>58</c:v>
                </c:pt>
                <c:pt idx="131">
                  <c:v>79</c:v>
                </c:pt>
                <c:pt idx="132">
                  <c:v>81</c:v>
                </c:pt>
                <c:pt idx="133">
                  <c:v>74</c:v>
                </c:pt>
                <c:pt idx="134">
                  <c:v>73</c:v>
                </c:pt>
                <c:pt idx="135">
                  <c:v>77</c:v>
                </c:pt>
                <c:pt idx="136">
                  <c:v>57</c:v>
                </c:pt>
                <c:pt idx="137">
                  <c:v>61</c:v>
                </c:pt>
                <c:pt idx="138">
                  <c:v>62</c:v>
                </c:pt>
                <c:pt idx="139">
                  <c:v>51</c:v>
                </c:pt>
                <c:pt idx="140">
                  <c:v>68</c:v>
                </c:pt>
                <c:pt idx="141">
                  <c:v>47</c:v>
                </c:pt>
                <c:pt idx="142">
                  <c:v>61</c:v>
                </c:pt>
                <c:pt idx="143">
                  <c:v>47</c:v>
                </c:pt>
                <c:pt idx="144">
                  <c:v>49</c:v>
                </c:pt>
                <c:pt idx="145">
                  <c:v>52</c:v>
                </c:pt>
                <c:pt idx="146">
                  <c:v>56</c:v>
                </c:pt>
                <c:pt idx="147">
                  <c:v>38</c:v>
                </c:pt>
                <c:pt idx="148">
                  <c:v>41</c:v>
                </c:pt>
                <c:pt idx="149">
                  <c:v>103</c:v>
                </c:pt>
                <c:pt idx="150">
                  <c:v>50</c:v>
                </c:pt>
                <c:pt idx="151">
                  <c:v>54</c:v>
                </c:pt>
                <c:pt idx="152">
                  <c:v>46</c:v>
                </c:pt>
                <c:pt idx="153">
                  <c:v>44</c:v>
                </c:pt>
                <c:pt idx="154">
                  <c:v>45</c:v>
                </c:pt>
                <c:pt idx="155">
                  <c:v>43</c:v>
                </c:pt>
                <c:pt idx="156">
                  <c:v>48</c:v>
                </c:pt>
                <c:pt idx="157">
                  <c:v>32</c:v>
                </c:pt>
                <c:pt idx="158">
                  <c:v>31</c:v>
                </c:pt>
                <c:pt idx="159">
                  <c:v>44</c:v>
                </c:pt>
                <c:pt idx="160">
                  <c:v>40</c:v>
                </c:pt>
                <c:pt idx="161">
                  <c:v>36</c:v>
                </c:pt>
                <c:pt idx="162">
                  <c:v>42</c:v>
                </c:pt>
                <c:pt idx="163">
                  <c:v>47</c:v>
                </c:pt>
                <c:pt idx="164">
                  <c:v>33</c:v>
                </c:pt>
                <c:pt idx="165">
                  <c:v>53</c:v>
                </c:pt>
                <c:pt idx="166">
                  <c:v>29</c:v>
                </c:pt>
                <c:pt idx="167">
                  <c:v>45</c:v>
                </c:pt>
                <c:pt idx="168">
                  <c:v>25</c:v>
                </c:pt>
                <c:pt idx="169">
                  <c:v>22</c:v>
                </c:pt>
                <c:pt idx="170">
                  <c:v>40</c:v>
                </c:pt>
                <c:pt idx="171">
                  <c:v>36</c:v>
                </c:pt>
                <c:pt idx="172">
                  <c:v>21</c:v>
                </c:pt>
                <c:pt idx="173">
                  <c:v>28</c:v>
                </c:pt>
                <c:pt idx="174">
                  <c:v>26</c:v>
                </c:pt>
                <c:pt idx="175">
                  <c:v>35</c:v>
                </c:pt>
                <c:pt idx="176">
                  <c:v>24</c:v>
                </c:pt>
                <c:pt idx="177">
                  <c:v>28</c:v>
                </c:pt>
                <c:pt idx="178">
                  <c:v>22</c:v>
                </c:pt>
                <c:pt idx="179">
                  <c:v>25</c:v>
                </c:pt>
                <c:pt idx="180">
                  <c:v>31</c:v>
                </c:pt>
                <c:pt idx="181">
                  <c:v>30</c:v>
                </c:pt>
                <c:pt idx="182">
                  <c:v>21</c:v>
                </c:pt>
                <c:pt idx="183">
                  <c:v>27</c:v>
                </c:pt>
                <c:pt idx="184">
                  <c:v>28</c:v>
                </c:pt>
                <c:pt idx="185">
                  <c:v>19</c:v>
                </c:pt>
                <c:pt idx="186">
                  <c:v>24</c:v>
                </c:pt>
                <c:pt idx="187">
                  <c:v>32</c:v>
                </c:pt>
                <c:pt idx="188">
                  <c:v>21</c:v>
                </c:pt>
                <c:pt idx="189">
                  <c:v>20</c:v>
                </c:pt>
                <c:pt idx="190">
                  <c:v>28</c:v>
                </c:pt>
                <c:pt idx="191">
                  <c:v>12</c:v>
                </c:pt>
                <c:pt idx="192">
                  <c:v>73</c:v>
                </c:pt>
                <c:pt idx="193">
                  <c:v>31</c:v>
                </c:pt>
                <c:pt idx="194">
                  <c:v>30</c:v>
                </c:pt>
                <c:pt idx="195">
                  <c:v>29</c:v>
                </c:pt>
                <c:pt idx="196">
                  <c:v>23</c:v>
                </c:pt>
                <c:pt idx="197">
                  <c:v>33</c:v>
                </c:pt>
                <c:pt idx="198">
                  <c:v>25</c:v>
                </c:pt>
                <c:pt idx="199">
                  <c:v>38</c:v>
                </c:pt>
                <c:pt idx="200">
                  <c:v>25</c:v>
                </c:pt>
                <c:pt idx="201">
                  <c:v>30</c:v>
                </c:pt>
                <c:pt idx="202">
                  <c:v>22</c:v>
                </c:pt>
                <c:pt idx="203">
                  <c:v>23</c:v>
                </c:pt>
                <c:pt idx="204">
                  <c:v>25</c:v>
                </c:pt>
                <c:pt idx="205">
                  <c:v>25</c:v>
                </c:pt>
                <c:pt idx="206">
                  <c:v>27</c:v>
                </c:pt>
                <c:pt idx="207">
                  <c:v>22</c:v>
                </c:pt>
                <c:pt idx="208">
                  <c:v>16</c:v>
                </c:pt>
                <c:pt idx="209">
                  <c:v>28</c:v>
                </c:pt>
                <c:pt idx="210">
                  <c:v>20</c:v>
                </c:pt>
                <c:pt idx="211">
                  <c:v>14</c:v>
                </c:pt>
                <c:pt idx="212">
                  <c:v>15</c:v>
                </c:pt>
                <c:pt idx="213">
                  <c:v>25</c:v>
                </c:pt>
                <c:pt idx="214">
                  <c:v>17</c:v>
                </c:pt>
                <c:pt idx="215">
                  <c:v>23</c:v>
                </c:pt>
                <c:pt idx="216">
                  <c:v>21</c:v>
                </c:pt>
                <c:pt idx="217">
                  <c:v>15</c:v>
                </c:pt>
                <c:pt idx="218">
                  <c:v>27</c:v>
                </c:pt>
                <c:pt idx="219">
                  <c:v>14</c:v>
                </c:pt>
                <c:pt idx="220">
                  <c:v>9</c:v>
                </c:pt>
                <c:pt idx="221">
                  <c:v>17</c:v>
                </c:pt>
                <c:pt idx="222">
                  <c:v>20</c:v>
                </c:pt>
                <c:pt idx="223">
                  <c:v>22</c:v>
                </c:pt>
                <c:pt idx="224">
                  <c:v>25</c:v>
                </c:pt>
                <c:pt idx="225">
                  <c:v>26</c:v>
                </c:pt>
                <c:pt idx="226">
                  <c:v>17</c:v>
                </c:pt>
                <c:pt idx="227">
                  <c:v>20</c:v>
                </c:pt>
                <c:pt idx="228">
                  <c:v>15</c:v>
                </c:pt>
                <c:pt idx="229">
                  <c:v>23</c:v>
                </c:pt>
                <c:pt idx="230">
                  <c:v>17</c:v>
                </c:pt>
                <c:pt idx="231">
                  <c:v>21</c:v>
                </c:pt>
                <c:pt idx="232">
                  <c:v>19</c:v>
                </c:pt>
                <c:pt idx="233">
                  <c:v>12</c:v>
                </c:pt>
                <c:pt idx="234">
                  <c:v>25</c:v>
                </c:pt>
                <c:pt idx="235">
                  <c:v>20</c:v>
                </c:pt>
                <c:pt idx="236">
                  <c:v>11</c:v>
                </c:pt>
                <c:pt idx="237">
                  <c:v>12</c:v>
                </c:pt>
                <c:pt idx="238">
                  <c:v>15</c:v>
                </c:pt>
                <c:pt idx="239">
                  <c:v>22</c:v>
                </c:pt>
                <c:pt idx="240">
                  <c:v>15</c:v>
                </c:pt>
                <c:pt idx="241">
                  <c:v>18</c:v>
                </c:pt>
                <c:pt idx="242">
                  <c:v>20</c:v>
                </c:pt>
                <c:pt idx="243">
                  <c:v>18</c:v>
                </c:pt>
                <c:pt idx="244">
                  <c:v>15</c:v>
                </c:pt>
                <c:pt idx="245">
                  <c:v>11</c:v>
                </c:pt>
                <c:pt idx="246">
                  <c:v>8</c:v>
                </c:pt>
                <c:pt idx="247">
                  <c:v>10</c:v>
                </c:pt>
                <c:pt idx="248">
                  <c:v>18</c:v>
                </c:pt>
                <c:pt idx="249">
                  <c:v>16</c:v>
                </c:pt>
                <c:pt idx="250">
                  <c:v>13</c:v>
                </c:pt>
                <c:pt idx="251">
                  <c:v>10</c:v>
                </c:pt>
                <c:pt idx="252">
                  <c:v>9</c:v>
                </c:pt>
                <c:pt idx="253">
                  <c:v>12</c:v>
                </c:pt>
                <c:pt idx="254">
                  <c:v>12</c:v>
                </c:pt>
                <c:pt idx="255">
                  <c:v>10</c:v>
                </c:pt>
                <c:pt idx="256">
                  <c:v>7</c:v>
                </c:pt>
                <c:pt idx="257">
                  <c:v>14</c:v>
                </c:pt>
                <c:pt idx="258">
                  <c:v>16</c:v>
                </c:pt>
                <c:pt idx="259">
                  <c:v>15</c:v>
                </c:pt>
                <c:pt idx="260">
                  <c:v>18</c:v>
                </c:pt>
                <c:pt idx="261">
                  <c:v>11</c:v>
                </c:pt>
                <c:pt idx="262">
                  <c:v>14</c:v>
                </c:pt>
                <c:pt idx="263">
                  <c:v>15</c:v>
                </c:pt>
                <c:pt idx="264">
                  <c:v>7</c:v>
                </c:pt>
                <c:pt idx="265">
                  <c:v>13</c:v>
                </c:pt>
                <c:pt idx="266">
                  <c:v>4</c:v>
                </c:pt>
                <c:pt idx="267">
                  <c:v>8</c:v>
                </c:pt>
                <c:pt idx="268">
                  <c:v>13</c:v>
                </c:pt>
                <c:pt idx="269">
                  <c:v>9</c:v>
                </c:pt>
                <c:pt idx="270">
                  <c:v>7</c:v>
                </c:pt>
                <c:pt idx="271">
                  <c:v>13</c:v>
                </c:pt>
                <c:pt idx="272">
                  <c:v>8</c:v>
                </c:pt>
                <c:pt idx="273">
                  <c:v>8</c:v>
                </c:pt>
                <c:pt idx="274">
                  <c:v>7</c:v>
                </c:pt>
                <c:pt idx="275">
                  <c:v>9</c:v>
                </c:pt>
                <c:pt idx="276">
                  <c:v>8</c:v>
                </c:pt>
                <c:pt idx="277">
                  <c:v>6</c:v>
                </c:pt>
                <c:pt idx="278">
                  <c:v>9</c:v>
                </c:pt>
                <c:pt idx="279">
                  <c:v>8</c:v>
                </c:pt>
                <c:pt idx="280">
                  <c:v>4</c:v>
                </c:pt>
                <c:pt idx="281">
                  <c:v>10</c:v>
                </c:pt>
                <c:pt idx="282">
                  <c:v>12</c:v>
                </c:pt>
                <c:pt idx="283">
                  <c:v>7</c:v>
                </c:pt>
                <c:pt idx="284">
                  <c:v>10</c:v>
                </c:pt>
                <c:pt idx="285">
                  <c:v>5</c:v>
                </c:pt>
                <c:pt idx="286">
                  <c:v>11</c:v>
                </c:pt>
                <c:pt idx="287">
                  <c:v>7</c:v>
                </c:pt>
                <c:pt idx="288">
                  <c:v>8</c:v>
                </c:pt>
                <c:pt idx="289">
                  <c:v>8</c:v>
                </c:pt>
                <c:pt idx="290">
                  <c:v>4</c:v>
                </c:pt>
                <c:pt idx="291">
                  <c:v>8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6</c:v>
                </c:pt>
                <c:pt idx="296">
                  <c:v>2</c:v>
                </c:pt>
                <c:pt idx="297">
                  <c:v>5</c:v>
                </c:pt>
                <c:pt idx="298">
                  <c:v>13</c:v>
                </c:pt>
                <c:pt idx="299">
                  <c:v>15</c:v>
                </c:pt>
                <c:pt idx="300">
                  <c:v>3</c:v>
                </c:pt>
                <c:pt idx="301">
                  <c:v>12</c:v>
                </c:pt>
                <c:pt idx="302">
                  <c:v>10</c:v>
                </c:pt>
                <c:pt idx="303">
                  <c:v>4</c:v>
                </c:pt>
                <c:pt idx="304">
                  <c:v>5</c:v>
                </c:pt>
                <c:pt idx="305">
                  <c:v>3</c:v>
                </c:pt>
                <c:pt idx="306">
                  <c:v>12</c:v>
                </c:pt>
                <c:pt idx="307">
                  <c:v>9</c:v>
                </c:pt>
                <c:pt idx="308">
                  <c:v>10</c:v>
                </c:pt>
                <c:pt idx="309">
                  <c:v>3</c:v>
                </c:pt>
                <c:pt idx="310">
                  <c:v>3</c:v>
                </c:pt>
                <c:pt idx="311">
                  <c:v>4</c:v>
                </c:pt>
                <c:pt idx="312">
                  <c:v>6</c:v>
                </c:pt>
                <c:pt idx="313">
                  <c:v>7</c:v>
                </c:pt>
                <c:pt idx="314">
                  <c:v>6</c:v>
                </c:pt>
                <c:pt idx="315">
                  <c:v>8</c:v>
                </c:pt>
                <c:pt idx="316">
                  <c:v>3</c:v>
                </c:pt>
                <c:pt idx="317">
                  <c:v>4</c:v>
                </c:pt>
                <c:pt idx="318">
                  <c:v>6</c:v>
                </c:pt>
                <c:pt idx="319">
                  <c:v>4</c:v>
                </c:pt>
                <c:pt idx="320">
                  <c:v>1</c:v>
                </c:pt>
                <c:pt idx="321">
                  <c:v>3</c:v>
                </c:pt>
                <c:pt idx="322">
                  <c:v>6</c:v>
                </c:pt>
                <c:pt idx="323">
                  <c:v>5</c:v>
                </c:pt>
                <c:pt idx="324">
                  <c:v>5</c:v>
                </c:pt>
                <c:pt idx="325">
                  <c:v>7</c:v>
                </c:pt>
                <c:pt idx="326">
                  <c:v>8</c:v>
                </c:pt>
                <c:pt idx="327">
                  <c:v>1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3</c:v>
                </c:pt>
                <c:pt idx="332">
                  <c:v>4</c:v>
                </c:pt>
                <c:pt idx="333">
                  <c:v>8</c:v>
                </c:pt>
                <c:pt idx="334">
                  <c:v>5</c:v>
                </c:pt>
                <c:pt idx="335">
                  <c:v>7</c:v>
                </c:pt>
                <c:pt idx="336">
                  <c:v>3</c:v>
                </c:pt>
                <c:pt idx="337">
                  <c:v>5</c:v>
                </c:pt>
                <c:pt idx="338">
                  <c:v>9</c:v>
                </c:pt>
                <c:pt idx="339">
                  <c:v>4</c:v>
                </c:pt>
                <c:pt idx="340">
                  <c:v>5</c:v>
                </c:pt>
                <c:pt idx="341">
                  <c:v>3</c:v>
                </c:pt>
                <c:pt idx="342">
                  <c:v>8</c:v>
                </c:pt>
                <c:pt idx="343">
                  <c:v>7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7</c:v>
                </c:pt>
                <c:pt idx="348">
                  <c:v>10</c:v>
                </c:pt>
                <c:pt idx="349">
                  <c:v>6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4</c:v>
                </c:pt>
                <c:pt idx="354">
                  <c:v>2</c:v>
                </c:pt>
                <c:pt idx="355">
                  <c:v>5</c:v>
                </c:pt>
                <c:pt idx="356">
                  <c:v>5</c:v>
                </c:pt>
                <c:pt idx="357">
                  <c:v>2</c:v>
                </c:pt>
                <c:pt idx="358">
                  <c:v>3</c:v>
                </c:pt>
                <c:pt idx="359">
                  <c:v>7</c:v>
                </c:pt>
                <c:pt idx="360">
                  <c:v>6</c:v>
                </c:pt>
                <c:pt idx="361">
                  <c:v>11</c:v>
                </c:pt>
                <c:pt idx="362">
                  <c:v>8</c:v>
                </c:pt>
                <c:pt idx="363">
                  <c:v>2</c:v>
                </c:pt>
                <c:pt idx="364">
                  <c:v>6</c:v>
                </c:pt>
                <c:pt idx="365">
                  <c:v>8</c:v>
                </c:pt>
                <c:pt idx="366">
                  <c:v>2</c:v>
                </c:pt>
                <c:pt idx="367">
                  <c:v>2</c:v>
                </c:pt>
                <c:pt idx="368">
                  <c:v>3</c:v>
                </c:pt>
                <c:pt idx="369">
                  <c:v>3</c:v>
                </c:pt>
                <c:pt idx="370">
                  <c:v>5</c:v>
                </c:pt>
                <c:pt idx="371">
                  <c:v>5</c:v>
                </c:pt>
                <c:pt idx="372">
                  <c:v>3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3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6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4</c:v>
                </c:pt>
                <c:pt idx="385">
                  <c:v>4</c:v>
                </c:pt>
                <c:pt idx="386">
                  <c:v>5</c:v>
                </c:pt>
                <c:pt idx="387">
                  <c:v>1</c:v>
                </c:pt>
                <c:pt idx="388">
                  <c:v>2</c:v>
                </c:pt>
                <c:pt idx="389">
                  <c:v>5</c:v>
                </c:pt>
                <c:pt idx="390">
                  <c:v>3</c:v>
                </c:pt>
                <c:pt idx="391">
                  <c:v>7</c:v>
                </c:pt>
                <c:pt idx="392">
                  <c:v>5</c:v>
                </c:pt>
                <c:pt idx="393">
                  <c:v>2</c:v>
                </c:pt>
                <c:pt idx="394">
                  <c:v>1</c:v>
                </c:pt>
                <c:pt idx="395">
                  <c:v>1</c:v>
                </c:pt>
                <c:pt idx="396">
                  <c:v>4</c:v>
                </c:pt>
                <c:pt idx="397">
                  <c:v>6</c:v>
                </c:pt>
                <c:pt idx="398">
                  <c:v>5</c:v>
                </c:pt>
                <c:pt idx="399">
                  <c:v>3</c:v>
                </c:pt>
                <c:pt idx="400">
                  <c:v>2</c:v>
                </c:pt>
                <c:pt idx="401">
                  <c:v>5</c:v>
                </c:pt>
                <c:pt idx="402">
                  <c:v>4</c:v>
                </c:pt>
                <c:pt idx="403">
                  <c:v>2</c:v>
                </c:pt>
                <c:pt idx="404">
                  <c:v>4</c:v>
                </c:pt>
                <c:pt idx="405">
                  <c:v>6</c:v>
                </c:pt>
                <c:pt idx="406">
                  <c:v>2</c:v>
                </c:pt>
                <c:pt idx="407">
                  <c:v>3</c:v>
                </c:pt>
                <c:pt idx="408">
                  <c:v>6</c:v>
                </c:pt>
                <c:pt idx="409">
                  <c:v>5</c:v>
                </c:pt>
                <c:pt idx="410">
                  <c:v>2</c:v>
                </c:pt>
                <c:pt idx="411">
                  <c:v>6</c:v>
                </c:pt>
                <c:pt idx="412">
                  <c:v>5</c:v>
                </c:pt>
                <c:pt idx="413">
                  <c:v>5</c:v>
                </c:pt>
                <c:pt idx="414">
                  <c:v>6</c:v>
                </c:pt>
                <c:pt idx="415">
                  <c:v>5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4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4</c:v>
                </c:pt>
                <c:pt idx="426">
                  <c:v>5</c:v>
                </c:pt>
                <c:pt idx="427">
                  <c:v>2</c:v>
                </c:pt>
                <c:pt idx="428">
                  <c:v>3</c:v>
                </c:pt>
                <c:pt idx="429">
                  <c:v>4</c:v>
                </c:pt>
                <c:pt idx="430">
                  <c:v>4</c:v>
                </c:pt>
                <c:pt idx="431">
                  <c:v>3</c:v>
                </c:pt>
                <c:pt idx="432">
                  <c:v>4</c:v>
                </c:pt>
                <c:pt idx="433">
                  <c:v>7</c:v>
                </c:pt>
                <c:pt idx="434">
                  <c:v>7</c:v>
                </c:pt>
                <c:pt idx="435">
                  <c:v>6</c:v>
                </c:pt>
                <c:pt idx="436">
                  <c:v>3</c:v>
                </c:pt>
                <c:pt idx="437">
                  <c:v>9</c:v>
                </c:pt>
                <c:pt idx="438">
                  <c:v>11</c:v>
                </c:pt>
                <c:pt idx="439">
                  <c:v>6</c:v>
                </c:pt>
                <c:pt idx="440">
                  <c:v>4</c:v>
                </c:pt>
                <c:pt idx="441">
                  <c:v>4</c:v>
                </c:pt>
                <c:pt idx="442">
                  <c:v>2</c:v>
                </c:pt>
                <c:pt idx="443">
                  <c:v>3</c:v>
                </c:pt>
                <c:pt idx="444">
                  <c:v>5</c:v>
                </c:pt>
                <c:pt idx="445">
                  <c:v>8</c:v>
                </c:pt>
                <c:pt idx="446">
                  <c:v>3</c:v>
                </c:pt>
                <c:pt idx="447">
                  <c:v>4</c:v>
                </c:pt>
                <c:pt idx="448">
                  <c:v>1</c:v>
                </c:pt>
                <c:pt idx="449">
                  <c:v>4</c:v>
                </c:pt>
                <c:pt idx="450">
                  <c:v>2</c:v>
                </c:pt>
                <c:pt idx="451">
                  <c:v>4</c:v>
                </c:pt>
                <c:pt idx="452">
                  <c:v>4</c:v>
                </c:pt>
                <c:pt idx="453">
                  <c:v>6</c:v>
                </c:pt>
                <c:pt idx="454">
                  <c:v>2</c:v>
                </c:pt>
                <c:pt idx="455">
                  <c:v>5</c:v>
                </c:pt>
                <c:pt idx="456">
                  <c:v>4</c:v>
                </c:pt>
                <c:pt idx="457">
                  <c:v>3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1</c:v>
                </c:pt>
                <c:pt idx="465">
                  <c:v>3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1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3</c:v>
                </c:pt>
                <c:pt idx="474">
                  <c:v>3</c:v>
                </c:pt>
                <c:pt idx="475">
                  <c:v>1</c:v>
                </c:pt>
                <c:pt idx="476">
                  <c:v>2</c:v>
                </c:pt>
                <c:pt idx="477">
                  <c:v>1</c:v>
                </c:pt>
                <c:pt idx="478">
                  <c:v>3</c:v>
                </c:pt>
                <c:pt idx="479">
                  <c:v>1</c:v>
                </c:pt>
                <c:pt idx="480">
                  <c:v>1</c:v>
                </c:pt>
                <c:pt idx="481">
                  <c:v>3</c:v>
                </c:pt>
                <c:pt idx="482">
                  <c:v>1</c:v>
                </c:pt>
                <c:pt idx="483">
                  <c:v>2</c:v>
                </c:pt>
                <c:pt idx="484">
                  <c:v>3</c:v>
                </c:pt>
                <c:pt idx="485">
                  <c:v>3</c:v>
                </c:pt>
                <c:pt idx="486">
                  <c:v>1</c:v>
                </c:pt>
                <c:pt idx="487">
                  <c:v>2</c:v>
                </c:pt>
                <c:pt idx="488">
                  <c:v>1</c:v>
                </c:pt>
                <c:pt idx="489">
                  <c:v>4</c:v>
                </c:pt>
                <c:pt idx="490">
                  <c:v>3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1</c:v>
                </c:pt>
                <c:pt idx="495">
                  <c:v>1</c:v>
                </c:pt>
                <c:pt idx="496">
                  <c:v>2</c:v>
                </c:pt>
                <c:pt idx="497">
                  <c:v>2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2</c:v>
                </c:pt>
                <c:pt idx="505">
                  <c:v>1</c:v>
                </c:pt>
                <c:pt idx="506">
                  <c:v>4</c:v>
                </c:pt>
                <c:pt idx="507">
                  <c:v>3</c:v>
                </c:pt>
                <c:pt idx="508">
                  <c:v>1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1</c:v>
                </c:pt>
                <c:pt idx="521">
                  <c:v>2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2</c:v>
                </c:pt>
                <c:pt idx="539">
                  <c:v>1</c:v>
                </c:pt>
                <c:pt idx="540">
                  <c:v>1</c:v>
                </c:pt>
                <c:pt idx="541">
                  <c:v>5</c:v>
                </c:pt>
                <c:pt idx="542">
                  <c:v>2</c:v>
                </c:pt>
                <c:pt idx="543">
                  <c:v>1</c:v>
                </c:pt>
                <c:pt idx="544">
                  <c:v>1</c:v>
                </c:pt>
                <c:pt idx="545">
                  <c:v>3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4</c:v>
                </c:pt>
                <c:pt idx="556">
                  <c:v>2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2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2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4</c:v>
                </c:pt>
                <c:pt idx="595">
                  <c:v>1</c:v>
                </c:pt>
                <c:pt idx="596">
                  <c:v>1</c:v>
                </c:pt>
                <c:pt idx="597">
                  <c:v>3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2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0-45B3-AC1C-C76A49364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RIGHE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scala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logaritmica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178875351780825"/>
          <c:y val="4.0960393457947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7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398</c:v>
                </c:pt>
                <c:pt idx="395">
                  <c:v>399</c:v>
                </c:pt>
                <c:pt idx="396">
                  <c:v>400</c:v>
                </c:pt>
                <c:pt idx="397">
                  <c:v>401</c:v>
                </c:pt>
                <c:pt idx="398">
                  <c:v>402</c:v>
                </c:pt>
                <c:pt idx="399">
                  <c:v>403</c:v>
                </c:pt>
                <c:pt idx="400">
                  <c:v>404</c:v>
                </c:pt>
                <c:pt idx="401">
                  <c:v>405</c:v>
                </c:pt>
                <c:pt idx="402">
                  <c:v>406</c:v>
                </c:pt>
                <c:pt idx="403">
                  <c:v>407</c:v>
                </c:pt>
                <c:pt idx="404">
                  <c:v>409</c:v>
                </c:pt>
                <c:pt idx="405">
                  <c:v>410</c:v>
                </c:pt>
                <c:pt idx="406">
                  <c:v>411</c:v>
                </c:pt>
                <c:pt idx="407">
                  <c:v>412</c:v>
                </c:pt>
                <c:pt idx="408">
                  <c:v>413</c:v>
                </c:pt>
                <c:pt idx="409">
                  <c:v>414</c:v>
                </c:pt>
                <c:pt idx="410">
                  <c:v>415</c:v>
                </c:pt>
                <c:pt idx="411">
                  <c:v>416</c:v>
                </c:pt>
                <c:pt idx="412">
                  <c:v>417</c:v>
                </c:pt>
                <c:pt idx="413">
                  <c:v>418</c:v>
                </c:pt>
                <c:pt idx="414">
                  <c:v>419</c:v>
                </c:pt>
                <c:pt idx="415">
                  <c:v>420</c:v>
                </c:pt>
                <c:pt idx="416">
                  <c:v>421</c:v>
                </c:pt>
                <c:pt idx="417">
                  <c:v>422</c:v>
                </c:pt>
                <c:pt idx="418">
                  <c:v>423</c:v>
                </c:pt>
                <c:pt idx="419">
                  <c:v>424</c:v>
                </c:pt>
                <c:pt idx="420">
                  <c:v>425</c:v>
                </c:pt>
                <c:pt idx="421">
                  <c:v>426</c:v>
                </c:pt>
                <c:pt idx="422">
                  <c:v>427</c:v>
                </c:pt>
                <c:pt idx="423">
                  <c:v>428</c:v>
                </c:pt>
                <c:pt idx="424">
                  <c:v>429</c:v>
                </c:pt>
                <c:pt idx="425">
                  <c:v>430</c:v>
                </c:pt>
                <c:pt idx="426">
                  <c:v>431</c:v>
                </c:pt>
                <c:pt idx="427">
                  <c:v>432</c:v>
                </c:pt>
                <c:pt idx="428">
                  <c:v>434</c:v>
                </c:pt>
                <c:pt idx="429">
                  <c:v>435</c:v>
                </c:pt>
                <c:pt idx="430">
                  <c:v>436</c:v>
                </c:pt>
                <c:pt idx="431">
                  <c:v>437</c:v>
                </c:pt>
                <c:pt idx="432">
                  <c:v>438</c:v>
                </c:pt>
                <c:pt idx="433">
                  <c:v>439</c:v>
                </c:pt>
                <c:pt idx="434">
                  <c:v>440</c:v>
                </c:pt>
                <c:pt idx="435">
                  <c:v>441</c:v>
                </c:pt>
                <c:pt idx="436">
                  <c:v>442</c:v>
                </c:pt>
                <c:pt idx="437">
                  <c:v>443</c:v>
                </c:pt>
                <c:pt idx="438">
                  <c:v>444</c:v>
                </c:pt>
                <c:pt idx="439">
                  <c:v>445</c:v>
                </c:pt>
                <c:pt idx="440">
                  <c:v>446</c:v>
                </c:pt>
                <c:pt idx="441">
                  <c:v>447</c:v>
                </c:pt>
                <c:pt idx="442">
                  <c:v>448</c:v>
                </c:pt>
                <c:pt idx="443">
                  <c:v>449</c:v>
                </c:pt>
                <c:pt idx="444">
                  <c:v>450</c:v>
                </c:pt>
                <c:pt idx="445">
                  <c:v>451</c:v>
                </c:pt>
                <c:pt idx="446">
                  <c:v>452</c:v>
                </c:pt>
                <c:pt idx="447">
                  <c:v>453</c:v>
                </c:pt>
                <c:pt idx="448">
                  <c:v>454</c:v>
                </c:pt>
                <c:pt idx="449">
                  <c:v>455</c:v>
                </c:pt>
                <c:pt idx="450">
                  <c:v>456</c:v>
                </c:pt>
                <c:pt idx="451">
                  <c:v>457</c:v>
                </c:pt>
                <c:pt idx="452">
                  <c:v>458</c:v>
                </c:pt>
                <c:pt idx="453">
                  <c:v>459</c:v>
                </c:pt>
                <c:pt idx="454">
                  <c:v>460</c:v>
                </c:pt>
                <c:pt idx="455">
                  <c:v>461</c:v>
                </c:pt>
                <c:pt idx="456">
                  <c:v>462</c:v>
                </c:pt>
                <c:pt idx="457">
                  <c:v>463</c:v>
                </c:pt>
                <c:pt idx="458">
                  <c:v>464</c:v>
                </c:pt>
                <c:pt idx="459">
                  <c:v>465</c:v>
                </c:pt>
                <c:pt idx="460">
                  <c:v>466</c:v>
                </c:pt>
                <c:pt idx="461">
                  <c:v>467</c:v>
                </c:pt>
                <c:pt idx="462">
                  <c:v>468</c:v>
                </c:pt>
                <c:pt idx="463">
                  <c:v>470</c:v>
                </c:pt>
                <c:pt idx="464">
                  <c:v>471</c:v>
                </c:pt>
                <c:pt idx="465">
                  <c:v>472</c:v>
                </c:pt>
                <c:pt idx="466">
                  <c:v>473</c:v>
                </c:pt>
                <c:pt idx="467">
                  <c:v>474</c:v>
                </c:pt>
                <c:pt idx="468">
                  <c:v>476</c:v>
                </c:pt>
                <c:pt idx="469">
                  <c:v>478</c:v>
                </c:pt>
                <c:pt idx="470">
                  <c:v>479</c:v>
                </c:pt>
                <c:pt idx="471">
                  <c:v>480</c:v>
                </c:pt>
                <c:pt idx="472">
                  <c:v>481</c:v>
                </c:pt>
                <c:pt idx="473">
                  <c:v>482</c:v>
                </c:pt>
                <c:pt idx="474">
                  <c:v>483</c:v>
                </c:pt>
                <c:pt idx="475">
                  <c:v>484</c:v>
                </c:pt>
                <c:pt idx="476">
                  <c:v>485</c:v>
                </c:pt>
                <c:pt idx="477">
                  <c:v>486</c:v>
                </c:pt>
                <c:pt idx="478">
                  <c:v>487</c:v>
                </c:pt>
                <c:pt idx="479">
                  <c:v>489</c:v>
                </c:pt>
                <c:pt idx="480">
                  <c:v>490</c:v>
                </c:pt>
                <c:pt idx="481">
                  <c:v>491</c:v>
                </c:pt>
                <c:pt idx="482">
                  <c:v>494</c:v>
                </c:pt>
                <c:pt idx="483">
                  <c:v>496</c:v>
                </c:pt>
                <c:pt idx="484">
                  <c:v>497</c:v>
                </c:pt>
                <c:pt idx="485">
                  <c:v>498</c:v>
                </c:pt>
                <c:pt idx="486">
                  <c:v>499</c:v>
                </c:pt>
                <c:pt idx="487">
                  <c:v>500</c:v>
                </c:pt>
                <c:pt idx="488">
                  <c:v>501</c:v>
                </c:pt>
                <c:pt idx="489">
                  <c:v>502</c:v>
                </c:pt>
                <c:pt idx="490">
                  <c:v>503</c:v>
                </c:pt>
                <c:pt idx="491">
                  <c:v>504</c:v>
                </c:pt>
                <c:pt idx="492">
                  <c:v>505</c:v>
                </c:pt>
                <c:pt idx="493">
                  <c:v>506</c:v>
                </c:pt>
                <c:pt idx="494">
                  <c:v>507</c:v>
                </c:pt>
                <c:pt idx="495">
                  <c:v>508</c:v>
                </c:pt>
                <c:pt idx="496">
                  <c:v>509</c:v>
                </c:pt>
                <c:pt idx="497">
                  <c:v>510</c:v>
                </c:pt>
                <c:pt idx="498">
                  <c:v>511</c:v>
                </c:pt>
                <c:pt idx="499">
                  <c:v>512</c:v>
                </c:pt>
                <c:pt idx="500">
                  <c:v>513</c:v>
                </c:pt>
                <c:pt idx="501">
                  <c:v>516</c:v>
                </c:pt>
                <c:pt idx="502">
                  <c:v>517</c:v>
                </c:pt>
                <c:pt idx="503">
                  <c:v>519</c:v>
                </c:pt>
                <c:pt idx="504">
                  <c:v>520</c:v>
                </c:pt>
                <c:pt idx="505">
                  <c:v>521</c:v>
                </c:pt>
                <c:pt idx="506">
                  <c:v>522</c:v>
                </c:pt>
                <c:pt idx="507">
                  <c:v>523</c:v>
                </c:pt>
                <c:pt idx="508">
                  <c:v>524</c:v>
                </c:pt>
                <c:pt idx="509">
                  <c:v>525</c:v>
                </c:pt>
                <c:pt idx="510">
                  <c:v>526</c:v>
                </c:pt>
                <c:pt idx="511">
                  <c:v>527</c:v>
                </c:pt>
                <c:pt idx="512">
                  <c:v>529</c:v>
                </c:pt>
                <c:pt idx="513">
                  <c:v>530</c:v>
                </c:pt>
                <c:pt idx="514">
                  <c:v>532</c:v>
                </c:pt>
                <c:pt idx="515">
                  <c:v>535</c:v>
                </c:pt>
                <c:pt idx="516">
                  <c:v>536</c:v>
                </c:pt>
                <c:pt idx="517">
                  <c:v>538</c:v>
                </c:pt>
                <c:pt idx="518">
                  <c:v>539</c:v>
                </c:pt>
                <c:pt idx="519">
                  <c:v>540</c:v>
                </c:pt>
                <c:pt idx="520">
                  <c:v>541</c:v>
                </c:pt>
                <c:pt idx="521">
                  <c:v>542</c:v>
                </c:pt>
                <c:pt idx="522">
                  <c:v>543</c:v>
                </c:pt>
                <c:pt idx="523">
                  <c:v>544</c:v>
                </c:pt>
                <c:pt idx="524">
                  <c:v>546</c:v>
                </c:pt>
                <c:pt idx="525">
                  <c:v>547</c:v>
                </c:pt>
                <c:pt idx="526">
                  <c:v>548</c:v>
                </c:pt>
                <c:pt idx="527">
                  <c:v>549</c:v>
                </c:pt>
                <c:pt idx="528">
                  <c:v>550</c:v>
                </c:pt>
                <c:pt idx="529">
                  <c:v>552</c:v>
                </c:pt>
                <c:pt idx="530">
                  <c:v>553</c:v>
                </c:pt>
                <c:pt idx="531">
                  <c:v>555</c:v>
                </c:pt>
                <c:pt idx="532">
                  <c:v>556</c:v>
                </c:pt>
                <c:pt idx="533">
                  <c:v>557</c:v>
                </c:pt>
                <c:pt idx="534">
                  <c:v>558</c:v>
                </c:pt>
                <c:pt idx="535">
                  <c:v>560</c:v>
                </c:pt>
                <c:pt idx="536">
                  <c:v>562</c:v>
                </c:pt>
                <c:pt idx="537">
                  <c:v>563</c:v>
                </c:pt>
                <c:pt idx="538">
                  <c:v>565</c:v>
                </c:pt>
                <c:pt idx="539">
                  <c:v>567</c:v>
                </c:pt>
                <c:pt idx="540">
                  <c:v>568</c:v>
                </c:pt>
                <c:pt idx="541">
                  <c:v>571</c:v>
                </c:pt>
                <c:pt idx="542">
                  <c:v>574</c:v>
                </c:pt>
                <c:pt idx="543">
                  <c:v>575</c:v>
                </c:pt>
                <c:pt idx="544">
                  <c:v>576</c:v>
                </c:pt>
                <c:pt idx="545">
                  <c:v>577</c:v>
                </c:pt>
                <c:pt idx="546">
                  <c:v>578</c:v>
                </c:pt>
                <c:pt idx="547">
                  <c:v>579</c:v>
                </c:pt>
                <c:pt idx="548">
                  <c:v>580</c:v>
                </c:pt>
                <c:pt idx="549">
                  <c:v>583</c:v>
                </c:pt>
                <c:pt idx="550">
                  <c:v>584</c:v>
                </c:pt>
                <c:pt idx="551">
                  <c:v>585</c:v>
                </c:pt>
                <c:pt idx="552">
                  <c:v>586</c:v>
                </c:pt>
                <c:pt idx="553">
                  <c:v>587</c:v>
                </c:pt>
                <c:pt idx="554">
                  <c:v>588</c:v>
                </c:pt>
                <c:pt idx="555">
                  <c:v>589</c:v>
                </c:pt>
                <c:pt idx="556">
                  <c:v>595</c:v>
                </c:pt>
                <c:pt idx="557">
                  <c:v>596</c:v>
                </c:pt>
                <c:pt idx="558">
                  <c:v>598</c:v>
                </c:pt>
                <c:pt idx="559">
                  <c:v>602</c:v>
                </c:pt>
                <c:pt idx="560">
                  <c:v>603</c:v>
                </c:pt>
                <c:pt idx="561">
                  <c:v>604</c:v>
                </c:pt>
                <c:pt idx="562">
                  <c:v>608</c:v>
                </c:pt>
                <c:pt idx="563">
                  <c:v>609</c:v>
                </c:pt>
                <c:pt idx="564">
                  <c:v>611</c:v>
                </c:pt>
                <c:pt idx="565">
                  <c:v>614</c:v>
                </c:pt>
                <c:pt idx="566">
                  <c:v>616</c:v>
                </c:pt>
                <c:pt idx="567">
                  <c:v>619</c:v>
                </c:pt>
                <c:pt idx="568">
                  <c:v>624</c:v>
                </c:pt>
                <c:pt idx="569">
                  <c:v>626</c:v>
                </c:pt>
                <c:pt idx="570">
                  <c:v>627</c:v>
                </c:pt>
                <c:pt idx="571">
                  <c:v>628</c:v>
                </c:pt>
                <c:pt idx="572">
                  <c:v>629</c:v>
                </c:pt>
                <c:pt idx="573">
                  <c:v>630</c:v>
                </c:pt>
                <c:pt idx="574">
                  <c:v>632</c:v>
                </c:pt>
                <c:pt idx="575">
                  <c:v>633</c:v>
                </c:pt>
                <c:pt idx="576">
                  <c:v>634</c:v>
                </c:pt>
                <c:pt idx="577">
                  <c:v>636</c:v>
                </c:pt>
                <c:pt idx="578">
                  <c:v>638</c:v>
                </c:pt>
                <c:pt idx="579">
                  <c:v>639</c:v>
                </c:pt>
                <c:pt idx="580">
                  <c:v>640</c:v>
                </c:pt>
                <c:pt idx="581">
                  <c:v>642</c:v>
                </c:pt>
                <c:pt idx="582">
                  <c:v>645</c:v>
                </c:pt>
                <c:pt idx="583">
                  <c:v>648</c:v>
                </c:pt>
                <c:pt idx="584">
                  <c:v>649</c:v>
                </c:pt>
                <c:pt idx="585">
                  <c:v>650</c:v>
                </c:pt>
                <c:pt idx="586">
                  <c:v>654</c:v>
                </c:pt>
                <c:pt idx="587">
                  <c:v>655</c:v>
                </c:pt>
                <c:pt idx="588">
                  <c:v>657</c:v>
                </c:pt>
                <c:pt idx="589">
                  <c:v>658</c:v>
                </c:pt>
                <c:pt idx="590">
                  <c:v>661</c:v>
                </c:pt>
                <c:pt idx="591">
                  <c:v>667</c:v>
                </c:pt>
                <c:pt idx="592">
                  <c:v>669</c:v>
                </c:pt>
                <c:pt idx="593">
                  <c:v>670</c:v>
                </c:pt>
                <c:pt idx="594">
                  <c:v>671</c:v>
                </c:pt>
                <c:pt idx="595">
                  <c:v>672</c:v>
                </c:pt>
                <c:pt idx="596">
                  <c:v>685</c:v>
                </c:pt>
                <c:pt idx="597">
                  <c:v>687</c:v>
                </c:pt>
                <c:pt idx="598">
                  <c:v>689</c:v>
                </c:pt>
                <c:pt idx="599">
                  <c:v>690</c:v>
                </c:pt>
                <c:pt idx="600">
                  <c:v>692</c:v>
                </c:pt>
                <c:pt idx="601">
                  <c:v>693</c:v>
                </c:pt>
                <c:pt idx="602">
                  <c:v>696</c:v>
                </c:pt>
                <c:pt idx="603">
                  <c:v>699</c:v>
                </c:pt>
                <c:pt idx="604">
                  <c:v>700</c:v>
                </c:pt>
                <c:pt idx="605">
                  <c:v>702</c:v>
                </c:pt>
                <c:pt idx="606">
                  <c:v>703</c:v>
                </c:pt>
                <c:pt idx="607">
                  <c:v>704</c:v>
                </c:pt>
                <c:pt idx="608">
                  <c:v>708</c:v>
                </c:pt>
                <c:pt idx="609">
                  <c:v>709</c:v>
                </c:pt>
                <c:pt idx="610">
                  <c:v>714</c:v>
                </c:pt>
                <c:pt idx="611">
                  <c:v>715</c:v>
                </c:pt>
                <c:pt idx="612">
                  <c:v>717</c:v>
                </c:pt>
                <c:pt idx="613">
                  <c:v>719</c:v>
                </c:pt>
                <c:pt idx="614">
                  <c:v>720</c:v>
                </c:pt>
                <c:pt idx="615">
                  <c:v>722</c:v>
                </c:pt>
                <c:pt idx="616">
                  <c:v>724</c:v>
                </c:pt>
                <c:pt idx="617">
                  <c:v>725</c:v>
                </c:pt>
                <c:pt idx="618">
                  <c:v>726</c:v>
                </c:pt>
                <c:pt idx="619">
                  <c:v>729</c:v>
                </c:pt>
                <c:pt idx="620">
                  <c:v>731</c:v>
                </c:pt>
                <c:pt idx="621">
                  <c:v>732</c:v>
                </c:pt>
                <c:pt idx="622">
                  <c:v>741</c:v>
                </c:pt>
                <c:pt idx="623">
                  <c:v>742</c:v>
                </c:pt>
                <c:pt idx="624">
                  <c:v>744</c:v>
                </c:pt>
                <c:pt idx="625">
                  <c:v>746</c:v>
                </c:pt>
                <c:pt idx="626">
                  <c:v>748</c:v>
                </c:pt>
                <c:pt idx="627">
                  <c:v>749</c:v>
                </c:pt>
                <c:pt idx="628">
                  <c:v>751</c:v>
                </c:pt>
                <c:pt idx="629">
                  <c:v>754</c:v>
                </c:pt>
                <c:pt idx="630">
                  <c:v>768</c:v>
                </c:pt>
                <c:pt idx="631">
                  <c:v>769</c:v>
                </c:pt>
                <c:pt idx="632">
                  <c:v>770</c:v>
                </c:pt>
                <c:pt idx="633">
                  <c:v>772</c:v>
                </c:pt>
                <c:pt idx="634">
                  <c:v>773</c:v>
                </c:pt>
                <c:pt idx="635">
                  <c:v>780</c:v>
                </c:pt>
                <c:pt idx="636">
                  <c:v>781</c:v>
                </c:pt>
                <c:pt idx="637">
                  <c:v>782</c:v>
                </c:pt>
                <c:pt idx="638">
                  <c:v>786</c:v>
                </c:pt>
                <c:pt idx="639">
                  <c:v>792</c:v>
                </c:pt>
                <c:pt idx="640">
                  <c:v>793</c:v>
                </c:pt>
                <c:pt idx="641">
                  <c:v>795</c:v>
                </c:pt>
                <c:pt idx="642">
                  <c:v>796</c:v>
                </c:pt>
                <c:pt idx="643">
                  <c:v>797</c:v>
                </c:pt>
                <c:pt idx="644">
                  <c:v>801</c:v>
                </c:pt>
                <c:pt idx="645">
                  <c:v>805</c:v>
                </c:pt>
                <c:pt idx="646">
                  <c:v>808</c:v>
                </c:pt>
                <c:pt idx="647">
                  <c:v>813</c:v>
                </c:pt>
                <c:pt idx="648">
                  <c:v>816</c:v>
                </c:pt>
                <c:pt idx="649">
                  <c:v>819</c:v>
                </c:pt>
                <c:pt idx="650">
                  <c:v>820</c:v>
                </c:pt>
                <c:pt idx="651">
                  <c:v>829</c:v>
                </c:pt>
                <c:pt idx="652">
                  <c:v>831</c:v>
                </c:pt>
                <c:pt idx="653">
                  <c:v>834</c:v>
                </c:pt>
                <c:pt idx="654">
                  <c:v>846</c:v>
                </c:pt>
                <c:pt idx="655">
                  <c:v>847</c:v>
                </c:pt>
                <c:pt idx="656">
                  <c:v>853</c:v>
                </c:pt>
                <c:pt idx="657">
                  <c:v>854</c:v>
                </c:pt>
                <c:pt idx="658">
                  <c:v>862</c:v>
                </c:pt>
                <c:pt idx="659">
                  <c:v>875</c:v>
                </c:pt>
                <c:pt idx="660">
                  <c:v>876</c:v>
                </c:pt>
                <c:pt idx="661">
                  <c:v>887</c:v>
                </c:pt>
                <c:pt idx="662">
                  <c:v>889</c:v>
                </c:pt>
                <c:pt idx="663">
                  <c:v>895</c:v>
                </c:pt>
                <c:pt idx="664">
                  <c:v>916</c:v>
                </c:pt>
                <c:pt idx="665">
                  <c:v>919</c:v>
                </c:pt>
                <c:pt idx="666">
                  <c:v>920</c:v>
                </c:pt>
                <c:pt idx="667">
                  <c:v>925</c:v>
                </c:pt>
                <c:pt idx="668">
                  <c:v>930</c:v>
                </c:pt>
                <c:pt idx="669">
                  <c:v>944</c:v>
                </c:pt>
                <c:pt idx="670">
                  <c:v>949</c:v>
                </c:pt>
                <c:pt idx="671">
                  <c:v>955</c:v>
                </c:pt>
                <c:pt idx="672">
                  <c:v>978</c:v>
                </c:pt>
                <c:pt idx="673">
                  <c:v>993</c:v>
                </c:pt>
                <c:pt idx="674">
                  <c:v>997</c:v>
                </c:pt>
                <c:pt idx="675">
                  <c:v>1000</c:v>
                </c:pt>
                <c:pt idx="676">
                  <c:v>1007</c:v>
                </c:pt>
                <c:pt idx="677">
                  <c:v>1009</c:v>
                </c:pt>
                <c:pt idx="678">
                  <c:v>1015</c:v>
                </c:pt>
                <c:pt idx="679">
                  <c:v>1021</c:v>
                </c:pt>
                <c:pt idx="680">
                  <c:v>1034</c:v>
                </c:pt>
                <c:pt idx="681">
                  <c:v>1037</c:v>
                </c:pt>
                <c:pt idx="682">
                  <c:v>1042</c:v>
                </c:pt>
                <c:pt idx="683">
                  <c:v>1045</c:v>
                </c:pt>
                <c:pt idx="684">
                  <c:v>1049</c:v>
                </c:pt>
                <c:pt idx="685">
                  <c:v>1052</c:v>
                </c:pt>
                <c:pt idx="686">
                  <c:v>1075</c:v>
                </c:pt>
                <c:pt idx="687">
                  <c:v>1084</c:v>
                </c:pt>
                <c:pt idx="688">
                  <c:v>1089</c:v>
                </c:pt>
                <c:pt idx="689">
                  <c:v>1114</c:v>
                </c:pt>
                <c:pt idx="690">
                  <c:v>1140</c:v>
                </c:pt>
                <c:pt idx="691">
                  <c:v>1143</c:v>
                </c:pt>
                <c:pt idx="692">
                  <c:v>1158</c:v>
                </c:pt>
                <c:pt idx="693">
                  <c:v>1181</c:v>
                </c:pt>
                <c:pt idx="694">
                  <c:v>1187</c:v>
                </c:pt>
                <c:pt idx="695">
                  <c:v>1189</c:v>
                </c:pt>
                <c:pt idx="696">
                  <c:v>1202</c:v>
                </c:pt>
                <c:pt idx="697">
                  <c:v>1206</c:v>
                </c:pt>
                <c:pt idx="698">
                  <c:v>1217</c:v>
                </c:pt>
                <c:pt idx="699">
                  <c:v>1228</c:v>
                </c:pt>
                <c:pt idx="700">
                  <c:v>1269</c:v>
                </c:pt>
                <c:pt idx="701">
                  <c:v>1276</c:v>
                </c:pt>
                <c:pt idx="702">
                  <c:v>1283</c:v>
                </c:pt>
                <c:pt idx="703">
                  <c:v>1322</c:v>
                </c:pt>
                <c:pt idx="704">
                  <c:v>1340</c:v>
                </c:pt>
                <c:pt idx="705">
                  <c:v>1379</c:v>
                </c:pt>
                <c:pt idx="706">
                  <c:v>1390</c:v>
                </c:pt>
                <c:pt idx="707">
                  <c:v>1408</c:v>
                </c:pt>
                <c:pt idx="708">
                  <c:v>1444</c:v>
                </c:pt>
                <c:pt idx="709">
                  <c:v>1450</c:v>
                </c:pt>
                <c:pt idx="710">
                  <c:v>1502</c:v>
                </c:pt>
                <c:pt idx="711">
                  <c:v>1533</c:v>
                </c:pt>
                <c:pt idx="712">
                  <c:v>1535</c:v>
                </c:pt>
                <c:pt idx="713">
                  <c:v>1542</c:v>
                </c:pt>
                <c:pt idx="714">
                  <c:v>1598</c:v>
                </c:pt>
                <c:pt idx="715">
                  <c:v>1609</c:v>
                </c:pt>
                <c:pt idx="716">
                  <c:v>1647</c:v>
                </c:pt>
                <c:pt idx="717">
                  <c:v>1700</c:v>
                </c:pt>
                <c:pt idx="718">
                  <c:v>1706</c:v>
                </c:pt>
                <c:pt idx="719">
                  <c:v>1710</c:v>
                </c:pt>
                <c:pt idx="720">
                  <c:v>1715</c:v>
                </c:pt>
                <c:pt idx="721">
                  <c:v>1769</c:v>
                </c:pt>
                <c:pt idx="722">
                  <c:v>1804</c:v>
                </c:pt>
                <c:pt idx="723">
                  <c:v>1875</c:v>
                </c:pt>
                <c:pt idx="724">
                  <c:v>2008</c:v>
                </c:pt>
                <c:pt idx="725">
                  <c:v>2012</c:v>
                </c:pt>
                <c:pt idx="726">
                  <c:v>2047</c:v>
                </c:pt>
                <c:pt idx="727">
                  <c:v>2053</c:v>
                </c:pt>
                <c:pt idx="728">
                  <c:v>2120</c:v>
                </c:pt>
                <c:pt idx="729">
                  <c:v>2131</c:v>
                </c:pt>
                <c:pt idx="730">
                  <c:v>2135</c:v>
                </c:pt>
                <c:pt idx="731">
                  <c:v>2231</c:v>
                </c:pt>
                <c:pt idx="732">
                  <c:v>2290</c:v>
                </c:pt>
                <c:pt idx="733">
                  <c:v>2292</c:v>
                </c:pt>
                <c:pt idx="734">
                  <c:v>2303</c:v>
                </c:pt>
                <c:pt idx="735">
                  <c:v>2340</c:v>
                </c:pt>
                <c:pt idx="736">
                  <c:v>2432</c:v>
                </c:pt>
                <c:pt idx="737">
                  <c:v>2462</c:v>
                </c:pt>
                <c:pt idx="738">
                  <c:v>2508</c:v>
                </c:pt>
                <c:pt idx="739">
                  <c:v>2614</c:v>
                </c:pt>
                <c:pt idx="740">
                  <c:v>2890</c:v>
                </c:pt>
                <c:pt idx="741">
                  <c:v>2903</c:v>
                </c:pt>
                <c:pt idx="742">
                  <c:v>3142</c:v>
                </c:pt>
                <c:pt idx="743">
                  <c:v>3260</c:v>
                </c:pt>
                <c:pt idx="744">
                  <c:v>4670</c:v>
                </c:pt>
                <c:pt idx="745">
                  <c:v>6101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746"/>
                <c:pt idx="0">
                  <c:v>1832</c:v>
                </c:pt>
                <c:pt idx="1">
                  <c:v>8191</c:v>
                </c:pt>
                <c:pt idx="2">
                  <c:v>31791</c:v>
                </c:pt>
                <c:pt idx="3">
                  <c:v>44612</c:v>
                </c:pt>
                <c:pt idx="4">
                  <c:v>54034</c:v>
                </c:pt>
                <c:pt idx="5">
                  <c:v>60693</c:v>
                </c:pt>
                <c:pt idx="6">
                  <c:v>40357</c:v>
                </c:pt>
                <c:pt idx="7">
                  <c:v>34593</c:v>
                </c:pt>
                <c:pt idx="8">
                  <c:v>29554</c:v>
                </c:pt>
                <c:pt idx="9">
                  <c:v>26942</c:v>
                </c:pt>
                <c:pt idx="10">
                  <c:v>19451</c:v>
                </c:pt>
                <c:pt idx="11">
                  <c:v>18469</c:v>
                </c:pt>
                <c:pt idx="12">
                  <c:v>13688</c:v>
                </c:pt>
                <c:pt idx="13">
                  <c:v>12277</c:v>
                </c:pt>
                <c:pt idx="14">
                  <c:v>9821</c:v>
                </c:pt>
                <c:pt idx="15">
                  <c:v>11623</c:v>
                </c:pt>
                <c:pt idx="16">
                  <c:v>7980</c:v>
                </c:pt>
                <c:pt idx="17">
                  <c:v>7523</c:v>
                </c:pt>
                <c:pt idx="18">
                  <c:v>6268</c:v>
                </c:pt>
                <c:pt idx="19">
                  <c:v>7170</c:v>
                </c:pt>
                <c:pt idx="20">
                  <c:v>5424</c:v>
                </c:pt>
                <c:pt idx="21">
                  <c:v>5448</c:v>
                </c:pt>
                <c:pt idx="22">
                  <c:v>5240</c:v>
                </c:pt>
                <c:pt idx="23">
                  <c:v>4905</c:v>
                </c:pt>
                <c:pt idx="24">
                  <c:v>3991</c:v>
                </c:pt>
                <c:pt idx="25">
                  <c:v>3667</c:v>
                </c:pt>
                <c:pt idx="26">
                  <c:v>3027</c:v>
                </c:pt>
                <c:pt idx="27">
                  <c:v>2922</c:v>
                </c:pt>
                <c:pt idx="28">
                  <c:v>2647</c:v>
                </c:pt>
                <c:pt idx="29">
                  <c:v>3128</c:v>
                </c:pt>
                <c:pt idx="30">
                  <c:v>2677</c:v>
                </c:pt>
                <c:pt idx="31">
                  <c:v>2988</c:v>
                </c:pt>
                <c:pt idx="32">
                  <c:v>2459</c:v>
                </c:pt>
                <c:pt idx="33">
                  <c:v>2373</c:v>
                </c:pt>
                <c:pt idx="34">
                  <c:v>2047</c:v>
                </c:pt>
                <c:pt idx="35">
                  <c:v>2099</c:v>
                </c:pt>
                <c:pt idx="36">
                  <c:v>1670</c:v>
                </c:pt>
                <c:pt idx="37">
                  <c:v>1645</c:v>
                </c:pt>
                <c:pt idx="38">
                  <c:v>1460</c:v>
                </c:pt>
                <c:pt idx="39">
                  <c:v>1548</c:v>
                </c:pt>
                <c:pt idx="40">
                  <c:v>1231</c:v>
                </c:pt>
                <c:pt idx="41">
                  <c:v>1170</c:v>
                </c:pt>
                <c:pt idx="42">
                  <c:v>1213</c:v>
                </c:pt>
                <c:pt idx="43">
                  <c:v>1118</c:v>
                </c:pt>
                <c:pt idx="44">
                  <c:v>1015</c:v>
                </c:pt>
                <c:pt idx="45">
                  <c:v>1044</c:v>
                </c:pt>
                <c:pt idx="46">
                  <c:v>888</c:v>
                </c:pt>
                <c:pt idx="47">
                  <c:v>937</c:v>
                </c:pt>
                <c:pt idx="48">
                  <c:v>805</c:v>
                </c:pt>
                <c:pt idx="49">
                  <c:v>1068</c:v>
                </c:pt>
                <c:pt idx="50">
                  <c:v>811</c:v>
                </c:pt>
                <c:pt idx="51">
                  <c:v>1021</c:v>
                </c:pt>
                <c:pt idx="52">
                  <c:v>756</c:v>
                </c:pt>
                <c:pt idx="53">
                  <c:v>720</c:v>
                </c:pt>
                <c:pt idx="54">
                  <c:v>618</c:v>
                </c:pt>
                <c:pt idx="55">
                  <c:v>636</c:v>
                </c:pt>
                <c:pt idx="56">
                  <c:v>588</c:v>
                </c:pt>
                <c:pt idx="57">
                  <c:v>561</c:v>
                </c:pt>
                <c:pt idx="58">
                  <c:v>487</c:v>
                </c:pt>
                <c:pt idx="59">
                  <c:v>605</c:v>
                </c:pt>
                <c:pt idx="60">
                  <c:v>463</c:v>
                </c:pt>
                <c:pt idx="61">
                  <c:v>454</c:v>
                </c:pt>
                <c:pt idx="62">
                  <c:v>446</c:v>
                </c:pt>
                <c:pt idx="63">
                  <c:v>465</c:v>
                </c:pt>
                <c:pt idx="64">
                  <c:v>448</c:v>
                </c:pt>
                <c:pt idx="65">
                  <c:v>406</c:v>
                </c:pt>
                <c:pt idx="66">
                  <c:v>402</c:v>
                </c:pt>
                <c:pt idx="67">
                  <c:v>414</c:v>
                </c:pt>
                <c:pt idx="68">
                  <c:v>338</c:v>
                </c:pt>
                <c:pt idx="69">
                  <c:v>419</c:v>
                </c:pt>
                <c:pt idx="70">
                  <c:v>344</c:v>
                </c:pt>
                <c:pt idx="71">
                  <c:v>305</c:v>
                </c:pt>
                <c:pt idx="72">
                  <c:v>286</c:v>
                </c:pt>
                <c:pt idx="73">
                  <c:v>329</c:v>
                </c:pt>
                <c:pt idx="74">
                  <c:v>307</c:v>
                </c:pt>
                <c:pt idx="75">
                  <c:v>307</c:v>
                </c:pt>
                <c:pt idx="76">
                  <c:v>237</c:v>
                </c:pt>
                <c:pt idx="77">
                  <c:v>272</c:v>
                </c:pt>
                <c:pt idx="78">
                  <c:v>227</c:v>
                </c:pt>
                <c:pt idx="79">
                  <c:v>278</c:v>
                </c:pt>
                <c:pt idx="80">
                  <c:v>250</c:v>
                </c:pt>
                <c:pt idx="81">
                  <c:v>252</c:v>
                </c:pt>
                <c:pt idx="82">
                  <c:v>226</c:v>
                </c:pt>
                <c:pt idx="83">
                  <c:v>224</c:v>
                </c:pt>
                <c:pt idx="84">
                  <c:v>226</c:v>
                </c:pt>
                <c:pt idx="85">
                  <c:v>199</c:v>
                </c:pt>
                <c:pt idx="86">
                  <c:v>174</c:v>
                </c:pt>
                <c:pt idx="87">
                  <c:v>204</c:v>
                </c:pt>
                <c:pt idx="88">
                  <c:v>195</c:v>
                </c:pt>
                <c:pt idx="89">
                  <c:v>187</c:v>
                </c:pt>
                <c:pt idx="90">
                  <c:v>187</c:v>
                </c:pt>
                <c:pt idx="91">
                  <c:v>193</c:v>
                </c:pt>
                <c:pt idx="92">
                  <c:v>182</c:v>
                </c:pt>
                <c:pt idx="93">
                  <c:v>187</c:v>
                </c:pt>
                <c:pt idx="94">
                  <c:v>158</c:v>
                </c:pt>
                <c:pt idx="95">
                  <c:v>179</c:v>
                </c:pt>
                <c:pt idx="96">
                  <c:v>154</c:v>
                </c:pt>
                <c:pt idx="97">
                  <c:v>153</c:v>
                </c:pt>
                <c:pt idx="98">
                  <c:v>142</c:v>
                </c:pt>
                <c:pt idx="99">
                  <c:v>5068</c:v>
                </c:pt>
                <c:pt idx="100">
                  <c:v>155</c:v>
                </c:pt>
                <c:pt idx="101">
                  <c:v>158</c:v>
                </c:pt>
                <c:pt idx="102">
                  <c:v>119</c:v>
                </c:pt>
                <c:pt idx="103">
                  <c:v>156</c:v>
                </c:pt>
                <c:pt idx="104">
                  <c:v>133</c:v>
                </c:pt>
                <c:pt idx="105">
                  <c:v>128</c:v>
                </c:pt>
                <c:pt idx="106">
                  <c:v>123</c:v>
                </c:pt>
                <c:pt idx="107">
                  <c:v>134</c:v>
                </c:pt>
                <c:pt idx="108">
                  <c:v>108</c:v>
                </c:pt>
                <c:pt idx="109">
                  <c:v>136</c:v>
                </c:pt>
                <c:pt idx="110">
                  <c:v>106</c:v>
                </c:pt>
                <c:pt idx="111">
                  <c:v>128</c:v>
                </c:pt>
                <c:pt idx="112">
                  <c:v>117</c:v>
                </c:pt>
                <c:pt idx="113">
                  <c:v>116</c:v>
                </c:pt>
                <c:pt idx="114">
                  <c:v>90</c:v>
                </c:pt>
                <c:pt idx="115">
                  <c:v>129</c:v>
                </c:pt>
                <c:pt idx="116">
                  <c:v>97</c:v>
                </c:pt>
                <c:pt idx="117">
                  <c:v>109</c:v>
                </c:pt>
                <c:pt idx="118">
                  <c:v>80</c:v>
                </c:pt>
                <c:pt idx="119">
                  <c:v>128</c:v>
                </c:pt>
                <c:pt idx="120">
                  <c:v>87</c:v>
                </c:pt>
                <c:pt idx="121">
                  <c:v>80</c:v>
                </c:pt>
                <c:pt idx="122">
                  <c:v>97</c:v>
                </c:pt>
                <c:pt idx="123">
                  <c:v>119</c:v>
                </c:pt>
                <c:pt idx="124">
                  <c:v>108</c:v>
                </c:pt>
                <c:pt idx="125">
                  <c:v>91</c:v>
                </c:pt>
                <c:pt idx="126">
                  <c:v>84</c:v>
                </c:pt>
                <c:pt idx="127">
                  <c:v>136</c:v>
                </c:pt>
                <c:pt idx="128">
                  <c:v>108</c:v>
                </c:pt>
                <c:pt idx="129">
                  <c:v>80</c:v>
                </c:pt>
                <c:pt idx="130">
                  <c:v>58</c:v>
                </c:pt>
                <c:pt idx="131">
                  <c:v>79</c:v>
                </c:pt>
                <c:pt idx="132">
                  <c:v>81</c:v>
                </c:pt>
                <c:pt idx="133">
                  <c:v>74</c:v>
                </c:pt>
                <c:pt idx="134">
                  <c:v>73</c:v>
                </c:pt>
                <c:pt idx="135">
                  <c:v>77</c:v>
                </c:pt>
                <c:pt idx="136">
                  <c:v>57</c:v>
                </c:pt>
                <c:pt idx="137">
                  <c:v>61</c:v>
                </c:pt>
                <c:pt idx="138">
                  <c:v>62</c:v>
                </c:pt>
                <c:pt idx="139">
                  <c:v>51</c:v>
                </c:pt>
                <c:pt idx="140">
                  <c:v>68</c:v>
                </c:pt>
                <c:pt idx="141">
                  <c:v>47</c:v>
                </c:pt>
                <c:pt idx="142">
                  <c:v>61</c:v>
                </c:pt>
                <c:pt idx="143">
                  <c:v>47</c:v>
                </c:pt>
                <c:pt idx="144">
                  <c:v>49</c:v>
                </c:pt>
                <c:pt idx="145">
                  <c:v>52</c:v>
                </c:pt>
                <c:pt idx="146">
                  <c:v>56</c:v>
                </c:pt>
                <c:pt idx="147">
                  <c:v>38</c:v>
                </c:pt>
                <c:pt idx="148">
                  <c:v>41</c:v>
                </c:pt>
                <c:pt idx="149">
                  <c:v>103</c:v>
                </c:pt>
                <c:pt idx="150">
                  <c:v>50</c:v>
                </c:pt>
                <c:pt idx="151">
                  <c:v>54</c:v>
                </c:pt>
                <c:pt idx="152">
                  <c:v>46</c:v>
                </c:pt>
                <c:pt idx="153">
                  <c:v>44</c:v>
                </c:pt>
                <c:pt idx="154">
                  <c:v>45</c:v>
                </c:pt>
                <c:pt idx="155">
                  <c:v>43</c:v>
                </c:pt>
                <c:pt idx="156">
                  <c:v>48</c:v>
                </c:pt>
                <c:pt idx="157">
                  <c:v>32</c:v>
                </c:pt>
                <c:pt idx="158">
                  <c:v>31</c:v>
                </c:pt>
                <c:pt idx="159">
                  <c:v>44</c:v>
                </c:pt>
                <c:pt idx="160">
                  <c:v>40</c:v>
                </c:pt>
                <c:pt idx="161">
                  <c:v>36</c:v>
                </c:pt>
                <c:pt idx="162">
                  <c:v>42</c:v>
                </c:pt>
                <c:pt idx="163">
                  <c:v>47</c:v>
                </c:pt>
                <c:pt idx="164">
                  <c:v>33</c:v>
                </c:pt>
                <c:pt idx="165">
                  <c:v>53</c:v>
                </c:pt>
                <c:pt idx="166">
                  <c:v>29</c:v>
                </c:pt>
                <c:pt idx="167">
                  <c:v>45</c:v>
                </c:pt>
                <c:pt idx="168">
                  <c:v>25</c:v>
                </c:pt>
                <c:pt idx="169">
                  <c:v>22</c:v>
                </c:pt>
                <c:pt idx="170">
                  <c:v>40</c:v>
                </c:pt>
                <c:pt idx="171">
                  <c:v>36</c:v>
                </c:pt>
                <c:pt idx="172">
                  <c:v>21</c:v>
                </c:pt>
                <c:pt idx="173">
                  <c:v>28</c:v>
                </c:pt>
                <c:pt idx="174">
                  <c:v>26</c:v>
                </c:pt>
                <c:pt idx="175">
                  <c:v>35</c:v>
                </c:pt>
                <c:pt idx="176">
                  <c:v>24</c:v>
                </c:pt>
                <c:pt idx="177">
                  <c:v>28</c:v>
                </c:pt>
                <c:pt idx="178">
                  <c:v>22</c:v>
                </c:pt>
                <c:pt idx="179">
                  <c:v>25</c:v>
                </c:pt>
                <c:pt idx="180">
                  <c:v>31</c:v>
                </c:pt>
                <c:pt idx="181">
                  <c:v>30</c:v>
                </c:pt>
                <c:pt idx="182">
                  <c:v>21</c:v>
                </c:pt>
                <c:pt idx="183">
                  <c:v>27</c:v>
                </c:pt>
                <c:pt idx="184">
                  <c:v>28</c:v>
                </c:pt>
                <c:pt idx="185">
                  <c:v>19</c:v>
                </c:pt>
                <c:pt idx="186">
                  <c:v>24</c:v>
                </c:pt>
                <c:pt idx="187">
                  <c:v>32</c:v>
                </c:pt>
                <c:pt idx="188">
                  <c:v>21</c:v>
                </c:pt>
                <c:pt idx="189">
                  <c:v>20</c:v>
                </c:pt>
                <c:pt idx="190">
                  <c:v>28</c:v>
                </c:pt>
                <c:pt idx="191">
                  <c:v>12</c:v>
                </c:pt>
                <c:pt idx="192">
                  <c:v>73</c:v>
                </c:pt>
                <c:pt idx="193">
                  <c:v>31</c:v>
                </c:pt>
                <c:pt idx="194">
                  <c:v>30</c:v>
                </c:pt>
                <c:pt idx="195">
                  <c:v>29</c:v>
                </c:pt>
                <c:pt idx="196">
                  <c:v>23</c:v>
                </c:pt>
                <c:pt idx="197">
                  <c:v>33</c:v>
                </c:pt>
                <c:pt idx="198">
                  <c:v>25</c:v>
                </c:pt>
                <c:pt idx="199">
                  <c:v>38</c:v>
                </c:pt>
                <c:pt idx="200">
                  <c:v>25</c:v>
                </c:pt>
                <c:pt idx="201">
                  <c:v>30</c:v>
                </c:pt>
                <c:pt idx="202">
                  <c:v>22</c:v>
                </c:pt>
                <c:pt idx="203">
                  <c:v>23</c:v>
                </c:pt>
                <c:pt idx="204">
                  <c:v>25</c:v>
                </c:pt>
                <c:pt idx="205">
                  <c:v>25</c:v>
                </c:pt>
                <c:pt idx="206">
                  <c:v>27</c:v>
                </c:pt>
                <c:pt idx="207">
                  <c:v>22</c:v>
                </c:pt>
                <c:pt idx="208">
                  <c:v>16</c:v>
                </c:pt>
                <c:pt idx="209">
                  <c:v>28</c:v>
                </c:pt>
                <c:pt idx="210">
                  <c:v>20</c:v>
                </c:pt>
                <c:pt idx="211">
                  <c:v>14</c:v>
                </c:pt>
                <c:pt idx="212">
                  <c:v>15</c:v>
                </c:pt>
                <c:pt idx="213">
                  <c:v>25</c:v>
                </c:pt>
                <c:pt idx="214">
                  <c:v>17</c:v>
                </c:pt>
                <c:pt idx="215">
                  <c:v>23</c:v>
                </c:pt>
                <c:pt idx="216">
                  <c:v>21</c:v>
                </c:pt>
                <c:pt idx="217">
                  <c:v>15</c:v>
                </c:pt>
                <c:pt idx="218">
                  <c:v>27</c:v>
                </c:pt>
                <c:pt idx="219">
                  <c:v>14</c:v>
                </c:pt>
                <c:pt idx="220">
                  <c:v>9</c:v>
                </c:pt>
                <c:pt idx="221">
                  <c:v>17</c:v>
                </c:pt>
                <c:pt idx="222">
                  <c:v>20</c:v>
                </c:pt>
                <c:pt idx="223">
                  <c:v>22</c:v>
                </c:pt>
                <c:pt idx="224">
                  <c:v>25</c:v>
                </c:pt>
                <c:pt idx="225">
                  <c:v>26</c:v>
                </c:pt>
                <c:pt idx="226">
                  <c:v>17</c:v>
                </c:pt>
                <c:pt idx="227">
                  <c:v>20</c:v>
                </c:pt>
                <c:pt idx="228">
                  <c:v>15</c:v>
                </c:pt>
                <c:pt idx="229">
                  <c:v>23</c:v>
                </c:pt>
                <c:pt idx="230">
                  <c:v>17</c:v>
                </c:pt>
                <c:pt idx="231">
                  <c:v>21</c:v>
                </c:pt>
                <c:pt idx="232">
                  <c:v>19</c:v>
                </c:pt>
                <c:pt idx="233">
                  <c:v>12</c:v>
                </c:pt>
                <c:pt idx="234">
                  <c:v>25</c:v>
                </c:pt>
                <c:pt idx="235">
                  <c:v>20</c:v>
                </c:pt>
                <c:pt idx="236">
                  <c:v>11</c:v>
                </c:pt>
                <c:pt idx="237">
                  <c:v>12</c:v>
                </c:pt>
                <c:pt idx="238">
                  <c:v>15</c:v>
                </c:pt>
                <c:pt idx="239">
                  <c:v>22</c:v>
                </c:pt>
                <c:pt idx="240">
                  <c:v>15</c:v>
                </c:pt>
                <c:pt idx="241">
                  <c:v>18</c:v>
                </c:pt>
                <c:pt idx="242">
                  <c:v>20</c:v>
                </c:pt>
                <c:pt idx="243">
                  <c:v>18</c:v>
                </c:pt>
                <c:pt idx="244">
                  <c:v>15</c:v>
                </c:pt>
                <c:pt idx="245">
                  <c:v>11</c:v>
                </c:pt>
                <c:pt idx="246">
                  <c:v>8</c:v>
                </c:pt>
                <c:pt idx="247">
                  <c:v>10</c:v>
                </c:pt>
                <c:pt idx="248">
                  <c:v>18</c:v>
                </c:pt>
                <c:pt idx="249">
                  <c:v>16</c:v>
                </c:pt>
                <c:pt idx="250">
                  <c:v>13</c:v>
                </c:pt>
                <c:pt idx="251">
                  <c:v>10</c:v>
                </c:pt>
                <c:pt idx="252">
                  <c:v>9</c:v>
                </c:pt>
                <c:pt idx="253">
                  <c:v>12</c:v>
                </c:pt>
                <c:pt idx="254">
                  <c:v>12</c:v>
                </c:pt>
                <c:pt idx="255">
                  <c:v>10</c:v>
                </c:pt>
                <c:pt idx="256">
                  <c:v>7</c:v>
                </c:pt>
                <c:pt idx="257">
                  <c:v>14</c:v>
                </c:pt>
                <c:pt idx="258">
                  <c:v>16</c:v>
                </c:pt>
                <c:pt idx="259">
                  <c:v>15</c:v>
                </c:pt>
                <c:pt idx="260">
                  <c:v>18</c:v>
                </c:pt>
                <c:pt idx="261">
                  <c:v>11</c:v>
                </c:pt>
                <c:pt idx="262">
                  <c:v>14</c:v>
                </c:pt>
                <c:pt idx="263">
                  <c:v>15</c:v>
                </c:pt>
                <c:pt idx="264">
                  <c:v>7</c:v>
                </c:pt>
                <c:pt idx="265">
                  <c:v>13</c:v>
                </c:pt>
                <c:pt idx="266">
                  <c:v>4</c:v>
                </c:pt>
                <c:pt idx="267">
                  <c:v>8</c:v>
                </c:pt>
                <c:pt idx="268">
                  <c:v>13</c:v>
                </c:pt>
                <c:pt idx="269">
                  <c:v>9</c:v>
                </c:pt>
                <c:pt idx="270">
                  <c:v>7</c:v>
                </c:pt>
                <c:pt idx="271">
                  <c:v>13</c:v>
                </c:pt>
                <c:pt idx="272">
                  <c:v>8</c:v>
                </c:pt>
                <c:pt idx="273">
                  <c:v>8</c:v>
                </c:pt>
                <c:pt idx="274">
                  <c:v>7</c:v>
                </c:pt>
                <c:pt idx="275">
                  <c:v>9</c:v>
                </c:pt>
                <c:pt idx="276">
                  <c:v>8</c:v>
                </c:pt>
                <c:pt idx="277">
                  <c:v>6</c:v>
                </c:pt>
                <c:pt idx="278">
                  <c:v>9</c:v>
                </c:pt>
                <c:pt idx="279">
                  <c:v>8</c:v>
                </c:pt>
                <c:pt idx="280">
                  <c:v>4</c:v>
                </c:pt>
                <c:pt idx="281">
                  <c:v>10</c:v>
                </c:pt>
                <c:pt idx="282">
                  <c:v>12</c:v>
                </c:pt>
                <c:pt idx="283">
                  <c:v>7</c:v>
                </c:pt>
                <c:pt idx="284">
                  <c:v>10</c:v>
                </c:pt>
                <c:pt idx="285">
                  <c:v>5</c:v>
                </c:pt>
                <c:pt idx="286">
                  <c:v>11</c:v>
                </c:pt>
                <c:pt idx="287">
                  <c:v>7</c:v>
                </c:pt>
                <c:pt idx="288">
                  <c:v>8</c:v>
                </c:pt>
                <c:pt idx="289">
                  <c:v>8</c:v>
                </c:pt>
                <c:pt idx="290">
                  <c:v>4</c:v>
                </c:pt>
                <c:pt idx="291">
                  <c:v>8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6</c:v>
                </c:pt>
                <c:pt idx="296">
                  <c:v>2</c:v>
                </c:pt>
                <c:pt idx="297">
                  <c:v>5</c:v>
                </c:pt>
                <c:pt idx="298">
                  <c:v>13</c:v>
                </c:pt>
                <c:pt idx="299">
                  <c:v>15</c:v>
                </c:pt>
                <c:pt idx="300">
                  <c:v>3</c:v>
                </c:pt>
                <c:pt idx="301">
                  <c:v>12</c:v>
                </c:pt>
                <c:pt idx="302">
                  <c:v>10</c:v>
                </c:pt>
                <c:pt idx="303">
                  <c:v>4</c:v>
                </c:pt>
                <c:pt idx="304">
                  <c:v>5</c:v>
                </c:pt>
                <c:pt idx="305">
                  <c:v>3</c:v>
                </c:pt>
                <c:pt idx="306">
                  <c:v>12</c:v>
                </c:pt>
                <c:pt idx="307">
                  <c:v>9</c:v>
                </c:pt>
                <c:pt idx="308">
                  <c:v>10</c:v>
                </c:pt>
                <c:pt idx="309">
                  <c:v>3</c:v>
                </c:pt>
                <c:pt idx="310">
                  <c:v>3</c:v>
                </c:pt>
                <c:pt idx="311">
                  <c:v>4</c:v>
                </c:pt>
                <c:pt idx="312">
                  <c:v>6</c:v>
                </c:pt>
                <c:pt idx="313">
                  <c:v>7</c:v>
                </c:pt>
                <c:pt idx="314">
                  <c:v>6</c:v>
                </c:pt>
                <c:pt idx="315">
                  <c:v>8</c:v>
                </c:pt>
                <c:pt idx="316">
                  <c:v>3</c:v>
                </c:pt>
                <c:pt idx="317">
                  <c:v>4</c:v>
                </c:pt>
                <c:pt idx="318">
                  <c:v>6</c:v>
                </c:pt>
                <c:pt idx="319">
                  <c:v>4</c:v>
                </c:pt>
                <c:pt idx="320">
                  <c:v>1</c:v>
                </c:pt>
                <c:pt idx="321">
                  <c:v>3</c:v>
                </c:pt>
                <c:pt idx="322">
                  <c:v>6</c:v>
                </c:pt>
                <c:pt idx="323">
                  <c:v>5</c:v>
                </c:pt>
                <c:pt idx="324">
                  <c:v>5</c:v>
                </c:pt>
                <c:pt idx="325">
                  <c:v>7</c:v>
                </c:pt>
                <c:pt idx="326">
                  <c:v>8</c:v>
                </c:pt>
                <c:pt idx="327">
                  <c:v>1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3</c:v>
                </c:pt>
                <c:pt idx="332">
                  <c:v>4</c:v>
                </c:pt>
                <c:pt idx="333">
                  <c:v>8</c:v>
                </c:pt>
                <c:pt idx="334">
                  <c:v>5</c:v>
                </c:pt>
                <c:pt idx="335">
                  <c:v>7</c:v>
                </c:pt>
                <c:pt idx="336">
                  <c:v>3</c:v>
                </c:pt>
                <c:pt idx="337">
                  <c:v>5</c:v>
                </c:pt>
                <c:pt idx="338">
                  <c:v>9</c:v>
                </c:pt>
                <c:pt idx="339">
                  <c:v>4</c:v>
                </c:pt>
                <c:pt idx="340">
                  <c:v>5</c:v>
                </c:pt>
                <c:pt idx="341">
                  <c:v>3</c:v>
                </c:pt>
                <c:pt idx="342">
                  <c:v>8</c:v>
                </c:pt>
                <c:pt idx="343">
                  <c:v>7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7</c:v>
                </c:pt>
                <c:pt idx="348">
                  <c:v>10</c:v>
                </c:pt>
                <c:pt idx="349">
                  <c:v>6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4</c:v>
                </c:pt>
                <c:pt idx="354">
                  <c:v>2</c:v>
                </c:pt>
                <c:pt idx="355">
                  <c:v>5</c:v>
                </c:pt>
                <c:pt idx="356">
                  <c:v>5</c:v>
                </c:pt>
                <c:pt idx="357">
                  <c:v>2</c:v>
                </c:pt>
                <c:pt idx="358">
                  <c:v>3</c:v>
                </c:pt>
                <c:pt idx="359">
                  <c:v>7</c:v>
                </c:pt>
                <c:pt idx="360">
                  <c:v>6</c:v>
                </c:pt>
                <c:pt idx="361">
                  <c:v>11</c:v>
                </c:pt>
                <c:pt idx="362">
                  <c:v>8</c:v>
                </c:pt>
                <c:pt idx="363">
                  <c:v>2</c:v>
                </c:pt>
                <c:pt idx="364">
                  <c:v>6</c:v>
                </c:pt>
                <c:pt idx="365">
                  <c:v>8</c:v>
                </c:pt>
                <c:pt idx="366">
                  <c:v>2</c:v>
                </c:pt>
                <c:pt idx="367">
                  <c:v>2</c:v>
                </c:pt>
                <c:pt idx="368">
                  <c:v>3</c:v>
                </c:pt>
                <c:pt idx="369">
                  <c:v>3</c:v>
                </c:pt>
                <c:pt idx="370">
                  <c:v>5</c:v>
                </c:pt>
                <c:pt idx="371">
                  <c:v>5</c:v>
                </c:pt>
                <c:pt idx="372">
                  <c:v>3</c:v>
                </c:pt>
                <c:pt idx="373">
                  <c:v>3</c:v>
                </c:pt>
                <c:pt idx="374">
                  <c:v>1</c:v>
                </c:pt>
                <c:pt idx="375">
                  <c:v>5</c:v>
                </c:pt>
                <c:pt idx="376">
                  <c:v>3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6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4</c:v>
                </c:pt>
                <c:pt idx="385">
                  <c:v>4</c:v>
                </c:pt>
                <c:pt idx="386">
                  <c:v>5</c:v>
                </c:pt>
                <c:pt idx="387">
                  <c:v>1</c:v>
                </c:pt>
                <c:pt idx="388">
                  <c:v>2</c:v>
                </c:pt>
                <c:pt idx="389">
                  <c:v>5</c:v>
                </c:pt>
                <c:pt idx="390">
                  <c:v>3</c:v>
                </c:pt>
                <c:pt idx="391">
                  <c:v>7</c:v>
                </c:pt>
                <c:pt idx="392">
                  <c:v>5</c:v>
                </c:pt>
                <c:pt idx="393">
                  <c:v>2</c:v>
                </c:pt>
                <c:pt idx="394">
                  <c:v>1</c:v>
                </c:pt>
                <c:pt idx="395">
                  <c:v>1</c:v>
                </c:pt>
                <c:pt idx="396">
                  <c:v>4</c:v>
                </c:pt>
                <c:pt idx="397">
                  <c:v>6</c:v>
                </c:pt>
                <c:pt idx="398">
                  <c:v>5</c:v>
                </c:pt>
                <c:pt idx="399">
                  <c:v>3</c:v>
                </c:pt>
                <c:pt idx="400">
                  <c:v>2</c:v>
                </c:pt>
                <c:pt idx="401">
                  <c:v>5</c:v>
                </c:pt>
                <c:pt idx="402">
                  <c:v>4</c:v>
                </c:pt>
                <c:pt idx="403">
                  <c:v>2</c:v>
                </c:pt>
                <c:pt idx="404">
                  <c:v>4</c:v>
                </c:pt>
                <c:pt idx="405">
                  <c:v>6</c:v>
                </c:pt>
                <c:pt idx="406">
                  <c:v>2</c:v>
                </c:pt>
                <c:pt idx="407">
                  <c:v>3</c:v>
                </c:pt>
                <c:pt idx="408">
                  <c:v>6</c:v>
                </c:pt>
                <c:pt idx="409">
                  <c:v>5</c:v>
                </c:pt>
                <c:pt idx="410">
                  <c:v>2</c:v>
                </c:pt>
                <c:pt idx="411">
                  <c:v>6</c:v>
                </c:pt>
                <c:pt idx="412">
                  <c:v>5</c:v>
                </c:pt>
                <c:pt idx="413">
                  <c:v>5</c:v>
                </c:pt>
                <c:pt idx="414">
                  <c:v>6</c:v>
                </c:pt>
                <c:pt idx="415">
                  <c:v>5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4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4</c:v>
                </c:pt>
                <c:pt idx="426">
                  <c:v>5</c:v>
                </c:pt>
                <c:pt idx="427">
                  <c:v>2</c:v>
                </c:pt>
                <c:pt idx="428">
                  <c:v>3</c:v>
                </c:pt>
                <c:pt idx="429">
                  <c:v>4</c:v>
                </c:pt>
                <c:pt idx="430">
                  <c:v>4</c:v>
                </c:pt>
                <c:pt idx="431">
                  <c:v>3</c:v>
                </c:pt>
                <c:pt idx="432">
                  <c:v>4</c:v>
                </c:pt>
                <c:pt idx="433">
                  <c:v>7</c:v>
                </c:pt>
                <c:pt idx="434">
                  <c:v>7</c:v>
                </c:pt>
                <c:pt idx="435">
                  <c:v>6</c:v>
                </c:pt>
                <c:pt idx="436">
                  <c:v>3</c:v>
                </c:pt>
                <c:pt idx="437">
                  <c:v>9</c:v>
                </c:pt>
                <c:pt idx="438">
                  <c:v>11</c:v>
                </c:pt>
                <c:pt idx="439">
                  <c:v>6</c:v>
                </c:pt>
                <c:pt idx="440">
                  <c:v>4</c:v>
                </c:pt>
                <c:pt idx="441">
                  <c:v>4</c:v>
                </c:pt>
                <c:pt idx="442">
                  <c:v>2</c:v>
                </c:pt>
                <c:pt idx="443">
                  <c:v>3</c:v>
                </c:pt>
                <c:pt idx="444">
                  <c:v>5</c:v>
                </c:pt>
                <c:pt idx="445">
                  <c:v>8</c:v>
                </c:pt>
                <c:pt idx="446">
                  <c:v>3</c:v>
                </c:pt>
                <c:pt idx="447">
                  <c:v>4</c:v>
                </c:pt>
                <c:pt idx="448">
                  <c:v>1</c:v>
                </c:pt>
                <c:pt idx="449">
                  <c:v>4</c:v>
                </c:pt>
                <c:pt idx="450">
                  <c:v>2</c:v>
                </c:pt>
                <c:pt idx="451">
                  <c:v>4</c:v>
                </c:pt>
                <c:pt idx="452">
                  <c:v>4</c:v>
                </c:pt>
                <c:pt idx="453">
                  <c:v>6</c:v>
                </c:pt>
                <c:pt idx="454">
                  <c:v>2</c:v>
                </c:pt>
                <c:pt idx="455">
                  <c:v>5</c:v>
                </c:pt>
                <c:pt idx="456">
                  <c:v>4</c:v>
                </c:pt>
                <c:pt idx="457">
                  <c:v>3</c:v>
                </c:pt>
                <c:pt idx="458">
                  <c:v>3</c:v>
                </c:pt>
                <c:pt idx="459">
                  <c:v>4</c:v>
                </c:pt>
                <c:pt idx="460">
                  <c:v>3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1</c:v>
                </c:pt>
                <c:pt idx="465">
                  <c:v>3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1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3</c:v>
                </c:pt>
                <c:pt idx="474">
                  <c:v>3</c:v>
                </c:pt>
                <c:pt idx="475">
                  <c:v>1</c:v>
                </c:pt>
                <c:pt idx="476">
                  <c:v>2</c:v>
                </c:pt>
                <c:pt idx="477">
                  <c:v>1</c:v>
                </c:pt>
                <c:pt idx="478">
                  <c:v>3</c:v>
                </c:pt>
                <c:pt idx="479">
                  <c:v>1</c:v>
                </c:pt>
                <c:pt idx="480">
                  <c:v>1</c:v>
                </c:pt>
                <c:pt idx="481">
                  <c:v>3</c:v>
                </c:pt>
                <c:pt idx="482">
                  <c:v>1</c:v>
                </c:pt>
                <c:pt idx="483">
                  <c:v>2</c:v>
                </c:pt>
                <c:pt idx="484">
                  <c:v>3</c:v>
                </c:pt>
                <c:pt idx="485">
                  <c:v>3</c:v>
                </c:pt>
                <c:pt idx="486">
                  <c:v>1</c:v>
                </c:pt>
                <c:pt idx="487">
                  <c:v>2</c:v>
                </c:pt>
                <c:pt idx="488">
                  <c:v>1</c:v>
                </c:pt>
                <c:pt idx="489">
                  <c:v>4</c:v>
                </c:pt>
                <c:pt idx="490">
                  <c:v>3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1</c:v>
                </c:pt>
                <c:pt idx="495">
                  <c:v>1</c:v>
                </c:pt>
                <c:pt idx="496">
                  <c:v>2</c:v>
                </c:pt>
                <c:pt idx="497">
                  <c:v>2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2</c:v>
                </c:pt>
                <c:pt idx="505">
                  <c:v>1</c:v>
                </c:pt>
                <c:pt idx="506">
                  <c:v>4</c:v>
                </c:pt>
                <c:pt idx="507">
                  <c:v>3</c:v>
                </c:pt>
                <c:pt idx="508">
                  <c:v>1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1</c:v>
                </c:pt>
                <c:pt idx="521">
                  <c:v>2</c:v>
                </c:pt>
                <c:pt idx="522">
                  <c:v>1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1</c:v>
                </c:pt>
                <c:pt idx="527">
                  <c:v>1</c:v>
                </c:pt>
                <c:pt idx="528">
                  <c:v>2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2</c:v>
                </c:pt>
                <c:pt idx="539">
                  <c:v>1</c:v>
                </c:pt>
                <c:pt idx="540">
                  <c:v>1</c:v>
                </c:pt>
                <c:pt idx="541">
                  <c:v>5</c:v>
                </c:pt>
                <c:pt idx="542">
                  <c:v>2</c:v>
                </c:pt>
                <c:pt idx="543">
                  <c:v>1</c:v>
                </c:pt>
                <c:pt idx="544">
                  <c:v>1</c:v>
                </c:pt>
                <c:pt idx="545">
                  <c:v>3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4</c:v>
                </c:pt>
                <c:pt idx="556">
                  <c:v>2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2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2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2</c:v>
                </c:pt>
                <c:pt idx="593">
                  <c:v>1</c:v>
                </c:pt>
                <c:pt idx="594">
                  <c:v>4</c:v>
                </c:pt>
                <c:pt idx="595">
                  <c:v>1</c:v>
                </c:pt>
                <c:pt idx="596">
                  <c:v>1</c:v>
                </c:pt>
                <c:pt idx="597">
                  <c:v>3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2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2</c:v>
                </c:pt>
                <c:pt idx="633">
                  <c:v>1</c:v>
                </c:pt>
                <c:pt idx="634">
                  <c:v>2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2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2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2-4655-A7D7-C980B822D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4446667308967"/>
          <c:y val="8.2633772569247463E-2"/>
          <c:w val="0.85279123146064872"/>
          <c:h val="0.8225273002546112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distrNumRows!$A$2:$A$747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</c:numCache>
            </c:numRef>
          </c:cat>
          <c:val>
            <c:numRef>
              <c:f>distrNumRows!$B$2:$B$747</c:f>
              <c:numCache>
                <c:formatCode>General</c:formatCode>
                <c:ptCount val="20"/>
                <c:pt idx="0">
                  <c:v>8191</c:v>
                </c:pt>
                <c:pt idx="1">
                  <c:v>31791</c:v>
                </c:pt>
                <c:pt idx="2">
                  <c:v>44612</c:v>
                </c:pt>
                <c:pt idx="3">
                  <c:v>54034</c:v>
                </c:pt>
                <c:pt idx="4">
                  <c:v>60693</c:v>
                </c:pt>
                <c:pt idx="5">
                  <c:v>40357</c:v>
                </c:pt>
                <c:pt idx="6">
                  <c:v>34593</c:v>
                </c:pt>
                <c:pt idx="7">
                  <c:v>29554</c:v>
                </c:pt>
                <c:pt idx="8">
                  <c:v>26942</c:v>
                </c:pt>
                <c:pt idx="9">
                  <c:v>19451</c:v>
                </c:pt>
                <c:pt idx="10">
                  <c:v>18469</c:v>
                </c:pt>
                <c:pt idx="11">
                  <c:v>13688</c:v>
                </c:pt>
                <c:pt idx="12">
                  <c:v>12277</c:v>
                </c:pt>
                <c:pt idx="13">
                  <c:v>9821</c:v>
                </c:pt>
                <c:pt idx="14">
                  <c:v>11623</c:v>
                </c:pt>
                <c:pt idx="15">
                  <c:v>7980</c:v>
                </c:pt>
                <c:pt idx="16">
                  <c:v>7523</c:v>
                </c:pt>
                <c:pt idx="17">
                  <c:v>6268</c:v>
                </c:pt>
                <c:pt idx="18">
                  <c:v>7170</c:v>
                </c:pt>
                <c:pt idx="19">
                  <c:v>5448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9-4719-A5BF-AA82387B4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439544"/>
        <c:axId val="797443480"/>
      </c:barChart>
      <c:catAx>
        <c:axId val="797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43480"/>
        <c:crosses val="autoZero"/>
        <c:auto val="1"/>
        <c:lblAlgn val="ctr"/>
        <c:lblOffset val="100"/>
        <c:noMultiLvlLbl val="0"/>
      </c:catAx>
      <c:valAx>
        <c:axId val="7974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9743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distrNullValues!$A$2:$A$897</c:f>
              <c:numCache>
                <c:formatCode>General</c:formatCode>
                <c:ptCount val="8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422</c:v>
                </c:pt>
                <c:pt idx="420">
                  <c:v>425</c:v>
                </c:pt>
                <c:pt idx="421">
                  <c:v>426</c:v>
                </c:pt>
                <c:pt idx="422">
                  <c:v>428</c:v>
                </c:pt>
                <c:pt idx="423">
                  <c:v>429</c:v>
                </c:pt>
                <c:pt idx="424">
                  <c:v>430</c:v>
                </c:pt>
                <c:pt idx="425">
                  <c:v>431</c:v>
                </c:pt>
                <c:pt idx="426">
                  <c:v>432</c:v>
                </c:pt>
                <c:pt idx="427">
                  <c:v>434</c:v>
                </c:pt>
                <c:pt idx="428">
                  <c:v>435</c:v>
                </c:pt>
                <c:pt idx="429">
                  <c:v>436</c:v>
                </c:pt>
                <c:pt idx="430">
                  <c:v>437</c:v>
                </c:pt>
                <c:pt idx="431">
                  <c:v>438</c:v>
                </c:pt>
                <c:pt idx="432">
                  <c:v>439</c:v>
                </c:pt>
                <c:pt idx="433">
                  <c:v>440</c:v>
                </c:pt>
                <c:pt idx="434">
                  <c:v>442</c:v>
                </c:pt>
                <c:pt idx="435">
                  <c:v>443</c:v>
                </c:pt>
                <c:pt idx="436">
                  <c:v>444</c:v>
                </c:pt>
                <c:pt idx="437">
                  <c:v>445</c:v>
                </c:pt>
                <c:pt idx="438">
                  <c:v>446</c:v>
                </c:pt>
                <c:pt idx="439">
                  <c:v>447</c:v>
                </c:pt>
                <c:pt idx="440">
                  <c:v>448</c:v>
                </c:pt>
                <c:pt idx="441">
                  <c:v>449</c:v>
                </c:pt>
                <c:pt idx="442">
                  <c:v>450</c:v>
                </c:pt>
                <c:pt idx="443">
                  <c:v>451</c:v>
                </c:pt>
                <c:pt idx="444">
                  <c:v>452</c:v>
                </c:pt>
                <c:pt idx="445">
                  <c:v>453</c:v>
                </c:pt>
                <c:pt idx="446">
                  <c:v>454</c:v>
                </c:pt>
                <c:pt idx="447">
                  <c:v>455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484</c:v>
                </c:pt>
                <c:pt idx="473">
                  <c:v>485</c:v>
                </c:pt>
                <c:pt idx="474">
                  <c:v>486</c:v>
                </c:pt>
                <c:pt idx="475">
                  <c:v>487</c:v>
                </c:pt>
                <c:pt idx="476">
                  <c:v>491</c:v>
                </c:pt>
                <c:pt idx="477">
                  <c:v>492</c:v>
                </c:pt>
                <c:pt idx="478">
                  <c:v>493</c:v>
                </c:pt>
                <c:pt idx="479">
                  <c:v>495</c:v>
                </c:pt>
                <c:pt idx="480">
                  <c:v>496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508</c:v>
                </c:pt>
                <c:pt idx="491">
                  <c:v>509</c:v>
                </c:pt>
                <c:pt idx="492">
                  <c:v>510</c:v>
                </c:pt>
                <c:pt idx="493">
                  <c:v>511</c:v>
                </c:pt>
                <c:pt idx="494">
                  <c:v>512</c:v>
                </c:pt>
                <c:pt idx="495">
                  <c:v>513</c:v>
                </c:pt>
                <c:pt idx="496">
                  <c:v>514</c:v>
                </c:pt>
                <c:pt idx="497">
                  <c:v>515</c:v>
                </c:pt>
                <c:pt idx="498">
                  <c:v>516</c:v>
                </c:pt>
                <c:pt idx="499">
                  <c:v>517</c:v>
                </c:pt>
                <c:pt idx="500">
                  <c:v>518</c:v>
                </c:pt>
                <c:pt idx="501">
                  <c:v>521</c:v>
                </c:pt>
                <c:pt idx="502">
                  <c:v>523</c:v>
                </c:pt>
                <c:pt idx="503">
                  <c:v>524</c:v>
                </c:pt>
                <c:pt idx="504">
                  <c:v>526</c:v>
                </c:pt>
                <c:pt idx="505">
                  <c:v>527</c:v>
                </c:pt>
                <c:pt idx="506">
                  <c:v>528</c:v>
                </c:pt>
                <c:pt idx="507">
                  <c:v>529</c:v>
                </c:pt>
                <c:pt idx="508">
                  <c:v>530</c:v>
                </c:pt>
                <c:pt idx="509">
                  <c:v>531</c:v>
                </c:pt>
                <c:pt idx="510">
                  <c:v>532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538</c:v>
                </c:pt>
                <c:pt idx="517">
                  <c:v>539</c:v>
                </c:pt>
                <c:pt idx="518">
                  <c:v>542</c:v>
                </c:pt>
                <c:pt idx="519">
                  <c:v>543</c:v>
                </c:pt>
                <c:pt idx="520">
                  <c:v>544</c:v>
                </c:pt>
                <c:pt idx="521">
                  <c:v>545</c:v>
                </c:pt>
                <c:pt idx="522">
                  <c:v>546</c:v>
                </c:pt>
                <c:pt idx="523">
                  <c:v>547</c:v>
                </c:pt>
                <c:pt idx="524">
                  <c:v>548</c:v>
                </c:pt>
                <c:pt idx="525">
                  <c:v>549</c:v>
                </c:pt>
                <c:pt idx="526">
                  <c:v>550</c:v>
                </c:pt>
                <c:pt idx="527">
                  <c:v>551</c:v>
                </c:pt>
                <c:pt idx="528">
                  <c:v>554</c:v>
                </c:pt>
                <c:pt idx="529">
                  <c:v>555</c:v>
                </c:pt>
                <c:pt idx="530">
                  <c:v>556</c:v>
                </c:pt>
                <c:pt idx="531">
                  <c:v>557</c:v>
                </c:pt>
                <c:pt idx="532">
                  <c:v>564</c:v>
                </c:pt>
                <c:pt idx="533">
                  <c:v>565</c:v>
                </c:pt>
                <c:pt idx="534">
                  <c:v>566</c:v>
                </c:pt>
                <c:pt idx="535">
                  <c:v>567</c:v>
                </c:pt>
                <c:pt idx="536">
                  <c:v>568</c:v>
                </c:pt>
                <c:pt idx="537">
                  <c:v>569</c:v>
                </c:pt>
                <c:pt idx="538">
                  <c:v>571</c:v>
                </c:pt>
                <c:pt idx="539">
                  <c:v>572</c:v>
                </c:pt>
                <c:pt idx="540">
                  <c:v>573</c:v>
                </c:pt>
                <c:pt idx="541">
                  <c:v>574</c:v>
                </c:pt>
                <c:pt idx="542">
                  <c:v>576</c:v>
                </c:pt>
                <c:pt idx="543">
                  <c:v>577</c:v>
                </c:pt>
                <c:pt idx="544">
                  <c:v>578</c:v>
                </c:pt>
                <c:pt idx="545">
                  <c:v>579</c:v>
                </c:pt>
                <c:pt idx="546">
                  <c:v>580</c:v>
                </c:pt>
                <c:pt idx="547">
                  <c:v>581</c:v>
                </c:pt>
                <c:pt idx="548">
                  <c:v>582</c:v>
                </c:pt>
                <c:pt idx="549">
                  <c:v>583</c:v>
                </c:pt>
                <c:pt idx="550">
                  <c:v>586</c:v>
                </c:pt>
                <c:pt idx="551">
                  <c:v>587</c:v>
                </c:pt>
                <c:pt idx="552">
                  <c:v>588</c:v>
                </c:pt>
                <c:pt idx="553">
                  <c:v>591</c:v>
                </c:pt>
                <c:pt idx="554">
                  <c:v>592</c:v>
                </c:pt>
                <c:pt idx="555">
                  <c:v>594</c:v>
                </c:pt>
                <c:pt idx="556">
                  <c:v>598</c:v>
                </c:pt>
                <c:pt idx="557">
                  <c:v>600</c:v>
                </c:pt>
                <c:pt idx="558">
                  <c:v>603</c:v>
                </c:pt>
                <c:pt idx="559">
                  <c:v>604</c:v>
                </c:pt>
                <c:pt idx="560">
                  <c:v>608</c:v>
                </c:pt>
                <c:pt idx="561">
                  <c:v>609</c:v>
                </c:pt>
                <c:pt idx="562">
                  <c:v>611</c:v>
                </c:pt>
                <c:pt idx="563">
                  <c:v>614</c:v>
                </c:pt>
                <c:pt idx="564">
                  <c:v>615</c:v>
                </c:pt>
                <c:pt idx="565">
                  <c:v>616</c:v>
                </c:pt>
                <c:pt idx="566">
                  <c:v>617</c:v>
                </c:pt>
                <c:pt idx="567">
                  <c:v>618</c:v>
                </c:pt>
                <c:pt idx="568">
                  <c:v>619</c:v>
                </c:pt>
                <c:pt idx="569">
                  <c:v>620</c:v>
                </c:pt>
                <c:pt idx="570">
                  <c:v>622</c:v>
                </c:pt>
                <c:pt idx="571">
                  <c:v>624</c:v>
                </c:pt>
                <c:pt idx="572">
                  <c:v>625</c:v>
                </c:pt>
                <c:pt idx="573">
                  <c:v>627</c:v>
                </c:pt>
                <c:pt idx="574">
                  <c:v>628</c:v>
                </c:pt>
                <c:pt idx="575">
                  <c:v>629</c:v>
                </c:pt>
                <c:pt idx="576">
                  <c:v>630</c:v>
                </c:pt>
                <c:pt idx="577">
                  <c:v>632</c:v>
                </c:pt>
                <c:pt idx="578">
                  <c:v>635</c:v>
                </c:pt>
                <c:pt idx="579">
                  <c:v>638</c:v>
                </c:pt>
                <c:pt idx="580">
                  <c:v>640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650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658</c:v>
                </c:pt>
                <c:pt idx="593">
                  <c:v>659</c:v>
                </c:pt>
                <c:pt idx="594">
                  <c:v>660</c:v>
                </c:pt>
                <c:pt idx="595">
                  <c:v>663</c:v>
                </c:pt>
                <c:pt idx="596">
                  <c:v>664</c:v>
                </c:pt>
                <c:pt idx="597">
                  <c:v>666</c:v>
                </c:pt>
                <c:pt idx="598">
                  <c:v>667</c:v>
                </c:pt>
                <c:pt idx="599">
                  <c:v>668</c:v>
                </c:pt>
                <c:pt idx="600">
                  <c:v>669</c:v>
                </c:pt>
                <c:pt idx="601">
                  <c:v>673</c:v>
                </c:pt>
                <c:pt idx="602">
                  <c:v>675</c:v>
                </c:pt>
                <c:pt idx="603">
                  <c:v>676</c:v>
                </c:pt>
                <c:pt idx="604">
                  <c:v>677</c:v>
                </c:pt>
                <c:pt idx="605">
                  <c:v>678</c:v>
                </c:pt>
                <c:pt idx="606">
                  <c:v>681</c:v>
                </c:pt>
                <c:pt idx="607">
                  <c:v>686</c:v>
                </c:pt>
                <c:pt idx="608">
                  <c:v>687</c:v>
                </c:pt>
                <c:pt idx="609">
                  <c:v>688</c:v>
                </c:pt>
                <c:pt idx="610">
                  <c:v>691</c:v>
                </c:pt>
                <c:pt idx="611">
                  <c:v>693</c:v>
                </c:pt>
                <c:pt idx="612">
                  <c:v>695</c:v>
                </c:pt>
                <c:pt idx="613">
                  <c:v>696</c:v>
                </c:pt>
                <c:pt idx="614">
                  <c:v>700</c:v>
                </c:pt>
                <c:pt idx="615">
                  <c:v>701</c:v>
                </c:pt>
                <c:pt idx="616">
                  <c:v>703</c:v>
                </c:pt>
                <c:pt idx="617">
                  <c:v>706</c:v>
                </c:pt>
                <c:pt idx="618">
                  <c:v>707</c:v>
                </c:pt>
                <c:pt idx="619">
                  <c:v>708</c:v>
                </c:pt>
                <c:pt idx="620">
                  <c:v>713</c:v>
                </c:pt>
                <c:pt idx="621">
                  <c:v>714</c:v>
                </c:pt>
                <c:pt idx="622">
                  <c:v>716</c:v>
                </c:pt>
                <c:pt idx="623">
                  <c:v>720</c:v>
                </c:pt>
                <c:pt idx="624">
                  <c:v>722</c:v>
                </c:pt>
                <c:pt idx="625">
                  <c:v>728</c:v>
                </c:pt>
                <c:pt idx="626">
                  <c:v>730</c:v>
                </c:pt>
                <c:pt idx="627">
                  <c:v>731</c:v>
                </c:pt>
                <c:pt idx="628">
                  <c:v>738</c:v>
                </c:pt>
                <c:pt idx="629">
                  <c:v>739</c:v>
                </c:pt>
                <c:pt idx="630">
                  <c:v>740</c:v>
                </c:pt>
                <c:pt idx="631">
                  <c:v>741</c:v>
                </c:pt>
                <c:pt idx="632">
                  <c:v>742</c:v>
                </c:pt>
                <c:pt idx="633">
                  <c:v>744</c:v>
                </c:pt>
                <c:pt idx="634">
                  <c:v>749</c:v>
                </c:pt>
                <c:pt idx="635">
                  <c:v>752</c:v>
                </c:pt>
                <c:pt idx="636">
                  <c:v>758</c:v>
                </c:pt>
                <c:pt idx="637">
                  <c:v>761</c:v>
                </c:pt>
                <c:pt idx="638">
                  <c:v>763</c:v>
                </c:pt>
                <c:pt idx="639">
                  <c:v>764</c:v>
                </c:pt>
                <c:pt idx="640">
                  <c:v>768</c:v>
                </c:pt>
                <c:pt idx="641">
                  <c:v>774</c:v>
                </c:pt>
                <c:pt idx="642">
                  <c:v>777</c:v>
                </c:pt>
                <c:pt idx="643">
                  <c:v>778</c:v>
                </c:pt>
                <c:pt idx="644">
                  <c:v>779</c:v>
                </c:pt>
                <c:pt idx="645">
                  <c:v>780</c:v>
                </c:pt>
                <c:pt idx="646">
                  <c:v>782</c:v>
                </c:pt>
                <c:pt idx="647">
                  <c:v>783</c:v>
                </c:pt>
                <c:pt idx="648">
                  <c:v>784</c:v>
                </c:pt>
                <c:pt idx="649">
                  <c:v>785</c:v>
                </c:pt>
                <c:pt idx="650">
                  <c:v>788</c:v>
                </c:pt>
                <c:pt idx="651">
                  <c:v>791</c:v>
                </c:pt>
                <c:pt idx="652">
                  <c:v>792</c:v>
                </c:pt>
                <c:pt idx="653">
                  <c:v>793</c:v>
                </c:pt>
                <c:pt idx="654">
                  <c:v>794</c:v>
                </c:pt>
                <c:pt idx="655">
                  <c:v>795</c:v>
                </c:pt>
                <c:pt idx="656">
                  <c:v>796</c:v>
                </c:pt>
                <c:pt idx="657">
                  <c:v>798</c:v>
                </c:pt>
                <c:pt idx="658">
                  <c:v>799</c:v>
                </c:pt>
                <c:pt idx="659">
                  <c:v>801</c:v>
                </c:pt>
                <c:pt idx="660">
                  <c:v>804</c:v>
                </c:pt>
                <c:pt idx="661">
                  <c:v>805</c:v>
                </c:pt>
                <c:pt idx="662">
                  <c:v>808</c:v>
                </c:pt>
                <c:pt idx="663">
                  <c:v>809</c:v>
                </c:pt>
                <c:pt idx="664">
                  <c:v>810</c:v>
                </c:pt>
                <c:pt idx="665">
                  <c:v>812</c:v>
                </c:pt>
                <c:pt idx="666">
                  <c:v>815</c:v>
                </c:pt>
                <c:pt idx="667">
                  <c:v>819</c:v>
                </c:pt>
                <c:pt idx="668">
                  <c:v>821</c:v>
                </c:pt>
                <c:pt idx="669">
                  <c:v>822</c:v>
                </c:pt>
                <c:pt idx="670">
                  <c:v>824</c:v>
                </c:pt>
                <c:pt idx="671">
                  <c:v>826</c:v>
                </c:pt>
                <c:pt idx="672">
                  <c:v>827</c:v>
                </c:pt>
                <c:pt idx="673">
                  <c:v>828</c:v>
                </c:pt>
                <c:pt idx="674">
                  <c:v>829</c:v>
                </c:pt>
                <c:pt idx="675">
                  <c:v>832</c:v>
                </c:pt>
                <c:pt idx="676">
                  <c:v>835</c:v>
                </c:pt>
                <c:pt idx="677">
                  <c:v>836</c:v>
                </c:pt>
                <c:pt idx="678">
                  <c:v>838</c:v>
                </c:pt>
                <c:pt idx="679">
                  <c:v>840</c:v>
                </c:pt>
                <c:pt idx="680">
                  <c:v>841</c:v>
                </c:pt>
                <c:pt idx="681">
                  <c:v>844</c:v>
                </c:pt>
                <c:pt idx="682">
                  <c:v>846</c:v>
                </c:pt>
                <c:pt idx="683">
                  <c:v>848</c:v>
                </c:pt>
                <c:pt idx="684">
                  <c:v>849</c:v>
                </c:pt>
                <c:pt idx="685">
                  <c:v>855</c:v>
                </c:pt>
                <c:pt idx="686">
                  <c:v>856</c:v>
                </c:pt>
                <c:pt idx="687">
                  <c:v>860</c:v>
                </c:pt>
                <c:pt idx="688">
                  <c:v>862</c:v>
                </c:pt>
                <c:pt idx="689">
                  <c:v>863</c:v>
                </c:pt>
                <c:pt idx="690">
                  <c:v>865</c:v>
                </c:pt>
                <c:pt idx="691">
                  <c:v>866</c:v>
                </c:pt>
                <c:pt idx="692">
                  <c:v>868</c:v>
                </c:pt>
                <c:pt idx="693">
                  <c:v>869</c:v>
                </c:pt>
                <c:pt idx="694">
                  <c:v>874</c:v>
                </c:pt>
                <c:pt idx="695">
                  <c:v>875</c:v>
                </c:pt>
                <c:pt idx="696">
                  <c:v>877</c:v>
                </c:pt>
                <c:pt idx="697">
                  <c:v>883</c:v>
                </c:pt>
                <c:pt idx="698">
                  <c:v>891</c:v>
                </c:pt>
                <c:pt idx="699">
                  <c:v>893</c:v>
                </c:pt>
                <c:pt idx="700">
                  <c:v>895</c:v>
                </c:pt>
                <c:pt idx="701">
                  <c:v>898</c:v>
                </c:pt>
                <c:pt idx="702">
                  <c:v>905</c:v>
                </c:pt>
                <c:pt idx="703">
                  <c:v>906</c:v>
                </c:pt>
                <c:pt idx="704">
                  <c:v>907</c:v>
                </c:pt>
                <c:pt idx="705">
                  <c:v>909</c:v>
                </c:pt>
                <c:pt idx="706">
                  <c:v>910</c:v>
                </c:pt>
                <c:pt idx="707">
                  <c:v>916</c:v>
                </c:pt>
                <c:pt idx="708">
                  <c:v>917</c:v>
                </c:pt>
                <c:pt idx="709">
                  <c:v>921</c:v>
                </c:pt>
                <c:pt idx="710">
                  <c:v>926</c:v>
                </c:pt>
                <c:pt idx="711">
                  <c:v>927</c:v>
                </c:pt>
                <c:pt idx="712">
                  <c:v>928</c:v>
                </c:pt>
                <c:pt idx="713">
                  <c:v>930</c:v>
                </c:pt>
                <c:pt idx="714">
                  <c:v>932</c:v>
                </c:pt>
                <c:pt idx="715">
                  <c:v>934</c:v>
                </c:pt>
                <c:pt idx="716">
                  <c:v>939</c:v>
                </c:pt>
                <c:pt idx="717">
                  <c:v>942</c:v>
                </c:pt>
                <c:pt idx="718">
                  <c:v>947</c:v>
                </c:pt>
                <c:pt idx="719">
                  <c:v>951</c:v>
                </c:pt>
                <c:pt idx="720">
                  <c:v>959</c:v>
                </c:pt>
                <c:pt idx="721">
                  <c:v>964</c:v>
                </c:pt>
                <c:pt idx="722">
                  <c:v>965</c:v>
                </c:pt>
                <c:pt idx="723">
                  <c:v>967</c:v>
                </c:pt>
                <c:pt idx="724">
                  <c:v>973</c:v>
                </c:pt>
                <c:pt idx="725">
                  <c:v>974</c:v>
                </c:pt>
                <c:pt idx="726">
                  <c:v>979</c:v>
                </c:pt>
                <c:pt idx="727">
                  <c:v>982</c:v>
                </c:pt>
                <c:pt idx="728">
                  <c:v>983</c:v>
                </c:pt>
                <c:pt idx="729">
                  <c:v>996</c:v>
                </c:pt>
                <c:pt idx="730">
                  <c:v>999</c:v>
                </c:pt>
                <c:pt idx="731">
                  <c:v>1015</c:v>
                </c:pt>
                <c:pt idx="732">
                  <c:v>1016</c:v>
                </c:pt>
                <c:pt idx="733">
                  <c:v>1020</c:v>
                </c:pt>
                <c:pt idx="734">
                  <c:v>1021</c:v>
                </c:pt>
                <c:pt idx="735">
                  <c:v>1023</c:v>
                </c:pt>
                <c:pt idx="736">
                  <c:v>1029</c:v>
                </c:pt>
                <c:pt idx="737">
                  <c:v>1030</c:v>
                </c:pt>
                <c:pt idx="738">
                  <c:v>1045</c:v>
                </c:pt>
                <c:pt idx="739">
                  <c:v>1046</c:v>
                </c:pt>
                <c:pt idx="740">
                  <c:v>1058</c:v>
                </c:pt>
                <c:pt idx="741">
                  <c:v>1061</c:v>
                </c:pt>
                <c:pt idx="742">
                  <c:v>1067</c:v>
                </c:pt>
                <c:pt idx="743">
                  <c:v>1073</c:v>
                </c:pt>
                <c:pt idx="744">
                  <c:v>1074</c:v>
                </c:pt>
                <c:pt idx="745">
                  <c:v>1079</c:v>
                </c:pt>
                <c:pt idx="746">
                  <c:v>1087</c:v>
                </c:pt>
                <c:pt idx="747">
                  <c:v>1089</c:v>
                </c:pt>
                <c:pt idx="748">
                  <c:v>1092</c:v>
                </c:pt>
                <c:pt idx="749">
                  <c:v>1097</c:v>
                </c:pt>
                <c:pt idx="750">
                  <c:v>1114</c:v>
                </c:pt>
                <c:pt idx="751">
                  <c:v>1118</c:v>
                </c:pt>
                <c:pt idx="752">
                  <c:v>1123</c:v>
                </c:pt>
                <c:pt idx="753">
                  <c:v>1129</c:v>
                </c:pt>
                <c:pt idx="754">
                  <c:v>1130</c:v>
                </c:pt>
                <c:pt idx="755">
                  <c:v>1131</c:v>
                </c:pt>
                <c:pt idx="756">
                  <c:v>1134</c:v>
                </c:pt>
                <c:pt idx="757">
                  <c:v>1137</c:v>
                </c:pt>
                <c:pt idx="758">
                  <c:v>1138</c:v>
                </c:pt>
                <c:pt idx="759">
                  <c:v>1140</c:v>
                </c:pt>
                <c:pt idx="760">
                  <c:v>1146</c:v>
                </c:pt>
                <c:pt idx="761">
                  <c:v>1147</c:v>
                </c:pt>
                <c:pt idx="762">
                  <c:v>1151</c:v>
                </c:pt>
                <c:pt idx="763">
                  <c:v>1154</c:v>
                </c:pt>
                <c:pt idx="764">
                  <c:v>1161</c:v>
                </c:pt>
                <c:pt idx="765">
                  <c:v>1163</c:v>
                </c:pt>
                <c:pt idx="766">
                  <c:v>1164</c:v>
                </c:pt>
                <c:pt idx="767">
                  <c:v>1169</c:v>
                </c:pt>
                <c:pt idx="768">
                  <c:v>1170</c:v>
                </c:pt>
                <c:pt idx="769">
                  <c:v>1180</c:v>
                </c:pt>
                <c:pt idx="770">
                  <c:v>1198</c:v>
                </c:pt>
                <c:pt idx="771">
                  <c:v>1204</c:v>
                </c:pt>
                <c:pt idx="772">
                  <c:v>1215</c:v>
                </c:pt>
                <c:pt idx="773">
                  <c:v>1228</c:v>
                </c:pt>
                <c:pt idx="774">
                  <c:v>1240</c:v>
                </c:pt>
                <c:pt idx="775">
                  <c:v>1244</c:v>
                </c:pt>
                <c:pt idx="776">
                  <c:v>1258</c:v>
                </c:pt>
                <c:pt idx="777">
                  <c:v>1262</c:v>
                </c:pt>
                <c:pt idx="778">
                  <c:v>1263</c:v>
                </c:pt>
                <c:pt idx="779">
                  <c:v>1268</c:v>
                </c:pt>
                <c:pt idx="780">
                  <c:v>1273</c:v>
                </c:pt>
                <c:pt idx="781">
                  <c:v>1278</c:v>
                </c:pt>
                <c:pt idx="782">
                  <c:v>1287</c:v>
                </c:pt>
                <c:pt idx="783">
                  <c:v>1296</c:v>
                </c:pt>
                <c:pt idx="784">
                  <c:v>1300</c:v>
                </c:pt>
                <c:pt idx="785">
                  <c:v>1305</c:v>
                </c:pt>
                <c:pt idx="786">
                  <c:v>1312</c:v>
                </c:pt>
                <c:pt idx="787">
                  <c:v>1332</c:v>
                </c:pt>
                <c:pt idx="788">
                  <c:v>1340</c:v>
                </c:pt>
                <c:pt idx="789">
                  <c:v>1344</c:v>
                </c:pt>
                <c:pt idx="790">
                  <c:v>1350</c:v>
                </c:pt>
                <c:pt idx="791">
                  <c:v>1352</c:v>
                </c:pt>
                <c:pt idx="792">
                  <c:v>1353</c:v>
                </c:pt>
                <c:pt idx="793">
                  <c:v>1368</c:v>
                </c:pt>
                <c:pt idx="794">
                  <c:v>1370</c:v>
                </c:pt>
                <c:pt idx="795">
                  <c:v>1373</c:v>
                </c:pt>
                <c:pt idx="796">
                  <c:v>1380</c:v>
                </c:pt>
                <c:pt idx="797">
                  <c:v>1389</c:v>
                </c:pt>
                <c:pt idx="798">
                  <c:v>1394</c:v>
                </c:pt>
                <c:pt idx="799">
                  <c:v>1396</c:v>
                </c:pt>
                <c:pt idx="800">
                  <c:v>1405</c:v>
                </c:pt>
                <c:pt idx="801">
                  <c:v>1408</c:v>
                </c:pt>
                <c:pt idx="802">
                  <c:v>1416</c:v>
                </c:pt>
                <c:pt idx="803">
                  <c:v>1429</c:v>
                </c:pt>
                <c:pt idx="804">
                  <c:v>1439</c:v>
                </c:pt>
                <c:pt idx="805">
                  <c:v>1461</c:v>
                </c:pt>
                <c:pt idx="806">
                  <c:v>1462</c:v>
                </c:pt>
                <c:pt idx="807">
                  <c:v>1473</c:v>
                </c:pt>
                <c:pt idx="808">
                  <c:v>1482</c:v>
                </c:pt>
                <c:pt idx="809">
                  <c:v>1525</c:v>
                </c:pt>
                <c:pt idx="810">
                  <c:v>1534</c:v>
                </c:pt>
                <c:pt idx="811">
                  <c:v>1553</c:v>
                </c:pt>
                <c:pt idx="812">
                  <c:v>1572</c:v>
                </c:pt>
                <c:pt idx="813">
                  <c:v>1581</c:v>
                </c:pt>
                <c:pt idx="814">
                  <c:v>1603</c:v>
                </c:pt>
                <c:pt idx="815">
                  <c:v>1619</c:v>
                </c:pt>
                <c:pt idx="816">
                  <c:v>1621</c:v>
                </c:pt>
                <c:pt idx="817">
                  <c:v>1683</c:v>
                </c:pt>
                <c:pt idx="818">
                  <c:v>1684</c:v>
                </c:pt>
                <c:pt idx="819">
                  <c:v>1702</c:v>
                </c:pt>
                <c:pt idx="820">
                  <c:v>1710</c:v>
                </c:pt>
                <c:pt idx="821">
                  <c:v>1747</c:v>
                </c:pt>
                <c:pt idx="822">
                  <c:v>1774</c:v>
                </c:pt>
                <c:pt idx="823">
                  <c:v>1775</c:v>
                </c:pt>
                <c:pt idx="824">
                  <c:v>1785</c:v>
                </c:pt>
                <c:pt idx="825">
                  <c:v>1787</c:v>
                </c:pt>
                <c:pt idx="826">
                  <c:v>1791</c:v>
                </c:pt>
                <c:pt idx="827">
                  <c:v>1814</c:v>
                </c:pt>
                <c:pt idx="828">
                  <c:v>1820</c:v>
                </c:pt>
                <c:pt idx="829">
                  <c:v>1834</c:v>
                </c:pt>
                <c:pt idx="830">
                  <c:v>1869</c:v>
                </c:pt>
                <c:pt idx="831">
                  <c:v>1887</c:v>
                </c:pt>
                <c:pt idx="832">
                  <c:v>1901</c:v>
                </c:pt>
                <c:pt idx="833">
                  <c:v>1915</c:v>
                </c:pt>
                <c:pt idx="834">
                  <c:v>1922</c:v>
                </c:pt>
                <c:pt idx="835">
                  <c:v>1944</c:v>
                </c:pt>
                <c:pt idx="836">
                  <c:v>1991</c:v>
                </c:pt>
                <c:pt idx="837">
                  <c:v>2013</c:v>
                </c:pt>
                <c:pt idx="838">
                  <c:v>2016</c:v>
                </c:pt>
                <c:pt idx="839">
                  <c:v>2091</c:v>
                </c:pt>
                <c:pt idx="840">
                  <c:v>2092</c:v>
                </c:pt>
                <c:pt idx="841">
                  <c:v>2110</c:v>
                </c:pt>
                <c:pt idx="842">
                  <c:v>2161</c:v>
                </c:pt>
                <c:pt idx="843">
                  <c:v>2163</c:v>
                </c:pt>
                <c:pt idx="844">
                  <c:v>2222</c:v>
                </c:pt>
                <c:pt idx="845">
                  <c:v>2228</c:v>
                </c:pt>
                <c:pt idx="846">
                  <c:v>2234</c:v>
                </c:pt>
                <c:pt idx="847">
                  <c:v>2282</c:v>
                </c:pt>
                <c:pt idx="848">
                  <c:v>2287</c:v>
                </c:pt>
                <c:pt idx="849">
                  <c:v>2304</c:v>
                </c:pt>
                <c:pt idx="850">
                  <c:v>2321</c:v>
                </c:pt>
                <c:pt idx="851">
                  <c:v>2345</c:v>
                </c:pt>
                <c:pt idx="852">
                  <c:v>2366</c:v>
                </c:pt>
                <c:pt idx="853">
                  <c:v>2383</c:v>
                </c:pt>
                <c:pt idx="854">
                  <c:v>2398</c:v>
                </c:pt>
                <c:pt idx="855">
                  <c:v>2429</c:v>
                </c:pt>
                <c:pt idx="856">
                  <c:v>2448</c:v>
                </c:pt>
                <c:pt idx="857">
                  <c:v>2464</c:v>
                </c:pt>
                <c:pt idx="858">
                  <c:v>2569</c:v>
                </c:pt>
                <c:pt idx="859">
                  <c:v>2650</c:v>
                </c:pt>
                <c:pt idx="860">
                  <c:v>2673</c:v>
                </c:pt>
                <c:pt idx="861">
                  <c:v>2689</c:v>
                </c:pt>
                <c:pt idx="862">
                  <c:v>2791</c:v>
                </c:pt>
                <c:pt idx="863">
                  <c:v>2796</c:v>
                </c:pt>
                <c:pt idx="864">
                  <c:v>2815</c:v>
                </c:pt>
                <c:pt idx="865">
                  <c:v>2828</c:v>
                </c:pt>
                <c:pt idx="866">
                  <c:v>2934</c:v>
                </c:pt>
                <c:pt idx="867">
                  <c:v>2937</c:v>
                </c:pt>
                <c:pt idx="868">
                  <c:v>2981</c:v>
                </c:pt>
                <c:pt idx="869">
                  <c:v>3065</c:v>
                </c:pt>
                <c:pt idx="870">
                  <c:v>3108</c:v>
                </c:pt>
                <c:pt idx="871">
                  <c:v>3246</c:v>
                </c:pt>
                <c:pt idx="872">
                  <c:v>3247</c:v>
                </c:pt>
                <c:pt idx="873">
                  <c:v>3313</c:v>
                </c:pt>
                <c:pt idx="874">
                  <c:v>3328</c:v>
                </c:pt>
                <c:pt idx="875">
                  <c:v>3403</c:v>
                </c:pt>
                <c:pt idx="876">
                  <c:v>3466</c:v>
                </c:pt>
                <c:pt idx="877">
                  <c:v>3487</c:v>
                </c:pt>
                <c:pt idx="878">
                  <c:v>3515</c:v>
                </c:pt>
                <c:pt idx="879">
                  <c:v>3643</c:v>
                </c:pt>
                <c:pt idx="880">
                  <c:v>3787</c:v>
                </c:pt>
                <c:pt idx="881">
                  <c:v>3906</c:v>
                </c:pt>
                <c:pt idx="882">
                  <c:v>3953</c:v>
                </c:pt>
                <c:pt idx="883">
                  <c:v>4036</c:v>
                </c:pt>
                <c:pt idx="884">
                  <c:v>4572</c:v>
                </c:pt>
                <c:pt idx="885">
                  <c:v>4898</c:v>
                </c:pt>
                <c:pt idx="886">
                  <c:v>4966</c:v>
                </c:pt>
                <c:pt idx="887">
                  <c:v>5045</c:v>
                </c:pt>
                <c:pt idx="888">
                  <c:v>5304</c:v>
                </c:pt>
                <c:pt idx="889">
                  <c:v>5332</c:v>
                </c:pt>
                <c:pt idx="890">
                  <c:v>5761</c:v>
                </c:pt>
                <c:pt idx="891">
                  <c:v>5974</c:v>
                </c:pt>
                <c:pt idx="892">
                  <c:v>7329</c:v>
                </c:pt>
                <c:pt idx="893">
                  <c:v>7558</c:v>
                </c:pt>
                <c:pt idx="894">
                  <c:v>10192</c:v>
                </c:pt>
                <c:pt idx="895">
                  <c:v>11618</c:v>
                </c:pt>
              </c:numCache>
            </c:numRef>
          </c:cat>
          <c:val>
            <c:numRef>
              <c:f>distrNullValues!$B$2:$B$897</c:f>
              <c:numCache>
                <c:formatCode>General</c:formatCode>
                <c:ptCount val="896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  <c:pt idx="10">
                  <c:v>6607</c:v>
                </c:pt>
                <c:pt idx="11">
                  <c:v>4689</c:v>
                </c:pt>
                <c:pt idx="12">
                  <c:v>4473</c:v>
                </c:pt>
                <c:pt idx="13">
                  <c:v>3032</c:v>
                </c:pt>
                <c:pt idx="14">
                  <c:v>2862</c:v>
                </c:pt>
                <c:pt idx="15">
                  <c:v>2501</c:v>
                </c:pt>
                <c:pt idx="16">
                  <c:v>2585</c:v>
                </c:pt>
                <c:pt idx="17">
                  <c:v>1784</c:v>
                </c:pt>
                <c:pt idx="18">
                  <c:v>2126</c:v>
                </c:pt>
                <c:pt idx="19">
                  <c:v>1616</c:v>
                </c:pt>
                <c:pt idx="20">
                  <c:v>1681</c:v>
                </c:pt>
                <c:pt idx="21">
                  <c:v>1383</c:v>
                </c:pt>
                <c:pt idx="22">
                  <c:v>1568</c:v>
                </c:pt>
                <c:pt idx="23">
                  <c:v>1010</c:v>
                </c:pt>
                <c:pt idx="24">
                  <c:v>1256</c:v>
                </c:pt>
                <c:pt idx="25">
                  <c:v>1057</c:v>
                </c:pt>
                <c:pt idx="26">
                  <c:v>930</c:v>
                </c:pt>
                <c:pt idx="27">
                  <c:v>728</c:v>
                </c:pt>
                <c:pt idx="28">
                  <c:v>836</c:v>
                </c:pt>
                <c:pt idx="29">
                  <c:v>680</c:v>
                </c:pt>
                <c:pt idx="30">
                  <c:v>716</c:v>
                </c:pt>
                <c:pt idx="31">
                  <c:v>713</c:v>
                </c:pt>
                <c:pt idx="32">
                  <c:v>637</c:v>
                </c:pt>
                <c:pt idx="33">
                  <c:v>523</c:v>
                </c:pt>
                <c:pt idx="34">
                  <c:v>619</c:v>
                </c:pt>
                <c:pt idx="35">
                  <c:v>474</c:v>
                </c:pt>
                <c:pt idx="36">
                  <c:v>599</c:v>
                </c:pt>
                <c:pt idx="37">
                  <c:v>409</c:v>
                </c:pt>
                <c:pt idx="38">
                  <c:v>421</c:v>
                </c:pt>
                <c:pt idx="39">
                  <c:v>397</c:v>
                </c:pt>
                <c:pt idx="40">
                  <c:v>428</c:v>
                </c:pt>
                <c:pt idx="41">
                  <c:v>428</c:v>
                </c:pt>
                <c:pt idx="42">
                  <c:v>413</c:v>
                </c:pt>
                <c:pt idx="43">
                  <c:v>337</c:v>
                </c:pt>
                <c:pt idx="44">
                  <c:v>345</c:v>
                </c:pt>
                <c:pt idx="45">
                  <c:v>417</c:v>
                </c:pt>
                <c:pt idx="46">
                  <c:v>304</c:v>
                </c:pt>
                <c:pt idx="47">
                  <c:v>242</c:v>
                </c:pt>
                <c:pt idx="48">
                  <c:v>382</c:v>
                </c:pt>
                <c:pt idx="49">
                  <c:v>228</c:v>
                </c:pt>
                <c:pt idx="50">
                  <c:v>252</c:v>
                </c:pt>
                <c:pt idx="51">
                  <c:v>246</c:v>
                </c:pt>
                <c:pt idx="52">
                  <c:v>247</c:v>
                </c:pt>
                <c:pt idx="53">
                  <c:v>210</c:v>
                </c:pt>
                <c:pt idx="54">
                  <c:v>263</c:v>
                </c:pt>
                <c:pt idx="55">
                  <c:v>244</c:v>
                </c:pt>
                <c:pt idx="56">
                  <c:v>212</c:v>
                </c:pt>
                <c:pt idx="57">
                  <c:v>198</c:v>
                </c:pt>
                <c:pt idx="58">
                  <c:v>224</c:v>
                </c:pt>
                <c:pt idx="59">
                  <c:v>162</c:v>
                </c:pt>
                <c:pt idx="60">
                  <c:v>266</c:v>
                </c:pt>
                <c:pt idx="61">
                  <c:v>158</c:v>
                </c:pt>
                <c:pt idx="62">
                  <c:v>189</c:v>
                </c:pt>
                <c:pt idx="63">
                  <c:v>163</c:v>
                </c:pt>
                <c:pt idx="64">
                  <c:v>206</c:v>
                </c:pt>
                <c:pt idx="65">
                  <c:v>139</c:v>
                </c:pt>
                <c:pt idx="66">
                  <c:v>179</c:v>
                </c:pt>
                <c:pt idx="67">
                  <c:v>158</c:v>
                </c:pt>
                <c:pt idx="68">
                  <c:v>153</c:v>
                </c:pt>
                <c:pt idx="69">
                  <c:v>128</c:v>
                </c:pt>
                <c:pt idx="70">
                  <c:v>149</c:v>
                </c:pt>
                <c:pt idx="71">
                  <c:v>111</c:v>
                </c:pt>
                <c:pt idx="72">
                  <c:v>161</c:v>
                </c:pt>
                <c:pt idx="73">
                  <c:v>117</c:v>
                </c:pt>
                <c:pt idx="74">
                  <c:v>122</c:v>
                </c:pt>
                <c:pt idx="75">
                  <c:v>99</c:v>
                </c:pt>
                <c:pt idx="76">
                  <c:v>100</c:v>
                </c:pt>
                <c:pt idx="77">
                  <c:v>92</c:v>
                </c:pt>
                <c:pt idx="78">
                  <c:v>215</c:v>
                </c:pt>
                <c:pt idx="79">
                  <c:v>103</c:v>
                </c:pt>
                <c:pt idx="80">
                  <c:v>101</c:v>
                </c:pt>
                <c:pt idx="81">
                  <c:v>97</c:v>
                </c:pt>
                <c:pt idx="82">
                  <c:v>109</c:v>
                </c:pt>
                <c:pt idx="83">
                  <c:v>90</c:v>
                </c:pt>
                <c:pt idx="84">
                  <c:v>103</c:v>
                </c:pt>
                <c:pt idx="85">
                  <c:v>89</c:v>
                </c:pt>
                <c:pt idx="86">
                  <c:v>71</c:v>
                </c:pt>
                <c:pt idx="87">
                  <c:v>71</c:v>
                </c:pt>
                <c:pt idx="88">
                  <c:v>88</c:v>
                </c:pt>
                <c:pt idx="89">
                  <c:v>90</c:v>
                </c:pt>
                <c:pt idx="90">
                  <c:v>102</c:v>
                </c:pt>
                <c:pt idx="91">
                  <c:v>73</c:v>
                </c:pt>
                <c:pt idx="92">
                  <c:v>75</c:v>
                </c:pt>
                <c:pt idx="93">
                  <c:v>69</c:v>
                </c:pt>
                <c:pt idx="94">
                  <c:v>67</c:v>
                </c:pt>
                <c:pt idx="95">
                  <c:v>66</c:v>
                </c:pt>
                <c:pt idx="96">
                  <c:v>81</c:v>
                </c:pt>
                <c:pt idx="97">
                  <c:v>68</c:v>
                </c:pt>
                <c:pt idx="98">
                  <c:v>71</c:v>
                </c:pt>
                <c:pt idx="99">
                  <c:v>71</c:v>
                </c:pt>
                <c:pt idx="100">
                  <c:v>113</c:v>
                </c:pt>
                <c:pt idx="101">
                  <c:v>57</c:v>
                </c:pt>
                <c:pt idx="102">
                  <c:v>61</c:v>
                </c:pt>
                <c:pt idx="103">
                  <c:v>57</c:v>
                </c:pt>
                <c:pt idx="104">
                  <c:v>63</c:v>
                </c:pt>
                <c:pt idx="105">
                  <c:v>56</c:v>
                </c:pt>
                <c:pt idx="106">
                  <c:v>64</c:v>
                </c:pt>
                <c:pt idx="107">
                  <c:v>59</c:v>
                </c:pt>
                <c:pt idx="108">
                  <c:v>95</c:v>
                </c:pt>
                <c:pt idx="109">
                  <c:v>45</c:v>
                </c:pt>
                <c:pt idx="110">
                  <c:v>72</c:v>
                </c:pt>
                <c:pt idx="111">
                  <c:v>41</c:v>
                </c:pt>
                <c:pt idx="112">
                  <c:v>76</c:v>
                </c:pt>
                <c:pt idx="113">
                  <c:v>55</c:v>
                </c:pt>
                <c:pt idx="114">
                  <c:v>65</c:v>
                </c:pt>
                <c:pt idx="115">
                  <c:v>40</c:v>
                </c:pt>
                <c:pt idx="116">
                  <c:v>79</c:v>
                </c:pt>
                <c:pt idx="117">
                  <c:v>49</c:v>
                </c:pt>
                <c:pt idx="118">
                  <c:v>44</c:v>
                </c:pt>
                <c:pt idx="119">
                  <c:v>46</c:v>
                </c:pt>
                <c:pt idx="120">
                  <c:v>88</c:v>
                </c:pt>
                <c:pt idx="121">
                  <c:v>53</c:v>
                </c:pt>
                <c:pt idx="122">
                  <c:v>59</c:v>
                </c:pt>
                <c:pt idx="123">
                  <c:v>46</c:v>
                </c:pt>
                <c:pt idx="124">
                  <c:v>60</c:v>
                </c:pt>
                <c:pt idx="125">
                  <c:v>48</c:v>
                </c:pt>
                <c:pt idx="126">
                  <c:v>53</c:v>
                </c:pt>
                <c:pt idx="127">
                  <c:v>40</c:v>
                </c:pt>
                <c:pt idx="128">
                  <c:v>87</c:v>
                </c:pt>
                <c:pt idx="129">
                  <c:v>42</c:v>
                </c:pt>
                <c:pt idx="130">
                  <c:v>47</c:v>
                </c:pt>
                <c:pt idx="131">
                  <c:v>30</c:v>
                </c:pt>
                <c:pt idx="132">
                  <c:v>71</c:v>
                </c:pt>
                <c:pt idx="133">
                  <c:v>46</c:v>
                </c:pt>
                <c:pt idx="134">
                  <c:v>32</c:v>
                </c:pt>
                <c:pt idx="135">
                  <c:v>36</c:v>
                </c:pt>
                <c:pt idx="136">
                  <c:v>72</c:v>
                </c:pt>
                <c:pt idx="137">
                  <c:v>35</c:v>
                </c:pt>
                <c:pt idx="138">
                  <c:v>31</c:v>
                </c:pt>
                <c:pt idx="139">
                  <c:v>55</c:v>
                </c:pt>
                <c:pt idx="140">
                  <c:v>59</c:v>
                </c:pt>
                <c:pt idx="141">
                  <c:v>33</c:v>
                </c:pt>
                <c:pt idx="142">
                  <c:v>44</c:v>
                </c:pt>
                <c:pt idx="143">
                  <c:v>30</c:v>
                </c:pt>
                <c:pt idx="144">
                  <c:v>51</c:v>
                </c:pt>
                <c:pt idx="145">
                  <c:v>31</c:v>
                </c:pt>
                <c:pt idx="146">
                  <c:v>36</c:v>
                </c:pt>
                <c:pt idx="147">
                  <c:v>23</c:v>
                </c:pt>
                <c:pt idx="148">
                  <c:v>41</c:v>
                </c:pt>
                <c:pt idx="149">
                  <c:v>21</c:v>
                </c:pt>
                <c:pt idx="150">
                  <c:v>33</c:v>
                </c:pt>
                <c:pt idx="151">
                  <c:v>21</c:v>
                </c:pt>
                <c:pt idx="152">
                  <c:v>37</c:v>
                </c:pt>
                <c:pt idx="153">
                  <c:v>32</c:v>
                </c:pt>
                <c:pt idx="154">
                  <c:v>31</c:v>
                </c:pt>
                <c:pt idx="155">
                  <c:v>28</c:v>
                </c:pt>
                <c:pt idx="156">
                  <c:v>35</c:v>
                </c:pt>
                <c:pt idx="157">
                  <c:v>26</c:v>
                </c:pt>
                <c:pt idx="158">
                  <c:v>13</c:v>
                </c:pt>
                <c:pt idx="159">
                  <c:v>12</c:v>
                </c:pt>
                <c:pt idx="160">
                  <c:v>33</c:v>
                </c:pt>
                <c:pt idx="161">
                  <c:v>31</c:v>
                </c:pt>
                <c:pt idx="162">
                  <c:v>44</c:v>
                </c:pt>
                <c:pt idx="163">
                  <c:v>26</c:v>
                </c:pt>
                <c:pt idx="164">
                  <c:v>35</c:v>
                </c:pt>
                <c:pt idx="165">
                  <c:v>31</c:v>
                </c:pt>
                <c:pt idx="166">
                  <c:v>28</c:v>
                </c:pt>
                <c:pt idx="167">
                  <c:v>22</c:v>
                </c:pt>
                <c:pt idx="168">
                  <c:v>21</c:v>
                </c:pt>
                <c:pt idx="169">
                  <c:v>27</c:v>
                </c:pt>
                <c:pt idx="170">
                  <c:v>28</c:v>
                </c:pt>
                <c:pt idx="171">
                  <c:v>52</c:v>
                </c:pt>
                <c:pt idx="172">
                  <c:v>27</c:v>
                </c:pt>
                <c:pt idx="173">
                  <c:v>19</c:v>
                </c:pt>
                <c:pt idx="174">
                  <c:v>29</c:v>
                </c:pt>
                <c:pt idx="175">
                  <c:v>17</c:v>
                </c:pt>
                <c:pt idx="176">
                  <c:v>24</c:v>
                </c:pt>
                <c:pt idx="177">
                  <c:v>19</c:v>
                </c:pt>
                <c:pt idx="178">
                  <c:v>21</c:v>
                </c:pt>
                <c:pt idx="179">
                  <c:v>25</c:v>
                </c:pt>
                <c:pt idx="180">
                  <c:v>22</c:v>
                </c:pt>
                <c:pt idx="181">
                  <c:v>20</c:v>
                </c:pt>
                <c:pt idx="182">
                  <c:v>18</c:v>
                </c:pt>
                <c:pt idx="183">
                  <c:v>23</c:v>
                </c:pt>
                <c:pt idx="184">
                  <c:v>20</c:v>
                </c:pt>
                <c:pt idx="185">
                  <c:v>18</c:v>
                </c:pt>
                <c:pt idx="186">
                  <c:v>17</c:v>
                </c:pt>
                <c:pt idx="187">
                  <c:v>13</c:v>
                </c:pt>
                <c:pt idx="188">
                  <c:v>18</c:v>
                </c:pt>
                <c:pt idx="189">
                  <c:v>13</c:v>
                </c:pt>
                <c:pt idx="190">
                  <c:v>19</c:v>
                </c:pt>
                <c:pt idx="191">
                  <c:v>14</c:v>
                </c:pt>
                <c:pt idx="192">
                  <c:v>20</c:v>
                </c:pt>
                <c:pt idx="193">
                  <c:v>17</c:v>
                </c:pt>
                <c:pt idx="194">
                  <c:v>26</c:v>
                </c:pt>
                <c:pt idx="195">
                  <c:v>16</c:v>
                </c:pt>
                <c:pt idx="196">
                  <c:v>16</c:v>
                </c:pt>
                <c:pt idx="197">
                  <c:v>15</c:v>
                </c:pt>
                <c:pt idx="198">
                  <c:v>19</c:v>
                </c:pt>
                <c:pt idx="199">
                  <c:v>14</c:v>
                </c:pt>
                <c:pt idx="200">
                  <c:v>17</c:v>
                </c:pt>
                <c:pt idx="201">
                  <c:v>21</c:v>
                </c:pt>
                <c:pt idx="202">
                  <c:v>13</c:v>
                </c:pt>
                <c:pt idx="203">
                  <c:v>18</c:v>
                </c:pt>
                <c:pt idx="204">
                  <c:v>15</c:v>
                </c:pt>
                <c:pt idx="205">
                  <c:v>5</c:v>
                </c:pt>
                <c:pt idx="206">
                  <c:v>14</c:v>
                </c:pt>
                <c:pt idx="207">
                  <c:v>10</c:v>
                </c:pt>
                <c:pt idx="208">
                  <c:v>9</c:v>
                </c:pt>
                <c:pt idx="209">
                  <c:v>16</c:v>
                </c:pt>
                <c:pt idx="210">
                  <c:v>30</c:v>
                </c:pt>
                <c:pt idx="211">
                  <c:v>18</c:v>
                </c:pt>
                <c:pt idx="212">
                  <c:v>11</c:v>
                </c:pt>
                <c:pt idx="213">
                  <c:v>9</c:v>
                </c:pt>
                <c:pt idx="214">
                  <c:v>13</c:v>
                </c:pt>
                <c:pt idx="215">
                  <c:v>11</c:v>
                </c:pt>
                <c:pt idx="216">
                  <c:v>23</c:v>
                </c:pt>
                <c:pt idx="217">
                  <c:v>11</c:v>
                </c:pt>
                <c:pt idx="218">
                  <c:v>9</c:v>
                </c:pt>
                <c:pt idx="219">
                  <c:v>12</c:v>
                </c:pt>
                <c:pt idx="220">
                  <c:v>8</c:v>
                </c:pt>
                <c:pt idx="221">
                  <c:v>8</c:v>
                </c:pt>
                <c:pt idx="222">
                  <c:v>11</c:v>
                </c:pt>
                <c:pt idx="223">
                  <c:v>18</c:v>
                </c:pt>
                <c:pt idx="224">
                  <c:v>19</c:v>
                </c:pt>
                <c:pt idx="225">
                  <c:v>15</c:v>
                </c:pt>
                <c:pt idx="226">
                  <c:v>10</c:v>
                </c:pt>
                <c:pt idx="227">
                  <c:v>14</c:v>
                </c:pt>
                <c:pt idx="228">
                  <c:v>14</c:v>
                </c:pt>
                <c:pt idx="229">
                  <c:v>6</c:v>
                </c:pt>
                <c:pt idx="230">
                  <c:v>11</c:v>
                </c:pt>
                <c:pt idx="231">
                  <c:v>10</c:v>
                </c:pt>
                <c:pt idx="232">
                  <c:v>12</c:v>
                </c:pt>
                <c:pt idx="233">
                  <c:v>10</c:v>
                </c:pt>
                <c:pt idx="234">
                  <c:v>12</c:v>
                </c:pt>
                <c:pt idx="235">
                  <c:v>12</c:v>
                </c:pt>
                <c:pt idx="236">
                  <c:v>10</c:v>
                </c:pt>
                <c:pt idx="237">
                  <c:v>13</c:v>
                </c:pt>
                <c:pt idx="238">
                  <c:v>9</c:v>
                </c:pt>
                <c:pt idx="239">
                  <c:v>10</c:v>
                </c:pt>
                <c:pt idx="240">
                  <c:v>14</c:v>
                </c:pt>
                <c:pt idx="241">
                  <c:v>9</c:v>
                </c:pt>
                <c:pt idx="242">
                  <c:v>6</c:v>
                </c:pt>
                <c:pt idx="243">
                  <c:v>6</c:v>
                </c:pt>
                <c:pt idx="244">
                  <c:v>15</c:v>
                </c:pt>
                <c:pt idx="245">
                  <c:v>9</c:v>
                </c:pt>
                <c:pt idx="246">
                  <c:v>12</c:v>
                </c:pt>
                <c:pt idx="247">
                  <c:v>11</c:v>
                </c:pt>
                <c:pt idx="248">
                  <c:v>10</c:v>
                </c:pt>
                <c:pt idx="249">
                  <c:v>9</c:v>
                </c:pt>
                <c:pt idx="250">
                  <c:v>6</c:v>
                </c:pt>
                <c:pt idx="251">
                  <c:v>8</c:v>
                </c:pt>
                <c:pt idx="252">
                  <c:v>8</c:v>
                </c:pt>
                <c:pt idx="253">
                  <c:v>10</c:v>
                </c:pt>
                <c:pt idx="254">
                  <c:v>9</c:v>
                </c:pt>
                <c:pt idx="255">
                  <c:v>8</c:v>
                </c:pt>
                <c:pt idx="256">
                  <c:v>20</c:v>
                </c:pt>
                <c:pt idx="257">
                  <c:v>8</c:v>
                </c:pt>
                <c:pt idx="258">
                  <c:v>6</c:v>
                </c:pt>
                <c:pt idx="259">
                  <c:v>9</c:v>
                </c:pt>
                <c:pt idx="260">
                  <c:v>6</c:v>
                </c:pt>
                <c:pt idx="261">
                  <c:v>2</c:v>
                </c:pt>
                <c:pt idx="262">
                  <c:v>4</c:v>
                </c:pt>
                <c:pt idx="263">
                  <c:v>9</c:v>
                </c:pt>
                <c:pt idx="264">
                  <c:v>9</c:v>
                </c:pt>
                <c:pt idx="265">
                  <c:v>6</c:v>
                </c:pt>
                <c:pt idx="266">
                  <c:v>9</c:v>
                </c:pt>
                <c:pt idx="267">
                  <c:v>4</c:v>
                </c:pt>
                <c:pt idx="268">
                  <c:v>12</c:v>
                </c:pt>
                <c:pt idx="269">
                  <c:v>7</c:v>
                </c:pt>
                <c:pt idx="270">
                  <c:v>13</c:v>
                </c:pt>
                <c:pt idx="271">
                  <c:v>4</c:v>
                </c:pt>
                <c:pt idx="272">
                  <c:v>16</c:v>
                </c:pt>
                <c:pt idx="273">
                  <c:v>5</c:v>
                </c:pt>
                <c:pt idx="274">
                  <c:v>6</c:v>
                </c:pt>
                <c:pt idx="275">
                  <c:v>4</c:v>
                </c:pt>
                <c:pt idx="276">
                  <c:v>3</c:v>
                </c:pt>
                <c:pt idx="277">
                  <c:v>3</c:v>
                </c:pt>
                <c:pt idx="278">
                  <c:v>6</c:v>
                </c:pt>
                <c:pt idx="279">
                  <c:v>6</c:v>
                </c:pt>
                <c:pt idx="280">
                  <c:v>8</c:v>
                </c:pt>
                <c:pt idx="281">
                  <c:v>5</c:v>
                </c:pt>
                <c:pt idx="282">
                  <c:v>5</c:v>
                </c:pt>
                <c:pt idx="283">
                  <c:v>8</c:v>
                </c:pt>
                <c:pt idx="284">
                  <c:v>7</c:v>
                </c:pt>
                <c:pt idx="285">
                  <c:v>8</c:v>
                </c:pt>
                <c:pt idx="286">
                  <c:v>4</c:v>
                </c:pt>
                <c:pt idx="287">
                  <c:v>6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12</c:v>
                </c:pt>
                <c:pt idx="292">
                  <c:v>8</c:v>
                </c:pt>
                <c:pt idx="293">
                  <c:v>4</c:v>
                </c:pt>
                <c:pt idx="294">
                  <c:v>6</c:v>
                </c:pt>
                <c:pt idx="295">
                  <c:v>4</c:v>
                </c:pt>
                <c:pt idx="296">
                  <c:v>7</c:v>
                </c:pt>
                <c:pt idx="297">
                  <c:v>4</c:v>
                </c:pt>
                <c:pt idx="298">
                  <c:v>6</c:v>
                </c:pt>
                <c:pt idx="299">
                  <c:v>3</c:v>
                </c:pt>
                <c:pt idx="300">
                  <c:v>6</c:v>
                </c:pt>
                <c:pt idx="301">
                  <c:v>7</c:v>
                </c:pt>
                <c:pt idx="302">
                  <c:v>3</c:v>
                </c:pt>
                <c:pt idx="303">
                  <c:v>6</c:v>
                </c:pt>
                <c:pt idx="304">
                  <c:v>5</c:v>
                </c:pt>
                <c:pt idx="305">
                  <c:v>5</c:v>
                </c:pt>
                <c:pt idx="306">
                  <c:v>1</c:v>
                </c:pt>
                <c:pt idx="307">
                  <c:v>4</c:v>
                </c:pt>
                <c:pt idx="308">
                  <c:v>5</c:v>
                </c:pt>
                <c:pt idx="309">
                  <c:v>5</c:v>
                </c:pt>
                <c:pt idx="310">
                  <c:v>9</c:v>
                </c:pt>
                <c:pt idx="311">
                  <c:v>2</c:v>
                </c:pt>
                <c:pt idx="312">
                  <c:v>6</c:v>
                </c:pt>
                <c:pt idx="313">
                  <c:v>5</c:v>
                </c:pt>
                <c:pt idx="314">
                  <c:v>2</c:v>
                </c:pt>
                <c:pt idx="315">
                  <c:v>7</c:v>
                </c:pt>
                <c:pt idx="316">
                  <c:v>12</c:v>
                </c:pt>
                <c:pt idx="317">
                  <c:v>5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7</c:v>
                </c:pt>
                <c:pt idx="322">
                  <c:v>2</c:v>
                </c:pt>
                <c:pt idx="323">
                  <c:v>6</c:v>
                </c:pt>
                <c:pt idx="324">
                  <c:v>8</c:v>
                </c:pt>
                <c:pt idx="325">
                  <c:v>3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4</c:v>
                </c:pt>
                <c:pt idx="330">
                  <c:v>8</c:v>
                </c:pt>
                <c:pt idx="331">
                  <c:v>5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4</c:v>
                </c:pt>
                <c:pt idx="336">
                  <c:v>4</c:v>
                </c:pt>
                <c:pt idx="337">
                  <c:v>3</c:v>
                </c:pt>
                <c:pt idx="338">
                  <c:v>8</c:v>
                </c:pt>
                <c:pt idx="339">
                  <c:v>3</c:v>
                </c:pt>
                <c:pt idx="340">
                  <c:v>5</c:v>
                </c:pt>
                <c:pt idx="341">
                  <c:v>4</c:v>
                </c:pt>
                <c:pt idx="342">
                  <c:v>7</c:v>
                </c:pt>
                <c:pt idx="343">
                  <c:v>7</c:v>
                </c:pt>
                <c:pt idx="344">
                  <c:v>4</c:v>
                </c:pt>
                <c:pt idx="345">
                  <c:v>5</c:v>
                </c:pt>
                <c:pt idx="346">
                  <c:v>5</c:v>
                </c:pt>
                <c:pt idx="347">
                  <c:v>1</c:v>
                </c:pt>
                <c:pt idx="348">
                  <c:v>7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7</c:v>
                </c:pt>
                <c:pt idx="353">
                  <c:v>4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4</c:v>
                </c:pt>
                <c:pt idx="358">
                  <c:v>7</c:v>
                </c:pt>
                <c:pt idx="359">
                  <c:v>7</c:v>
                </c:pt>
                <c:pt idx="360">
                  <c:v>4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3</c:v>
                </c:pt>
                <c:pt idx="365">
                  <c:v>3</c:v>
                </c:pt>
                <c:pt idx="366">
                  <c:v>1</c:v>
                </c:pt>
                <c:pt idx="367">
                  <c:v>7</c:v>
                </c:pt>
                <c:pt idx="368">
                  <c:v>4</c:v>
                </c:pt>
                <c:pt idx="369">
                  <c:v>2</c:v>
                </c:pt>
                <c:pt idx="370">
                  <c:v>1</c:v>
                </c:pt>
                <c:pt idx="371">
                  <c:v>5</c:v>
                </c:pt>
                <c:pt idx="372">
                  <c:v>3</c:v>
                </c:pt>
                <c:pt idx="373">
                  <c:v>4</c:v>
                </c:pt>
                <c:pt idx="374">
                  <c:v>3</c:v>
                </c:pt>
                <c:pt idx="375">
                  <c:v>7</c:v>
                </c:pt>
                <c:pt idx="376">
                  <c:v>4</c:v>
                </c:pt>
                <c:pt idx="377">
                  <c:v>5</c:v>
                </c:pt>
                <c:pt idx="378">
                  <c:v>3</c:v>
                </c:pt>
                <c:pt idx="379">
                  <c:v>8</c:v>
                </c:pt>
                <c:pt idx="380">
                  <c:v>2</c:v>
                </c:pt>
                <c:pt idx="381">
                  <c:v>3</c:v>
                </c:pt>
                <c:pt idx="382">
                  <c:v>1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5</c:v>
                </c:pt>
                <c:pt idx="388">
                  <c:v>7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3</c:v>
                </c:pt>
                <c:pt idx="393">
                  <c:v>3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5</c:v>
                </c:pt>
                <c:pt idx="398">
                  <c:v>3</c:v>
                </c:pt>
                <c:pt idx="399">
                  <c:v>6</c:v>
                </c:pt>
                <c:pt idx="400">
                  <c:v>5</c:v>
                </c:pt>
                <c:pt idx="401">
                  <c:v>6</c:v>
                </c:pt>
                <c:pt idx="402">
                  <c:v>4</c:v>
                </c:pt>
                <c:pt idx="403">
                  <c:v>3</c:v>
                </c:pt>
                <c:pt idx="404">
                  <c:v>3</c:v>
                </c:pt>
                <c:pt idx="405">
                  <c:v>2</c:v>
                </c:pt>
                <c:pt idx="406">
                  <c:v>6</c:v>
                </c:pt>
                <c:pt idx="407">
                  <c:v>2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4</c:v>
                </c:pt>
                <c:pt idx="412">
                  <c:v>2</c:v>
                </c:pt>
                <c:pt idx="413">
                  <c:v>3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5</c:v>
                </c:pt>
                <c:pt idx="418">
                  <c:v>4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3</c:v>
                </c:pt>
                <c:pt idx="426">
                  <c:v>5</c:v>
                </c:pt>
                <c:pt idx="427">
                  <c:v>1</c:v>
                </c:pt>
                <c:pt idx="428">
                  <c:v>3</c:v>
                </c:pt>
                <c:pt idx="429">
                  <c:v>6</c:v>
                </c:pt>
                <c:pt idx="430">
                  <c:v>1</c:v>
                </c:pt>
                <c:pt idx="431">
                  <c:v>3</c:v>
                </c:pt>
                <c:pt idx="432">
                  <c:v>2</c:v>
                </c:pt>
                <c:pt idx="433">
                  <c:v>5</c:v>
                </c:pt>
                <c:pt idx="434">
                  <c:v>4</c:v>
                </c:pt>
                <c:pt idx="435">
                  <c:v>1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1</c:v>
                </c:pt>
                <c:pt idx="448">
                  <c:v>3</c:v>
                </c:pt>
                <c:pt idx="449">
                  <c:v>3</c:v>
                </c:pt>
                <c:pt idx="450">
                  <c:v>6</c:v>
                </c:pt>
                <c:pt idx="451">
                  <c:v>1</c:v>
                </c:pt>
                <c:pt idx="452">
                  <c:v>2</c:v>
                </c:pt>
                <c:pt idx="453">
                  <c:v>1</c:v>
                </c:pt>
                <c:pt idx="454">
                  <c:v>3</c:v>
                </c:pt>
                <c:pt idx="455">
                  <c:v>1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3</c:v>
                </c:pt>
                <c:pt idx="460">
                  <c:v>1</c:v>
                </c:pt>
                <c:pt idx="461">
                  <c:v>4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1</c:v>
                </c:pt>
                <c:pt idx="471">
                  <c:v>3</c:v>
                </c:pt>
                <c:pt idx="472">
                  <c:v>1</c:v>
                </c:pt>
                <c:pt idx="473">
                  <c:v>2</c:v>
                </c:pt>
                <c:pt idx="474">
                  <c:v>2</c:v>
                </c:pt>
                <c:pt idx="475">
                  <c:v>1</c:v>
                </c:pt>
                <c:pt idx="476">
                  <c:v>2</c:v>
                </c:pt>
                <c:pt idx="477">
                  <c:v>2</c:v>
                </c:pt>
                <c:pt idx="478">
                  <c:v>3</c:v>
                </c:pt>
                <c:pt idx="479">
                  <c:v>2</c:v>
                </c:pt>
                <c:pt idx="480">
                  <c:v>1</c:v>
                </c:pt>
                <c:pt idx="481">
                  <c:v>1</c:v>
                </c:pt>
                <c:pt idx="482">
                  <c:v>2</c:v>
                </c:pt>
                <c:pt idx="483">
                  <c:v>2</c:v>
                </c:pt>
                <c:pt idx="484">
                  <c:v>3</c:v>
                </c:pt>
                <c:pt idx="485">
                  <c:v>1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3</c:v>
                </c:pt>
                <c:pt idx="494">
                  <c:v>5</c:v>
                </c:pt>
                <c:pt idx="495">
                  <c:v>2</c:v>
                </c:pt>
                <c:pt idx="496">
                  <c:v>4</c:v>
                </c:pt>
                <c:pt idx="497">
                  <c:v>2</c:v>
                </c:pt>
                <c:pt idx="498">
                  <c:v>5</c:v>
                </c:pt>
                <c:pt idx="499">
                  <c:v>2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2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1</c:v>
                </c:pt>
                <c:pt idx="514">
                  <c:v>3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3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1</c:v>
                </c:pt>
                <c:pt idx="525">
                  <c:v>2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1</c:v>
                </c:pt>
                <c:pt idx="534">
                  <c:v>4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2</c:v>
                </c:pt>
                <c:pt idx="545">
                  <c:v>1</c:v>
                </c:pt>
                <c:pt idx="546">
                  <c:v>2</c:v>
                </c:pt>
                <c:pt idx="547">
                  <c:v>2</c:v>
                </c:pt>
                <c:pt idx="548">
                  <c:v>3</c:v>
                </c:pt>
                <c:pt idx="549">
                  <c:v>3</c:v>
                </c:pt>
                <c:pt idx="550">
                  <c:v>2</c:v>
                </c:pt>
                <c:pt idx="551">
                  <c:v>3</c:v>
                </c:pt>
                <c:pt idx="552">
                  <c:v>1</c:v>
                </c:pt>
                <c:pt idx="553">
                  <c:v>2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4</c:v>
                </c:pt>
                <c:pt idx="558">
                  <c:v>1</c:v>
                </c:pt>
                <c:pt idx="559">
                  <c:v>1</c:v>
                </c:pt>
                <c:pt idx="560">
                  <c:v>2</c:v>
                </c:pt>
                <c:pt idx="561">
                  <c:v>1</c:v>
                </c:pt>
                <c:pt idx="562">
                  <c:v>2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2</c:v>
                </c:pt>
                <c:pt idx="567">
                  <c:v>1</c:v>
                </c:pt>
                <c:pt idx="568">
                  <c:v>2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1</c:v>
                </c:pt>
                <c:pt idx="586">
                  <c:v>2</c:v>
                </c:pt>
                <c:pt idx="587">
                  <c:v>2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3</c:v>
                </c:pt>
                <c:pt idx="592">
                  <c:v>1</c:v>
                </c:pt>
                <c:pt idx="593">
                  <c:v>1</c:v>
                </c:pt>
                <c:pt idx="594">
                  <c:v>5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3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3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1</c:v>
                </c:pt>
                <c:pt idx="623">
                  <c:v>1</c:v>
                </c:pt>
                <c:pt idx="624">
                  <c:v>2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1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2</c:v>
                </c:pt>
                <c:pt idx="667">
                  <c:v>2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2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1</c:v>
                </c:pt>
                <c:pt idx="706">
                  <c:v>2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2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3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2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2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2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2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0-4EDF-8CC6-7AC27F60E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36799"/>
        <c:axId val="313447615"/>
      </c:barChart>
      <c:catAx>
        <c:axId val="31343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47615"/>
        <c:crosses val="autoZero"/>
        <c:auto val="1"/>
        <c:lblAlgn val="ctr"/>
        <c:lblOffset val="100"/>
        <c:noMultiLvlLbl val="0"/>
      </c:catAx>
      <c:valAx>
        <c:axId val="31344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3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B-43F3-BAB1-B3A839D8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distrNullValues!$A$2:$A$897</c:f>
              <c:numCache>
                <c:formatCode>General</c:formatCode>
                <c:ptCount val="8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422</c:v>
                </c:pt>
                <c:pt idx="420">
                  <c:v>425</c:v>
                </c:pt>
                <c:pt idx="421">
                  <c:v>426</c:v>
                </c:pt>
                <c:pt idx="422">
                  <c:v>428</c:v>
                </c:pt>
                <c:pt idx="423">
                  <c:v>429</c:v>
                </c:pt>
                <c:pt idx="424">
                  <c:v>430</c:v>
                </c:pt>
                <c:pt idx="425">
                  <c:v>431</c:v>
                </c:pt>
                <c:pt idx="426">
                  <c:v>432</c:v>
                </c:pt>
                <c:pt idx="427">
                  <c:v>434</c:v>
                </c:pt>
                <c:pt idx="428">
                  <c:v>435</c:v>
                </c:pt>
                <c:pt idx="429">
                  <c:v>436</c:v>
                </c:pt>
                <c:pt idx="430">
                  <c:v>437</c:v>
                </c:pt>
                <c:pt idx="431">
                  <c:v>438</c:v>
                </c:pt>
                <c:pt idx="432">
                  <c:v>439</c:v>
                </c:pt>
                <c:pt idx="433">
                  <c:v>440</c:v>
                </c:pt>
                <c:pt idx="434">
                  <c:v>442</c:v>
                </c:pt>
                <c:pt idx="435">
                  <c:v>443</c:v>
                </c:pt>
                <c:pt idx="436">
                  <c:v>444</c:v>
                </c:pt>
                <c:pt idx="437">
                  <c:v>445</c:v>
                </c:pt>
                <c:pt idx="438">
                  <c:v>446</c:v>
                </c:pt>
                <c:pt idx="439">
                  <c:v>447</c:v>
                </c:pt>
                <c:pt idx="440">
                  <c:v>448</c:v>
                </c:pt>
                <c:pt idx="441">
                  <c:v>449</c:v>
                </c:pt>
                <c:pt idx="442">
                  <c:v>450</c:v>
                </c:pt>
                <c:pt idx="443">
                  <c:v>451</c:v>
                </c:pt>
                <c:pt idx="444">
                  <c:v>452</c:v>
                </c:pt>
                <c:pt idx="445">
                  <c:v>453</c:v>
                </c:pt>
                <c:pt idx="446">
                  <c:v>454</c:v>
                </c:pt>
                <c:pt idx="447">
                  <c:v>455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484</c:v>
                </c:pt>
                <c:pt idx="473">
                  <c:v>485</c:v>
                </c:pt>
                <c:pt idx="474">
                  <c:v>486</c:v>
                </c:pt>
                <c:pt idx="475">
                  <c:v>487</c:v>
                </c:pt>
                <c:pt idx="476">
                  <c:v>491</c:v>
                </c:pt>
                <c:pt idx="477">
                  <c:v>492</c:v>
                </c:pt>
                <c:pt idx="478">
                  <c:v>493</c:v>
                </c:pt>
                <c:pt idx="479">
                  <c:v>495</c:v>
                </c:pt>
                <c:pt idx="480">
                  <c:v>496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508</c:v>
                </c:pt>
                <c:pt idx="491">
                  <c:v>509</c:v>
                </c:pt>
                <c:pt idx="492">
                  <c:v>510</c:v>
                </c:pt>
                <c:pt idx="493">
                  <c:v>511</c:v>
                </c:pt>
                <c:pt idx="494">
                  <c:v>512</c:v>
                </c:pt>
                <c:pt idx="495">
                  <c:v>513</c:v>
                </c:pt>
                <c:pt idx="496">
                  <c:v>514</c:v>
                </c:pt>
                <c:pt idx="497">
                  <c:v>515</c:v>
                </c:pt>
                <c:pt idx="498">
                  <c:v>516</c:v>
                </c:pt>
                <c:pt idx="499">
                  <c:v>517</c:v>
                </c:pt>
                <c:pt idx="500">
                  <c:v>518</c:v>
                </c:pt>
                <c:pt idx="501">
                  <c:v>521</c:v>
                </c:pt>
                <c:pt idx="502">
                  <c:v>523</c:v>
                </c:pt>
                <c:pt idx="503">
                  <c:v>524</c:v>
                </c:pt>
                <c:pt idx="504">
                  <c:v>526</c:v>
                </c:pt>
                <c:pt idx="505">
                  <c:v>527</c:v>
                </c:pt>
                <c:pt idx="506">
                  <c:v>528</c:v>
                </c:pt>
                <c:pt idx="507">
                  <c:v>529</c:v>
                </c:pt>
                <c:pt idx="508">
                  <c:v>530</c:v>
                </c:pt>
                <c:pt idx="509">
                  <c:v>531</c:v>
                </c:pt>
                <c:pt idx="510">
                  <c:v>532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538</c:v>
                </c:pt>
                <c:pt idx="517">
                  <c:v>539</c:v>
                </c:pt>
                <c:pt idx="518">
                  <c:v>542</c:v>
                </c:pt>
                <c:pt idx="519">
                  <c:v>543</c:v>
                </c:pt>
                <c:pt idx="520">
                  <c:v>544</c:v>
                </c:pt>
                <c:pt idx="521">
                  <c:v>545</c:v>
                </c:pt>
                <c:pt idx="522">
                  <c:v>546</c:v>
                </c:pt>
                <c:pt idx="523">
                  <c:v>547</c:v>
                </c:pt>
                <c:pt idx="524">
                  <c:v>548</c:v>
                </c:pt>
                <c:pt idx="525">
                  <c:v>549</c:v>
                </c:pt>
                <c:pt idx="526">
                  <c:v>550</c:v>
                </c:pt>
                <c:pt idx="527">
                  <c:v>551</c:v>
                </c:pt>
                <c:pt idx="528">
                  <c:v>554</c:v>
                </c:pt>
                <c:pt idx="529">
                  <c:v>555</c:v>
                </c:pt>
                <c:pt idx="530">
                  <c:v>556</c:v>
                </c:pt>
                <c:pt idx="531">
                  <c:v>557</c:v>
                </c:pt>
                <c:pt idx="532">
                  <c:v>564</c:v>
                </c:pt>
                <c:pt idx="533">
                  <c:v>565</c:v>
                </c:pt>
                <c:pt idx="534">
                  <c:v>566</c:v>
                </c:pt>
                <c:pt idx="535">
                  <c:v>567</c:v>
                </c:pt>
                <c:pt idx="536">
                  <c:v>568</c:v>
                </c:pt>
                <c:pt idx="537">
                  <c:v>569</c:v>
                </c:pt>
                <c:pt idx="538">
                  <c:v>571</c:v>
                </c:pt>
                <c:pt idx="539">
                  <c:v>572</c:v>
                </c:pt>
                <c:pt idx="540">
                  <c:v>573</c:v>
                </c:pt>
                <c:pt idx="541">
                  <c:v>574</c:v>
                </c:pt>
                <c:pt idx="542">
                  <c:v>576</c:v>
                </c:pt>
                <c:pt idx="543">
                  <c:v>577</c:v>
                </c:pt>
                <c:pt idx="544">
                  <c:v>578</c:v>
                </c:pt>
                <c:pt idx="545">
                  <c:v>579</c:v>
                </c:pt>
                <c:pt idx="546">
                  <c:v>580</c:v>
                </c:pt>
                <c:pt idx="547">
                  <c:v>581</c:v>
                </c:pt>
                <c:pt idx="548">
                  <c:v>582</c:v>
                </c:pt>
                <c:pt idx="549">
                  <c:v>583</c:v>
                </c:pt>
                <c:pt idx="550">
                  <c:v>586</c:v>
                </c:pt>
                <c:pt idx="551">
                  <c:v>587</c:v>
                </c:pt>
                <c:pt idx="552">
                  <c:v>588</c:v>
                </c:pt>
                <c:pt idx="553">
                  <c:v>591</c:v>
                </c:pt>
                <c:pt idx="554">
                  <c:v>592</c:v>
                </c:pt>
                <c:pt idx="555">
                  <c:v>594</c:v>
                </c:pt>
                <c:pt idx="556">
                  <c:v>598</c:v>
                </c:pt>
                <c:pt idx="557">
                  <c:v>600</c:v>
                </c:pt>
                <c:pt idx="558">
                  <c:v>603</c:v>
                </c:pt>
                <c:pt idx="559">
                  <c:v>604</c:v>
                </c:pt>
                <c:pt idx="560">
                  <c:v>608</c:v>
                </c:pt>
                <c:pt idx="561">
                  <c:v>609</c:v>
                </c:pt>
                <c:pt idx="562">
                  <c:v>611</c:v>
                </c:pt>
                <c:pt idx="563">
                  <c:v>614</c:v>
                </c:pt>
                <c:pt idx="564">
                  <c:v>615</c:v>
                </c:pt>
                <c:pt idx="565">
                  <c:v>616</c:v>
                </c:pt>
                <c:pt idx="566">
                  <c:v>617</c:v>
                </c:pt>
                <c:pt idx="567">
                  <c:v>618</c:v>
                </c:pt>
                <c:pt idx="568">
                  <c:v>619</c:v>
                </c:pt>
                <c:pt idx="569">
                  <c:v>620</c:v>
                </c:pt>
                <c:pt idx="570">
                  <c:v>622</c:v>
                </c:pt>
                <c:pt idx="571">
                  <c:v>624</c:v>
                </c:pt>
                <c:pt idx="572">
                  <c:v>625</c:v>
                </c:pt>
                <c:pt idx="573">
                  <c:v>627</c:v>
                </c:pt>
                <c:pt idx="574">
                  <c:v>628</c:v>
                </c:pt>
                <c:pt idx="575">
                  <c:v>629</c:v>
                </c:pt>
                <c:pt idx="576">
                  <c:v>630</c:v>
                </c:pt>
                <c:pt idx="577">
                  <c:v>632</c:v>
                </c:pt>
                <c:pt idx="578">
                  <c:v>635</c:v>
                </c:pt>
                <c:pt idx="579">
                  <c:v>638</c:v>
                </c:pt>
                <c:pt idx="580">
                  <c:v>640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650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658</c:v>
                </c:pt>
                <c:pt idx="593">
                  <c:v>659</c:v>
                </c:pt>
                <c:pt idx="594">
                  <c:v>660</c:v>
                </c:pt>
                <c:pt idx="595">
                  <c:v>663</c:v>
                </c:pt>
                <c:pt idx="596">
                  <c:v>664</c:v>
                </c:pt>
                <c:pt idx="597">
                  <c:v>666</c:v>
                </c:pt>
                <c:pt idx="598">
                  <c:v>667</c:v>
                </c:pt>
                <c:pt idx="599">
                  <c:v>668</c:v>
                </c:pt>
                <c:pt idx="600">
                  <c:v>669</c:v>
                </c:pt>
                <c:pt idx="601">
                  <c:v>673</c:v>
                </c:pt>
                <c:pt idx="602">
                  <c:v>675</c:v>
                </c:pt>
                <c:pt idx="603">
                  <c:v>676</c:v>
                </c:pt>
                <c:pt idx="604">
                  <c:v>677</c:v>
                </c:pt>
                <c:pt idx="605">
                  <c:v>678</c:v>
                </c:pt>
                <c:pt idx="606">
                  <c:v>681</c:v>
                </c:pt>
                <c:pt idx="607">
                  <c:v>686</c:v>
                </c:pt>
                <c:pt idx="608">
                  <c:v>687</c:v>
                </c:pt>
                <c:pt idx="609">
                  <c:v>688</c:v>
                </c:pt>
                <c:pt idx="610">
                  <c:v>691</c:v>
                </c:pt>
                <c:pt idx="611">
                  <c:v>693</c:v>
                </c:pt>
                <c:pt idx="612">
                  <c:v>695</c:v>
                </c:pt>
                <c:pt idx="613">
                  <c:v>696</c:v>
                </c:pt>
                <c:pt idx="614">
                  <c:v>700</c:v>
                </c:pt>
                <c:pt idx="615">
                  <c:v>701</c:v>
                </c:pt>
                <c:pt idx="616">
                  <c:v>703</c:v>
                </c:pt>
                <c:pt idx="617">
                  <c:v>706</c:v>
                </c:pt>
                <c:pt idx="618">
                  <c:v>707</c:v>
                </c:pt>
                <c:pt idx="619">
                  <c:v>708</c:v>
                </c:pt>
                <c:pt idx="620">
                  <c:v>713</c:v>
                </c:pt>
                <c:pt idx="621">
                  <c:v>714</c:v>
                </c:pt>
                <c:pt idx="622">
                  <c:v>716</c:v>
                </c:pt>
                <c:pt idx="623">
                  <c:v>720</c:v>
                </c:pt>
                <c:pt idx="624">
                  <c:v>722</c:v>
                </c:pt>
                <c:pt idx="625">
                  <c:v>728</c:v>
                </c:pt>
                <c:pt idx="626">
                  <c:v>730</c:v>
                </c:pt>
                <c:pt idx="627">
                  <c:v>731</c:v>
                </c:pt>
                <c:pt idx="628">
                  <c:v>738</c:v>
                </c:pt>
                <c:pt idx="629">
                  <c:v>739</c:v>
                </c:pt>
                <c:pt idx="630">
                  <c:v>740</c:v>
                </c:pt>
                <c:pt idx="631">
                  <c:v>741</c:v>
                </c:pt>
                <c:pt idx="632">
                  <c:v>742</c:v>
                </c:pt>
                <c:pt idx="633">
                  <c:v>744</c:v>
                </c:pt>
                <c:pt idx="634">
                  <c:v>749</c:v>
                </c:pt>
                <c:pt idx="635">
                  <c:v>752</c:v>
                </c:pt>
                <c:pt idx="636">
                  <c:v>758</c:v>
                </c:pt>
                <c:pt idx="637">
                  <c:v>761</c:v>
                </c:pt>
                <c:pt idx="638">
                  <c:v>763</c:v>
                </c:pt>
                <c:pt idx="639">
                  <c:v>764</c:v>
                </c:pt>
                <c:pt idx="640">
                  <c:v>768</c:v>
                </c:pt>
                <c:pt idx="641">
                  <c:v>774</c:v>
                </c:pt>
                <c:pt idx="642">
                  <c:v>777</c:v>
                </c:pt>
                <c:pt idx="643">
                  <c:v>778</c:v>
                </c:pt>
                <c:pt idx="644">
                  <c:v>779</c:v>
                </c:pt>
                <c:pt idx="645">
                  <c:v>780</c:v>
                </c:pt>
                <c:pt idx="646">
                  <c:v>782</c:v>
                </c:pt>
                <c:pt idx="647">
                  <c:v>783</c:v>
                </c:pt>
                <c:pt idx="648">
                  <c:v>784</c:v>
                </c:pt>
                <c:pt idx="649">
                  <c:v>785</c:v>
                </c:pt>
                <c:pt idx="650">
                  <c:v>788</c:v>
                </c:pt>
                <c:pt idx="651">
                  <c:v>791</c:v>
                </c:pt>
                <c:pt idx="652">
                  <c:v>792</c:v>
                </c:pt>
                <c:pt idx="653">
                  <c:v>793</c:v>
                </c:pt>
                <c:pt idx="654">
                  <c:v>794</c:v>
                </c:pt>
                <c:pt idx="655">
                  <c:v>795</c:v>
                </c:pt>
                <c:pt idx="656">
                  <c:v>796</c:v>
                </c:pt>
                <c:pt idx="657">
                  <c:v>798</c:v>
                </c:pt>
                <c:pt idx="658">
                  <c:v>799</c:v>
                </c:pt>
                <c:pt idx="659">
                  <c:v>801</c:v>
                </c:pt>
                <c:pt idx="660">
                  <c:v>804</c:v>
                </c:pt>
                <c:pt idx="661">
                  <c:v>805</c:v>
                </c:pt>
                <c:pt idx="662">
                  <c:v>808</c:v>
                </c:pt>
                <c:pt idx="663">
                  <c:v>809</c:v>
                </c:pt>
                <c:pt idx="664">
                  <c:v>810</c:v>
                </c:pt>
                <c:pt idx="665">
                  <c:v>812</c:v>
                </c:pt>
                <c:pt idx="666">
                  <c:v>815</c:v>
                </c:pt>
                <c:pt idx="667">
                  <c:v>819</c:v>
                </c:pt>
                <c:pt idx="668">
                  <c:v>821</c:v>
                </c:pt>
                <c:pt idx="669">
                  <c:v>822</c:v>
                </c:pt>
                <c:pt idx="670">
                  <c:v>824</c:v>
                </c:pt>
                <c:pt idx="671">
                  <c:v>826</c:v>
                </c:pt>
                <c:pt idx="672">
                  <c:v>827</c:v>
                </c:pt>
                <c:pt idx="673">
                  <c:v>828</c:v>
                </c:pt>
                <c:pt idx="674">
                  <c:v>829</c:v>
                </c:pt>
                <c:pt idx="675">
                  <c:v>832</c:v>
                </c:pt>
                <c:pt idx="676">
                  <c:v>835</c:v>
                </c:pt>
                <c:pt idx="677">
                  <c:v>836</c:v>
                </c:pt>
                <c:pt idx="678">
                  <c:v>838</c:v>
                </c:pt>
                <c:pt idx="679">
                  <c:v>840</c:v>
                </c:pt>
                <c:pt idx="680">
                  <c:v>841</c:v>
                </c:pt>
                <c:pt idx="681">
                  <c:v>844</c:v>
                </c:pt>
                <c:pt idx="682">
                  <c:v>846</c:v>
                </c:pt>
                <c:pt idx="683">
                  <c:v>848</c:v>
                </c:pt>
                <c:pt idx="684">
                  <c:v>849</c:v>
                </c:pt>
                <c:pt idx="685">
                  <c:v>855</c:v>
                </c:pt>
                <c:pt idx="686">
                  <c:v>856</c:v>
                </c:pt>
                <c:pt idx="687">
                  <c:v>860</c:v>
                </c:pt>
                <c:pt idx="688">
                  <c:v>862</c:v>
                </c:pt>
                <c:pt idx="689">
                  <c:v>863</c:v>
                </c:pt>
                <c:pt idx="690">
                  <c:v>865</c:v>
                </c:pt>
                <c:pt idx="691">
                  <c:v>866</c:v>
                </c:pt>
                <c:pt idx="692">
                  <c:v>868</c:v>
                </c:pt>
                <c:pt idx="693">
                  <c:v>869</c:v>
                </c:pt>
                <c:pt idx="694">
                  <c:v>874</c:v>
                </c:pt>
                <c:pt idx="695">
                  <c:v>875</c:v>
                </c:pt>
                <c:pt idx="696">
                  <c:v>877</c:v>
                </c:pt>
                <c:pt idx="697">
                  <c:v>883</c:v>
                </c:pt>
                <c:pt idx="698">
                  <c:v>891</c:v>
                </c:pt>
                <c:pt idx="699">
                  <c:v>893</c:v>
                </c:pt>
                <c:pt idx="700">
                  <c:v>895</c:v>
                </c:pt>
                <c:pt idx="701">
                  <c:v>898</c:v>
                </c:pt>
                <c:pt idx="702">
                  <c:v>905</c:v>
                </c:pt>
                <c:pt idx="703">
                  <c:v>906</c:v>
                </c:pt>
                <c:pt idx="704">
                  <c:v>907</c:v>
                </c:pt>
                <c:pt idx="705">
                  <c:v>909</c:v>
                </c:pt>
                <c:pt idx="706">
                  <c:v>910</c:v>
                </c:pt>
                <c:pt idx="707">
                  <c:v>916</c:v>
                </c:pt>
                <c:pt idx="708">
                  <c:v>917</c:v>
                </c:pt>
                <c:pt idx="709">
                  <c:v>921</c:v>
                </c:pt>
                <c:pt idx="710">
                  <c:v>926</c:v>
                </c:pt>
                <c:pt idx="711">
                  <c:v>927</c:v>
                </c:pt>
                <c:pt idx="712">
                  <c:v>928</c:v>
                </c:pt>
                <c:pt idx="713">
                  <c:v>930</c:v>
                </c:pt>
                <c:pt idx="714">
                  <c:v>932</c:v>
                </c:pt>
                <c:pt idx="715">
                  <c:v>934</c:v>
                </c:pt>
                <c:pt idx="716">
                  <c:v>939</c:v>
                </c:pt>
                <c:pt idx="717">
                  <c:v>942</c:v>
                </c:pt>
                <c:pt idx="718">
                  <c:v>947</c:v>
                </c:pt>
                <c:pt idx="719">
                  <c:v>951</c:v>
                </c:pt>
                <c:pt idx="720">
                  <c:v>959</c:v>
                </c:pt>
                <c:pt idx="721">
                  <c:v>964</c:v>
                </c:pt>
                <c:pt idx="722">
                  <c:v>965</c:v>
                </c:pt>
                <c:pt idx="723">
                  <c:v>967</c:v>
                </c:pt>
                <c:pt idx="724">
                  <c:v>973</c:v>
                </c:pt>
                <c:pt idx="725">
                  <c:v>974</c:v>
                </c:pt>
                <c:pt idx="726">
                  <c:v>979</c:v>
                </c:pt>
                <c:pt idx="727">
                  <c:v>982</c:v>
                </c:pt>
                <c:pt idx="728">
                  <c:v>983</c:v>
                </c:pt>
                <c:pt idx="729">
                  <c:v>996</c:v>
                </c:pt>
                <c:pt idx="730">
                  <c:v>999</c:v>
                </c:pt>
                <c:pt idx="731">
                  <c:v>1015</c:v>
                </c:pt>
                <c:pt idx="732">
                  <c:v>1016</c:v>
                </c:pt>
                <c:pt idx="733">
                  <c:v>1020</c:v>
                </c:pt>
                <c:pt idx="734">
                  <c:v>1021</c:v>
                </c:pt>
                <c:pt idx="735">
                  <c:v>1023</c:v>
                </c:pt>
                <c:pt idx="736">
                  <c:v>1029</c:v>
                </c:pt>
                <c:pt idx="737">
                  <c:v>1030</c:v>
                </c:pt>
                <c:pt idx="738">
                  <c:v>1045</c:v>
                </c:pt>
                <c:pt idx="739">
                  <c:v>1046</c:v>
                </c:pt>
                <c:pt idx="740">
                  <c:v>1058</c:v>
                </c:pt>
                <c:pt idx="741">
                  <c:v>1061</c:v>
                </c:pt>
                <c:pt idx="742">
                  <c:v>1067</c:v>
                </c:pt>
                <c:pt idx="743">
                  <c:v>1073</c:v>
                </c:pt>
                <c:pt idx="744">
                  <c:v>1074</c:v>
                </c:pt>
                <c:pt idx="745">
                  <c:v>1079</c:v>
                </c:pt>
                <c:pt idx="746">
                  <c:v>1087</c:v>
                </c:pt>
                <c:pt idx="747">
                  <c:v>1089</c:v>
                </c:pt>
                <c:pt idx="748">
                  <c:v>1092</c:v>
                </c:pt>
                <c:pt idx="749">
                  <c:v>1097</c:v>
                </c:pt>
                <c:pt idx="750">
                  <c:v>1114</c:v>
                </c:pt>
                <c:pt idx="751">
                  <c:v>1118</c:v>
                </c:pt>
                <c:pt idx="752">
                  <c:v>1123</c:v>
                </c:pt>
                <c:pt idx="753">
                  <c:v>1129</c:v>
                </c:pt>
                <c:pt idx="754">
                  <c:v>1130</c:v>
                </c:pt>
                <c:pt idx="755">
                  <c:v>1131</c:v>
                </c:pt>
                <c:pt idx="756">
                  <c:v>1134</c:v>
                </c:pt>
                <c:pt idx="757">
                  <c:v>1137</c:v>
                </c:pt>
                <c:pt idx="758">
                  <c:v>1138</c:v>
                </c:pt>
                <c:pt idx="759">
                  <c:v>1140</c:v>
                </c:pt>
                <c:pt idx="760">
                  <c:v>1146</c:v>
                </c:pt>
                <c:pt idx="761">
                  <c:v>1147</c:v>
                </c:pt>
                <c:pt idx="762">
                  <c:v>1151</c:v>
                </c:pt>
                <c:pt idx="763">
                  <c:v>1154</c:v>
                </c:pt>
                <c:pt idx="764">
                  <c:v>1161</c:v>
                </c:pt>
                <c:pt idx="765">
                  <c:v>1163</c:v>
                </c:pt>
                <c:pt idx="766">
                  <c:v>1164</c:v>
                </c:pt>
                <c:pt idx="767">
                  <c:v>1169</c:v>
                </c:pt>
                <c:pt idx="768">
                  <c:v>1170</c:v>
                </c:pt>
                <c:pt idx="769">
                  <c:v>1180</c:v>
                </c:pt>
                <c:pt idx="770">
                  <c:v>1198</c:v>
                </c:pt>
                <c:pt idx="771">
                  <c:v>1204</c:v>
                </c:pt>
                <c:pt idx="772">
                  <c:v>1215</c:v>
                </c:pt>
                <c:pt idx="773">
                  <c:v>1228</c:v>
                </c:pt>
                <c:pt idx="774">
                  <c:v>1240</c:v>
                </c:pt>
                <c:pt idx="775">
                  <c:v>1244</c:v>
                </c:pt>
                <c:pt idx="776">
                  <c:v>1258</c:v>
                </c:pt>
                <c:pt idx="777">
                  <c:v>1262</c:v>
                </c:pt>
                <c:pt idx="778">
                  <c:v>1263</c:v>
                </c:pt>
                <c:pt idx="779">
                  <c:v>1268</c:v>
                </c:pt>
                <c:pt idx="780">
                  <c:v>1273</c:v>
                </c:pt>
                <c:pt idx="781">
                  <c:v>1278</c:v>
                </c:pt>
                <c:pt idx="782">
                  <c:v>1287</c:v>
                </c:pt>
                <c:pt idx="783">
                  <c:v>1296</c:v>
                </c:pt>
                <c:pt idx="784">
                  <c:v>1300</c:v>
                </c:pt>
                <c:pt idx="785">
                  <c:v>1305</c:v>
                </c:pt>
                <c:pt idx="786">
                  <c:v>1312</c:v>
                </c:pt>
                <c:pt idx="787">
                  <c:v>1332</c:v>
                </c:pt>
                <c:pt idx="788">
                  <c:v>1340</c:v>
                </c:pt>
                <c:pt idx="789">
                  <c:v>1344</c:v>
                </c:pt>
                <c:pt idx="790">
                  <c:v>1350</c:v>
                </c:pt>
                <c:pt idx="791">
                  <c:v>1352</c:v>
                </c:pt>
                <c:pt idx="792">
                  <c:v>1353</c:v>
                </c:pt>
                <c:pt idx="793">
                  <c:v>1368</c:v>
                </c:pt>
                <c:pt idx="794">
                  <c:v>1370</c:v>
                </c:pt>
                <c:pt idx="795">
                  <c:v>1373</c:v>
                </c:pt>
                <c:pt idx="796">
                  <c:v>1380</c:v>
                </c:pt>
                <c:pt idx="797">
                  <c:v>1389</c:v>
                </c:pt>
                <c:pt idx="798">
                  <c:v>1394</c:v>
                </c:pt>
                <c:pt idx="799">
                  <c:v>1396</c:v>
                </c:pt>
                <c:pt idx="800">
                  <c:v>1405</c:v>
                </c:pt>
                <c:pt idx="801">
                  <c:v>1408</c:v>
                </c:pt>
                <c:pt idx="802">
                  <c:v>1416</c:v>
                </c:pt>
                <c:pt idx="803">
                  <c:v>1429</c:v>
                </c:pt>
                <c:pt idx="804">
                  <c:v>1439</c:v>
                </c:pt>
                <c:pt idx="805">
                  <c:v>1461</c:v>
                </c:pt>
                <c:pt idx="806">
                  <c:v>1462</c:v>
                </c:pt>
                <c:pt idx="807">
                  <c:v>1473</c:v>
                </c:pt>
                <c:pt idx="808">
                  <c:v>1482</c:v>
                </c:pt>
                <c:pt idx="809">
                  <c:v>1525</c:v>
                </c:pt>
                <c:pt idx="810">
                  <c:v>1534</c:v>
                </c:pt>
                <c:pt idx="811">
                  <c:v>1553</c:v>
                </c:pt>
                <c:pt idx="812">
                  <c:v>1572</c:v>
                </c:pt>
                <c:pt idx="813">
                  <c:v>1581</c:v>
                </c:pt>
                <c:pt idx="814">
                  <c:v>1603</c:v>
                </c:pt>
                <c:pt idx="815">
                  <c:v>1619</c:v>
                </c:pt>
                <c:pt idx="816">
                  <c:v>1621</c:v>
                </c:pt>
                <c:pt idx="817">
                  <c:v>1683</c:v>
                </c:pt>
                <c:pt idx="818">
                  <c:v>1684</c:v>
                </c:pt>
                <c:pt idx="819">
                  <c:v>1702</c:v>
                </c:pt>
                <c:pt idx="820">
                  <c:v>1710</c:v>
                </c:pt>
                <c:pt idx="821">
                  <c:v>1747</c:v>
                </c:pt>
                <c:pt idx="822">
                  <c:v>1774</c:v>
                </c:pt>
                <c:pt idx="823">
                  <c:v>1775</c:v>
                </c:pt>
                <c:pt idx="824">
                  <c:v>1785</c:v>
                </c:pt>
                <c:pt idx="825">
                  <c:v>1787</c:v>
                </c:pt>
                <c:pt idx="826">
                  <c:v>1791</c:v>
                </c:pt>
                <c:pt idx="827">
                  <c:v>1814</c:v>
                </c:pt>
                <c:pt idx="828">
                  <c:v>1820</c:v>
                </c:pt>
                <c:pt idx="829">
                  <c:v>1834</c:v>
                </c:pt>
                <c:pt idx="830">
                  <c:v>1869</c:v>
                </c:pt>
                <c:pt idx="831">
                  <c:v>1887</c:v>
                </c:pt>
                <c:pt idx="832">
                  <c:v>1901</c:v>
                </c:pt>
                <c:pt idx="833">
                  <c:v>1915</c:v>
                </c:pt>
                <c:pt idx="834">
                  <c:v>1922</c:v>
                </c:pt>
                <c:pt idx="835">
                  <c:v>1944</c:v>
                </c:pt>
                <c:pt idx="836">
                  <c:v>1991</c:v>
                </c:pt>
                <c:pt idx="837">
                  <c:v>2013</c:v>
                </c:pt>
                <c:pt idx="838">
                  <c:v>2016</c:v>
                </c:pt>
                <c:pt idx="839">
                  <c:v>2091</c:v>
                </c:pt>
                <c:pt idx="840">
                  <c:v>2092</c:v>
                </c:pt>
                <c:pt idx="841">
                  <c:v>2110</c:v>
                </c:pt>
                <c:pt idx="842">
                  <c:v>2161</c:v>
                </c:pt>
                <c:pt idx="843">
                  <c:v>2163</c:v>
                </c:pt>
                <c:pt idx="844">
                  <c:v>2222</c:v>
                </c:pt>
                <c:pt idx="845">
                  <c:v>2228</c:v>
                </c:pt>
                <c:pt idx="846">
                  <c:v>2234</c:v>
                </c:pt>
                <c:pt idx="847">
                  <c:v>2282</c:v>
                </c:pt>
                <c:pt idx="848">
                  <c:v>2287</c:v>
                </c:pt>
                <c:pt idx="849">
                  <c:v>2304</c:v>
                </c:pt>
                <c:pt idx="850">
                  <c:v>2321</c:v>
                </c:pt>
                <c:pt idx="851">
                  <c:v>2345</c:v>
                </c:pt>
                <c:pt idx="852">
                  <c:v>2366</c:v>
                </c:pt>
                <c:pt idx="853">
                  <c:v>2383</c:v>
                </c:pt>
                <c:pt idx="854">
                  <c:v>2398</c:v>
                </c:pt>
                <c:pt idx="855">
                  <c:v>2429</c:v>
                </c:pt>
                <c:pt idx="856">
                  <c:v>2448</c:v>
                </c:pt>
                <c:pt idx="857">
                  <c:v>2464</c:v>
                </c:pt>
                <c:pt idx="858">
                  <c:v>2569</c:v>
                </c:pt>
                <c:pt idx="859">
                  <c:v>2650</c:v>
                </c:pt>
                <c:pt idx="860">
                  <c:v>2673</c:v>
                </c:pt>
                <c:pt idx="861">
                  <c:v>2689</c:v>
                </c:pt>
                <c:pt idx="862">
                  <c:v>2791</c:v>
                </c:pt>
                <c:pt idx="863">
                  <c:v>2796</c:v>
                </c:pt>
                <c:pt idx="864">
                  <c:v>2815</c:v>
                </c:pt>
                <c:pt idx="865">
                  <c:v>2828</c:v>
                </c:pt>
                <c:pt idx="866">
                  <c:v>2934</c:v>
                </c:pt>
                <c:pt idx="867">
                  <c:v>2937</c:v>
                </c:pt>
                <c:pt idx="868">
                  <c:v>2981</c:v>
                </c:pt>
                <c:pt idx="869">
                  <c:v>3065</c:v>
                </c:pt>
                <c:pt idx="870">
                  <c:v>3108</c:v>
                </c:pt>
                <c:pt idx="871">
                  <c:v>3246</c:v>
                </c:pt>
                <c:pt idx="872">
                  <c:v>3247</c:v>
                </c:pt>
                <c:pt idx="873">
                  <c:v>3313</c:v>
                </c:pt>
                <c:pt idx="874">
                  <c:v>3328</c:v>
                </c:pt>
                <c:pt idx="875">
                  <c:v>3403</c:v>
                </c:pt>
                <c:pt idx="876">
                  <c:v>3466</c:v>
                </c:pt>
                <c:pt idx="877">
                  <c:v>3487</c:v>
                </c:pt>
                <c:pt idx="878">
                  <c:v>3515</c:v>
                </c:pt>
                <c:pt idx="879">
                  <c:v>3643</c:v>
                </c:pt>
                <c:pt idx="880">
                  <c:v>3787</c:v>
                </c:pt>
                <c:pt idx="881">
                  <c:v>3906</c:v>
                </c:pt>
                <c:pt idx="882">
                  <c:v>3953</c:v>
                </c:pt>
                <c:pt idx="883">
                  <c:v>4036</c:v>
                </c:pt>
                <c:pt idx="884">
                  <c:v>4572</c:v>
                </c:pt>
                <c:pt idx="885">
                  <c:v>4898</c:v>
                </c:pt>
                <c:pt idx="886">
                  <c:v>4966</c:v>
                </c:pt>
                <c:pt idx="887">
                  <c:v>5045</c:v>
                </c:pt>
                <c:pt idx="888">
                  <c:v>5304</c:v>
                </c:pt>
                <c:pt idx="889">
                  <c:v>5332</c:v>
                </c:pt>
                <c:pt idx="890">
                  <c:v>5761</c:v>
                </c:pt>
                <c:pt idx="891">
                  <c:v>5974</c:v>
                </c:pt>
                <c:pt idx="892">
                  <c:v>7329</c:v>
                </c:pt>
                <c:pt idx="893">
                  <c:v>7558</c:v>
                </c:pt>
                <c:pt idx="894">
                  <c:v>10192</c:v>
                </c:pt>
                <c:pt idx="895">
                  <c:v>11618</c:v>
                </c:pt>
              </c:numCache>
            </c:numRef>
          </c:cat>
          <c:val>
            <c:numRef>
              <c:f>distrNullValues!$B$2:$B$897</c:f>
              <c:numCache>
                <c:formatCode>General</c:formatCode>
                <c:ptCount val="896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  <c:pt idx="10">
                  <c:v>6607</c:v>
                </c:pt>
                <c:pt idx="11">
                  <c:v>4689</c:v>
                </c:pt>
                <c:pt idx="12">
                  <c:v>4473</c:v>
                </c:pt>
                <c:pt idx="13">
                  <c:v>3032</c:v>
                </c:pt>
                <c:pt idx="14">
                  <c:v>2862</c:v>
                </c:pt>
                <c:pt idx="15">
                  <c:v>2501</c:v>
                </c:pt>
                <c:pt idx="16">
                  <c:v>2585</c:v>
                </c:pt>
                <c:pt idx="17">
                  <c:v>1784</c:v>
                </c:pt>
                <c:pt idx="18">
                  <c:v>2126</c:v>
                </c:pt>
                <c:pt idx="19">
                  <c:v>1616</c:v>
                </c:pt>
                <c:pt idx="20">
                  <c:v>1681</c:v>
                </c:pt>
                <c:pt idx="21">
                  <c:v>1383</c:v>
                </c:pt>
                <c:pt idx="22">
                  <c:v>1568</c:v>
                </c:pt>
                <c:pt idx="23">
                  <c:v>1010</c:v>
                </c:pt>
                <c:pt idx="24">
                  <c:v>1256</c:v>
                </c:pt>
                <c:pt idx="25">
                  <c:v>1057</c:v>
                </c:pt>
                <c:pt idx="26">
                  <c:v>930</c:v>
                </c:pt>
                <c:pt idx="27">
                  <c:v>728</c:v>
                </c:pt>
                <c:pt idx="28">
                  <c:v>836</c:v>
                </c:pt>
                <c:pt idx="29">
                  <c:v>680</c:v>
                </c:pt>
                <c:pt idx="30">
                  <c:v>716</c:v>
                </c:pt>
                <c:pt idx="31">
                  <c:v>713</c:v>
                </c:pt>
                <c:pt idx="32">
                  <c:v>637</c:v>
                </c:pt>
                <c:pt idx="33">
                  <c:v>523</c:v>
                </c:pt>
                <c:pt idx="34">
                  <c:v>619</c:v>
                </c:pt>
                <c:pt idx="35">
                  <c:v>474</c:v>
                </c:pt>
                <c:pt idx="36">
                  <c:v>599</c:v>
                </c:pt>
                <c:pt idx="37">
                  <c:v>409</c:v>
                </c:pt>
                <c:pt idx="38">
                  <c:v>421</c:v>
                </c:pt>
                <c:pt idx="39">
                  <c:v>397</c:v>
                </c:pt>
                <c:pt idx="40">
                  <c:v>428</c:v>
                </c:pt>
                <c:pt idx="41">
                  <c:v>428</c:v>
                </c:pt>
                <c:pt idx="42">
                  <c:v>413</c:v>
                </c:pt>
                <c:pt idx="43">
                  <c:v>337</c:v>
                </c:pt>
                <c:pt idx="44">
                  <c:v>345</c:v>
                </c:pt>
                <c:pt idx="45">
                  <c:v>417</c:v>
                </c:pt>
                <c:pt idx="46">
                  <c:v>304</c:v>
                </c:pt>
                <c:pt idx="47">
                  <c:v>242</c:v>
                </c:pt>
                <c:pt idx="48">
                  <c:v>382</c:v>
                </c:pt>
                <c:pt idx="49">
                  <c:v>228</c:v>
                </c:pt>
                <c:pt idx="50">
                  <c:v>252</c:v>
                </c:pt>
                <c:pt idx="51">
                  <c:v>246</c:v>
                </c:pt>
                <c:pt idx="52">
                  <c:v>247</c:v>
                </c:pt>
                <c:pt idx="53">
                  <c:v>210</c:v>
                </c:pt>
                <c:pt idx="54">
                  <c:v>263</c:v>
                </c:pt>
                <c:pt idx="55">
                  <c:v>244</c:v>
                </c:pt>
                <c:pt idx="56">
                  <c:v>212</c:v>
                </c:pt>
                <c:pt idx="57">
                  <c:v>198</c:v>
                </c:pt>
                <c:pt idx="58">
                  <c:v>224</c:v>
                </c:pt>
                <c:pt idx="59">
                  <c:v>162</c:v>
                </c:pt>
                <c:pt idx="60">
                  <c:v>266</c:v>
                </c:pt>
                <c:pt idx="61">
                  <c:v>158</c:v>
                </c:pt>
                <c:pt idx="62">
                  <c:v>189</c:v>
                </c:pt>
                <c:pt idx="63">
                  <c:v>163</c:v>
                </c:pt>
                <c:pt idx="64">
                  <c:v>206</c:v>
                </c:pt>
                <c:pt idx="65">
                  <c:v>139</c:v>
                </c:pt>
                <c:pt idx="66">
                  <c:v>179</c:v>
                </c:pt>
                <c:pt idx="67">
                  <c:v>158</c:v>
                </c:pt>
                <c:pt idx="68">
                  <c:v>153</c:v>
                </c:pt>
                <c:pt idx="69">
                  <c:v>128</c:v>
                </c:pt>
                <c:pt idx="70">
                  <c:v>149</c:v>
                </c:pt>
                <c:pt idx="71">
                  <c:v>111</c:v>
                </c:pt>
                <c:pt idx="72">
                  <c:v>161</c:v>
                </c:pt>
                <c:pt idx="73">
                  <c:v>117</c:v>
                </c:pt>
                <c:pt idx="74">
                  <c:v>122</c:v>
                </c:pt>
                <c:pt idx="75">
                  <c:v>99</c:v>
                </c:pt>
                <c:pt idx="76">
                  <c:v>100</c:v>
                </c:pt>
                <c:pt idx="77">
                  <c:v>92</c:v>
                </c:pt>
                <c:pt idx="78">
                  <c:v>215</c:v>
                </c:pt>
                <c:pt idx="79">
                  <c:v>103</c:v>
                </c:pt>
                <c:pt idx="80">
                  <c:v>101</c:v>
                </c:pt>
                <c:pt idx="81">
                  <c:v>97</c:v>
                </c:pt>
                <c:pt idx="82">
                  <c:v>109</c:v>
                </c:pt>
                <c:pt idx="83">
                  <c:v>90</c:v>
                </c:pt>
                <c:pt idx="84">
                  <c:v>103</c:v>
                </c:pt>
                <c:pt idx="85">
                  <c:v>89</c:v>
                </c:pt>
                <c:pt idx="86">
                  <c:v>71</c:v>
                </c:pt>
                <c:pt idx="87">
                  <c:v>71</c:v>
                </c:pt>
                <c:pt idx="88">
                  <c:v>88</c:v>
                </c:pt>
                <c:pt idx="89">
                  <c:v>90</c:v>
                </c:pt>
                <c:pt idx="90">
                  <c:v>102</c:v>
                </c:pt>
                <c:pt idx="91">
                  <c:v>73</c:v>
                </c:pt>
                <c:pt idx="92">
                  <c:v>75</c:v>
                </c:pt>
                <c:pt idx="93">
                  <c:v>69</c:v>
                </c:pt>
                <c:pt idx="94">
                  <c:v>67</c:v>
                </c:pt>
                <c:pt idx="95">
                  <c:v>66</c:v>
                </c:pt>
                <c:pt idx="96">
                  <c:v>81</c:v>
                </c:pt>
                <c:pt idx="97">
                  <c:v>68</c:v>
                </c:pt>
                <c:pt idx="98">
                  <c:v>71</c:v>
                </c:pt>
                <c:pt idx="99">
                  <c:v>71</c:v>
                </c:pt>
                <c:pt idx="100">
                  <c:v>113</c:v>
                </c:pt>
                <c:pt idx="101">
                  <c:v>57</c:v>
                </c:pt>
                <c:pt idx="102">
                  <c:v>61</c:v>
                </c:pt>
                <c:pt idx="103">
                  <c:v>57</c:v>
                </c:pt>
                <c:pt idx="104">
                  <c:v>63</c:v>
                </c:pt>
                <c:pt idx="105">
                  <c:v>56</c:v>
                </c:pt>
                <c:pt idx="106">
                  <c:v>64</c:v>
                </c:pt>
                <c:pt idx="107">
                  <c:v>59</c:v>
                </c:pt>
                <c:pt idx="108">
                  <c:v>95</c:v>
                </c:pt>
                <c:pt idx="109">
                  <c:v>45</c:v>
                </c:pt>
                <c:pt idx="110">
                  <c:v>72</c:v>
                </c:pt>
                <c:pt idx="111">
                  <c:v>41</c:v>
                </c:pt>
                <c:pt idx="112">
                  <c:v>76</c:v>
                </c:pt>
                <c:pt idx="113">
                  <c:v>55</c:v>
                </c:pt>
                <c:pt idx="114">
                  <c:v>65</c:v>
                </c:pt>
                <c:pt idx="115">
                  <c:v>40</c:v>
                </c:pt>
                <c:pt idx="116">
                  <c:v>79</c:v>
                </c:pt>
                <c:pt idx="117">
                  <c:v>49</c:v>
                </c:pt>
                <c:pt idx="118">
                  <c:v>44</c:v>
                </c:pt>
                <c:pt idx="119">
                  <c:v>46</c:v>
                </c:pt>
                <c:pt idx="120">
                  <c:v>88</c:v>
                </c:pt>
                <c:pt idx="121">
                  <c:v>53</c:v>
                </c:pt>
                <c:pt idx="122">
                  <c:v>59</c:v>
                </c:pt>
                <c:pt idx="123">
                  <c:v>46</c:v>
                </c:pt>
                <c:pt idx="124">
                  <c:v>60</c:v>
                </c:pt>
                <c:pt idx="125">
                  <c:v>48</c:v>
                </c:pt>
                <c:pt idx="126">
                  <c:v>53</c:v>
                </c:pt>
                <c:pt idx="127">
                  <c:v>40</c:v>
                </c:pt>
                <c:pt idx="128">
                  <c:v>87</c:v>
                </c:pt>
                <c:pt idx="129">
                  <c:v>42</c:v>
                </c:pt>
                <c:pt idx="130">
                  <c:v>47</c:v>
                </c:pt>
                <c:pt idx="131">
                  <c:v>30</c:v>
                </c:pt>
                <c:pt idx="132">
                  <c:v>71</c:v>
                </c:pt>
                <c:pt idx="133">
                  <c:v>46</c:v>
                </c:pt>
                <c:pt idx="134">
                  <c:v>32</c:v>
                </c:pt>
                <c:pt idx="135">
                  <c:v>36</c:v>
                </c:pt>
                <c:pt idx="136">
                  <c:v>72</c:v>
                </c:pt>
                <c:pt idx="137">
                  <c:v>35</c:v>
                </c:pt>
                <c:pt idx="138">
                  <c:v>31</c:v>
                </c:pt>
                <c:pt idx="139">
                  <c:v>55</c:v>
                </c:pt>
                <c:pt idx="140">
                  <c:v>59</c:v>
                </c:pt>
                <c:pt idx="141">
                  <c:v>33</c:v>
                </c:pt>
                <c:pt idx="142">
                  <c:v>44</c:v>
                </c:pt>
                <c:pt idx="143">
                  <c:v>30</c:v>
                </c:pt>
                <c:pt idx="144">
                  <c:v>51</c:v>
                </c:pt>
                <c:pt idx="145">
                  <c:v>31</c:v>
                </c:pt>
                <c:pt idx="146">
                  <c:v>36</c:v>
                </c:pt>
                <c:pt idx="147">
                  <c:v>23</c:v>
                </c:pt>
                <c:pt idx="148">
                  <c:v>41</c:v>
                </c:pt>
                <c:pt idx="149">
                  <c:v>21</c:v>
                </c:pt>
                <c:pt idx="150">
                  <c:v>33</c:v>
                </c:pt>
                <c:pt idx="151">
                  <c:v>21</c:v>
                </c:pt>
                <c:pt idx="152">
                  <c:v>37</c:v>
                </c:pt>
                <c:pt idx="153">
                  <c:v>32</c:v>
                </c:pt>
                <c:pt idx="154">
                  <c:v>31</c:v>
                </c:pt>
                <c:pt idx="155">
                  <c:v>28</c:v>
                </c:pt>
                <c:pt idx="156">
                  <c:v>35</c:v>
                </c:pt>
                <c:pt idx="157">
                  <c:v>26</c:v>
                </c:pt>
                <c:pt idx="158">
                  <c:v>13</c:v>
                </c:pt>
                <c:pt idx="159">
                  <c:v>12</c:v>
                </c:pt>
                <c:pt idx="160">
                  <c:v>33</c:v>
                </c:pt>
                <c:pt idx="161">
                  <c:v>31</c:v>
                </c:pt>
                <c:pt idx="162">
                  <c:v>44</c:v>
                </c:pt>
                <c:pt idx="163">
                  <c:v>26</c:v>
                </c:pt>
                <c:pt idx="164">
                  <c:v>35</c:v>
                </c:pt>
                <c:pt idx="165">
                  <c:v>31</c:v>
                </c:pt>
                <c:pt idx="166">
                  <c:v>28</c:v>
                </c:pt>
                <c:pt idx="167">
                  <c:v>22</c:v>
                </c:pt>
                <c:pt idx="168">
                  <c:v>21</c:v>
                </c:pt>
                <c:pt idx="169">
                  <c:v>27</c:v>
                </c:pt>
                <c:pt idx="170">
                  <c:v>28</c:v>
                </c:pt>
                <c:pt idx="171">
                  <c:v>52</c:v>
                </c:pt>
                <c:pt idx="172">
                  <c:v>27</c:v>
                </c:pt>
                <c:pt idx="173">
                  <c:v>19</c:v>
                </c:pt>
                <c:pt idx="174">
                  <c:v>29</c:v>
                </c:pt>
                <c:pt idx="175">
                  <c:v>17</c:v>
                </c:pt>
                <c:pt idx="176">
                  <c:v>24</c:v>
                </c:pt>
                <c:pt idx="177">
                  <c:v>19</c:v>
                </c:pt>
                <c:pt idx="178">
                  <c:v>21</c:v>
                </c:pt>
                <c:pt idx="179">
                  <c:v>25</c:v>
                </c:pt>
                <c:pt idx="180">
                  <c:v>22</c:v>
                </c:pt>
                <c:pt idx="181">
                  <c:v>20</c:v>
                </c:pt>
                <c:pt idx="182">
                  <c:v>18</c:v>
                </c:pt>
                <c:pt idx="183">
                  <c:v>23</c:v>
                </c:pt>
                <c:pt idx="184">
                  <c:v>20</c:v>
                </c:pt>
                <c:pt idx="185">
                  <c:v>18</c:v>
                </c:pt>
                <c:pt idx="186">
                  <c:v>17</c:v>
                </c:pt>
                <c:pt idx="187">
                  <c:v>13</c:v>
                </c:pt>
                <c:pt idx="188">
                  <c:v>18</c:v>
                </c:pt>
                <c:pt idx="189">
                  <c:v>13</c:v>
                </c:pt>
                <c:pt idx="190">
                  <c:v>19</c:v>
                </c:pt>
                <c:pt idx="191">
                  <c:v>14</c:v>
                </c:pt>
                <c:pt idx="192">
                  <c:v>20</c:v>
                </c:pt>
                <c:pt idx="193">
                  <c:v>17</c:v>
                </c:pt>
                <c:pt idx="194">
                  <c:v>26</c:v>
                </c:pt>
                <c:pt idx="195">
                  <c:v>16</c:v>
                </c:pt>
                <c:pt idx="196">
                  <c:v>16</c:v>
                </c:pt>
                <c:pt idx="197">
                  <c:v>15</c:v>
                </c:pt>
                <c:pt idx="198">
                  <c:v>19</c:v>
                </c:pt>
                <c:pt idx="199">
                  <c:v>14</c:v>
                </c:pt>
                <c:pt idx="200">
                  <c:v>17</c:v>
                </c:pt>
                <c:pt idx="201">
                  <c:v>21</c:v>
                </c:pt>
                <c:pt idx="202">
                  <c:v>13</c:v>
                </c:pt>
                <c:pt idx="203">
                  <c:v>18</c:v>
                </c:pt>
                <c:pt idx="204">
                  <c:v>15</c:v>
                </c:pt>
                <c:pt idx="205">
                  <c:v>5</c:v>
                </c:pt>
                <c:pt idx="206">
                  <c:v>14</c:v>
                </c:pt>
                <c:pt idx="207">
                  <c:v>10</c:v>
                </c:pt>
                <c:pt idx="208">
                  <c:v>9</c:v>
                </c:pt>
                <c:pt idx="209">
                  <c:v>16</c:v>
                </c:pt>
                <c:pt idx="210">
                  <c:v>30</c:v>
                </c:pt>
                <c:pt idx="211">
                  <c:v>18</c:v>
                </c:pt>
                <c:pt idx="212">
                  <c:v>11</c:v>
                </c:pt>
                <c:pt idx="213">
                  <c:v>9</c:v>
                </c:pt>
                <c:pt idx="214">
                  <c:v>13</c:v>
                </c:pt>
                <c:pt idx="215">
                  <c:v>11</c:v>
                </c:pt>
                <c:pt idx="216">
                  <c:v>23</c:v>
                </c:pt>
                <c:pt idx="217">
                  <c:v>11</c:v>
                </c:pt>
                <c:pt idx="218">
                  <c:v>9</c:v>
                </c:pt>
                <c:pt idx="219">
                  <c:v>12</c:v>
                </c:pt>
                <c:pt idx="220">
                  <c:v>8</c:v>
                </c:pt>
                <c:pt idx="221">
                  <c:v>8</c:v>
                </c:pt>
                <c:pt idx="222">
                  <c:v>11</c:v>
                </c:pt>
                <c:pt idx="223">
                  <c:v>18</c:v>
                </c:pt>
                <c:pt idx="224">
                  <c:v>19</c:v>
                </c:pt>
                <c:pt idx="225">
                  <c:v>15</c:v>
                </c:pt>
                <c:pt idx="226">
                  <c:v>10</c:v>
                </c:pt>
                <c:pt idx="227">
                  <c:v>14</c:v>
                </c:pt>
                <c:pt idx="228">
                  <c:v>14</c:v>
                </c:pt>
                <c:pt idx="229">
                  <c:v>6</c:v>
                </c:pt>
                <c:pt idx="230">
                  <c:v>11</c:v>
                </c:pt>
                <c:pt idx="231">
                  <c:v>10</c:v>
                </c:pt>
                <c:pt idx="232">
                  <c:v>12</c:v>
                </c:pt>
                <c:pt idx="233">
                  <c:v>10</c:v>
                </c:pt>
                <c:pt idx="234">
                  <c:v>12</c:v>
                </c:pt>
                <c:pt idx="235">
                  <c:v>12</c:v>
                </c:pt>
                <c:pt idx="236">
                  <c:v>10</c:v>
                </c:pt>
                <c:pt idx="237">
                  <c:v>13</c:v>
                </c:pt>
                <c:pt idx="238">
                  <c:v>9</c:v>
                </c:pt>
                <c:pt idx="239">
                  <c:v>10</c:v>
                </c:pt>
                <c:pt idx="240">
                  <c:v>14</c:v>
                </c:pt>
                <c:pt idx="241">
                  <c:v>9</c:v>
                </c:pt>
                <c:pt idx="242">
                  <c:v>6</c:v>
                </c:pt>
                <c:pt idx="243">
                  <c:v>6</c:v>
                </c:pt>
                <c:pt idx="244">
                  <c:v>15</c:v>
                </c:pt>
                <c:pt idx="245">
                  <c:v>9</c:v>
                </c:pt>
                <c:pt idx="246">
                  <c:v>12</c:v>
                </c:pt>
                <c:pt idx="247">
                  <c:v>11</c:v>
                </c:pt>
                <c:pt idx="248">
                  <c:v>10</c:v>
                </c:pt>
                <c:pt idx="249">
                  <c:v>9</c:v>
                </c:pt>
                <c:pt idx="250">
                  <c:v>6</c:v>
                </c:pt>
                <c:pt idx="251">
                  <c:v>8</c:v>
                </c:pt>
                <c:pt idx="252">
                  <c:v>8</c:v>
                </c:pt>
                <c:pt idx="253">
                  <c:v>10</c:v>
                </c:pt>
                <c:pt idx="254">
                  <c:v>9</c:v>
                </c:pt>
                <c:pt idx="255">
                  <c:v>8</c:v>
                </c:pt>
                <c:pt idx="256">
                  <c:v>20</c:v>
                </c:pt>
                <c:pt idx="257">
                  <c:v>8</c:v>
                </c:pt>
                <c:pt idx="258">
                  <c:v>6</c:v>
                </c:pt>
                <c:pt idx="259">
                  <c:v>9</c:v>
                </c:pt>
                <c:pt idx="260">
                  <c:v>6</c:v>
                </c:pt>
                <c:pt idx="261">
                  <c:v>2</c:v>
                </c:pt>
                <c:pt idx="262">
                  <c:v>4</c:v>
                </c:pt>
                <c:pt idx="263">
                  <c:v>9</c:v>
                </c:pt>
                <c:pt idx="264">
                  <c:v>9</c:v>
                </c:pt>
                <c:pt idx="265">
                  <c:v>6</c:v>
                </c:pt>
                <c:pt idx="266">
                  <c:v>9</c:v>
                </c:pt>
                <c:pt idx="267">
                  <c:v>4</c:v>
                </c:pt>
                <c:pt idx="268">
                  <c:v>12</c:v>
                </c:pt>
                <c:pt idx="269">
                  <c:v>7</c:v>
                </c:pt>
                <c:pt idx="270">
                  <c:v>13</c:v>
                </c:pt>
                <c:pt idx="271">
                  <c:v>4</c:v>
                </c:pt>
                <c:pt idx="272">
                  <c:v>16</c:v>
                </c:pt>
                <c:pt idx="273">
                  <c:v>5</c:v>
                </c:pt>
                <c:pt idx="274">
                  <c:v>6</c:v>
                </c:pt>
                <c:pt idx="275">
                  <c:v>4</c:v>
                </c:pt>
                <c:pt idx="276">
                  <c:v>3</c:v>
                </c:pt>
                <c:pt idx="277">
                  <c:v>3</c:v>
                </c:pt>
                <c:pt idx="278">
                  <c:v>6</c:v>
                </c:pt>
                <c:pt idx="279">
                  <c:v>6</c:v>
                </c:pt>
                <c:pt idx="280">
                  <c:v>8</c:v>
                </c:pt>
                <c:pt idx="281">
                  <c:v>5</c:v>
                </c:pt>
                <c:pt idx="282">
                  <c:v>5</c:v>
                </c:pt>
                <c:pt idx="283">
                  <c:v>8</c:v>
                </c:pt>
                <c:pt idx="284">
                  <c:v>7</c:v>
                </c:pt>
                <c:pt idx="285">
                  <c:v>8</c:v>
                </c:pt>
                <c:pt idx="286">
                  <c:v>4</c:v>
                </c:pt>
                <c:pt idx="287">
                  <c:v>6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12</c:v>
                </c:pt>
                <c:pt idx="292">
                  <c:v>8</c:v>
                </c:pt>
                <c:pt idx="293">
                  <c:v>4</c:v>
                </c:pt>
                <c:pt idx="294">
                  <c:v>6</c:v>
                </c:pt>
                <c:pt idx="295">
                  <c:v>4</c:v>
                </c:pt>
                <c:pt idx="296">
                  <c:v>7</c:v>
                </c:pt>
                <c:pt idx="297">
                  <c:v>4</c:v>
                </c:pt>
                <c:pt idx="298">
                  <c:v>6</c:v>
                </c:pt>
                <c:pt idx="299">
                  <c:v>3</c:v>
                </c:pt>
                <c:pt idx="300">
                  <c:v>6</c:v>
                </c:pt>
                <c:pt idx="301">
                  <c:v>7</c:v>
                </c:pt>
                <c:pt idx="302">
                  <c:v>3</c:v>
                </c:pt>
                <c:pt idx="303">
                  <c:v>6</c:v>
                </c:pt>
                <c:pt idx="304">
                  <c:v>5</c:v>
                </c:pt>
                <c:pt idx="305">
                  <c:v>5</c:v>
                </c:pt>
                <c:pt idx="306">
                  <c:v>1</c:v>
                </c:pt>
                <c:pt idx="307">
                  <c:v>4</c:v>
                </c:pt>
                <c:pt idx="308">
                  <c:v>5</c:v>
                </c:pt>
                <c:pt idx="309">
                  <c:v>5</c:v>
                </c:pt>
                <c:pt idx="310">
                  <c:v>9</c:v>
                </c:pt>
                <c:pt idx="311">
                  <c:v>2</c:v>
                </c:pt>
                <c:pt idx="312">
                  <c:v>6</c:v>
                </c:pt>
                <c:pt idx="313">
                  <c:v>5</c:v>
                </c:pt>
                <c:pt idx="314">
                  <c:v>2</c:v>
                </c:pt>
                <c:pt idx="315">
                  <c:v>7</c:v>
                </c:pt>
                <c:pt idx="316">
                  <c:v>12</c:v>
                </c:pt>
                <c:pt idx="317">
                  <c:v>5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7</c:v>
                </c:pt>
                <c:pt idx="322">
                  <c:v>2</c:v>
                </c:pt>
                <c:pt idx="323">
                  <c:v>6</c:v>
                </c:pt>
                <c:pt idx="324">
                  <c:v>8</c:v>
                </c:pt>
                <c:pt idx="325">
                  <c:v>3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4</c:v>
                </c:pt>
                <c:pt idx="330">
                  <c:v>8</c:v>
                </c:pt>
                <c:pt idx="331">
                  <c:v>5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4</c:v>
                </c:pt>
                <c:pt idx="336">
                  <c:v>4</c:v>
                </c:pt>
                <c:pt idx="337">
                  <c:v>3</c:v>
                </c:pt>
                <c:pt idx="338">
                  <c:v>8</c:v>
                </c:pt>
                <c:pt idx="339">
                  <c:v>3</c:v>
                </c:pt>
                <c:pt idx="340">
                  <c:v>5</c:v>
                </c:pt>
                <c:pt idx="341">
                  <c:v>4</c:v>
                </c:pt>
                <c:pt idx="342">
                  <c:v>7</c:v>
                </c:pt>
                <c:pt idx="343">
                  <c:v>7</c:v>
                </c:pt>
                <c:pt idx="344">
                  <c:v>4</c:v>
                </c:pt>
                <c:pt idx="345">
                  <c:v>5</c:v>
                </c:pt>
                <c:pt idx="346">
                  <c:v>5</c:v>
                </c:pt>
                <c:pt idx="347">
                  <c:v>1</c:v>
                </c:pt>
                <c:pt idx="348">
                  <c:v>7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7</c:v>
                </c:pt>
                <c:pt idx="353">
                  <c:v>4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4</c:v>
                </c:pt>
                <c:pt idx="358">
                  <c:v>7</c:v>
                </c:pt>
                <c:pt idx="359">
                  <c:v>7</c:v>
                </c:pt>
                <c:pt idx="360">
                  <c:v>4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3</c:v>
                </c:pt>
                <c:pt idx="365">
                  <c:v>3</c:v>
                </c:pt>
                <c:pt idx="366">
                  <c:v>1</c:v>
                </c:pt>
                <c:pt idx="367">
                  <c:v>7</c:v>
                </c:pt>
                <c:pt idx="368">
                  <c:v>4</c:v>
                </c:pt>
                <c:pt idx="369">
                  <c:v>2</c:v>
                </c:pt>
                <c:pt idx="370">
                  <c:v>1</c:v>
                </c:pt>
                <c:pt idx="371">
                  <c:v>5</c:v>
                </c:pt>
                <c:pt idx="372">
                  <c:v>3</c:v>
                </c:pt>
                <c:pt idx="373">
                  <c:v>4</c:v>
                </c:pt>
                <c:pt idx="374">
                  <c:v>3</c:v>
                </c:pt>
                <c:pt idx="375">
                  <c:v>7</c:v>
                </c:pt>
                <c:pt idx="376">
                  <c:v>4</c:v>
                </c:pt>
                <c:pt idx="377">
                  <c:v>5</c:v>
                </c:pt>
                <c:pt idx="378">
                  <c:v>3</c:v>
                </c:pt>
                <c:pt idx="379">
                  <c:v>8</c:v>
                </c:pt>
                <c:pt idx="380">
                  <c:v>2</c:v>
                </c:pt>
                <c:pt idx="381">
                  <c:v>3</c:v>
                </c:pt>
                <c:pt idx="382">
                  <c:v>1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5</c:v>
                </c:pt>
                <c:pt idx="388">
                  <c:v>7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3</c:v>
                </c:pt>
                <c:pt idx="393">
                  <c:v>3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5</c:v>
                </c:pt>
                <c:pt idx="398">
                  <c:v>3</c:v>
                </c:pt>
                <c:pt idx="399">
                  <c:v>6</c:v>
                </c:pt>
                <c:pt idx="400">
                  <c:v>5</c:v>
                </c:pt>
                <c:pt idx="401">
                  <c:v>6</c:v>
                </c:pt>
                <c:pt idx="402">
                  <c:v>4</c:v>
                </c:pt>
                <c:pt idx="403">
                  <c:v>3</c:v>
                </c:pt>
                <c:pt idx="404">
                  <c:v>3</c:v>
                </c:pt>
                <c:pt idx="405">
                  <c:v>2</c:v>
                </c:pt>
                <c:pt idx="406">
                  <c:v>6</c:v>
                </c:pt>
                <c:pt idx="407">
                  <c:v>2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4</c:v>
                </c:pt>
                <c:pt idx="412">
                  <c:v>2</c:v>
                </c:pt>
                <c:pt idx="413">
                  <c:v>3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5</c:v>
                </c:pt>
                <c:pt idx="418">
                  <c:v>4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3</c:v>
                </c:pt>
                <c:pt idx="426">
                  <c:v>5</c:v>
                </c:pt>
                <c:pt idx="427">
                  <c:v>1</c:v>
                </c:pt>
                <c:pt idx="428">
                  <c:v>3</c:v>
                </c:pt>
                <c:pt idx="429">
                  <c:v>6</c:v>
                </c:pt>
                <c:pt idx="430">
                  <c:v>1</c:v>
                </c:pt>
                <c:pt idx="431">
                  <c:v>3</c:v>
                </c:pt>
                <c:pt idx="432">
                  <c:v>2</c:v>
                </c:pt>
                <c:pt idx="433">
                  <c:v>5</c:v>
                </c:pt>
                <c:pt idx="434">
                  <c:v>4</c:v>
                </c:pt>
                <c:pt idx="435">
                  <c:v>1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1</c:v>
                </c:pt>
                <c:pt idx="448">
                  <c:v>3</c:v>
                </c:pt>
                <c:pt idx="449">
                  <c:v>3</c:v>
                </c:pt>
                <c:pt idx="450">
                  <c:v>6</c:v>
                </c:pt>
                <c:pt idx="451">
                  <c:v>1</c:v>
                </c:pt>
                <c:pt idx="452">
                  <c:v>2</c:v>
                </c:pt>
                <c:pt idx="453">
                  <c:v>1</c:v>
                </c:pt>
                <c:pt idx="454">
                  <c:v>3</c:v>
                </c:pt>
                <c:pt idx="455">
                  <c:v>1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3</c:v>
                </c:pt>
                <c:pt idx="460">
                  <c:v>1</c:v>
                </c:pt>
                <c:pt idx="461">
                  <c:v>4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1</c:v>
                </c:pt>
                <c:pt idx="471">
                  <c:v>3</c:v>
                </c:pt>
                <c:pt idx="472">
                  <c:v>1</c:v>
                </c:pt>
                <c:pt idx="473">
                  <c:v>2</c:v>
                </c:pt>
                <c:pt idx="474">
                  <c:v>2</c:v>
                </c:pt>
                <c:pt idx="475">
                  <c:v>1</c:v>
                </c:pt>
                <c:pt idx="476">
                  <c:v>2</c:v>
                </c:pt>
                <c:pt idx="477">
                  <c:v>2</c:v>
                </c:pt>
                <c:pt idx="478">
                  <c:v>3</c:v>
                </c:pt>
                <c:pt idx="479">
                  <c:v>2</c:v>
                </c:pt>
                <c:pt idx="480">
                  <c:v>1</c:v>
                </c:pt>
                <c:pt idx="481">
                  <c:v>1</c:v>
                </c:pt>
                <c:pt idx="482">
                  <c:v>2</c:v>
                </c:pt>
                <c:pt idx="483">
                  <c:v>2</c:v>
                </c:pt>
                <c:pt idx="484">
                  <c:v>3</c:v>
                </c:pt>
                <c:pt idx="485">
                  <c:v>1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3</c:v>
                </c:pt>
                <c:pt idx="494">
                  <c:v>5</c:v>
                </c:pt>
                <c:pt idx="495">
                  <c:v>2</c:v>
                </c:pt>
                <c:pt idx="496">
                  <c:v>4</c:v>
                </c:pt>
                <c:pt idx="497">
                  <c:v>2</c:v>
                </c:pt>
                <c:pt idx="498">
                  <c:v>5</c:v>
                </c:pt>
                <c:pt idx="499">
                  <c:v>2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2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1</c:v>
                </c:pt>
                <c:pt idx="514">
                  <c:v>3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3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1</c:v>
                </c:pt>
                <c:pt idx="525">
                  <c:v>2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1</c:v>
                </c:pt>
                <c:pt idx="534">
                  <c:v>4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2</c:v>
                </c:pt>
                <c:pt idx="545">
                  <c:v>1</c:v>
                </c:pt>
                <c:pt idx="546">
                  <c:v>2</c:v>
                </c:pt>
                <c:pt idx="547">
                  <c:v>2</c:v>
                </c:pt>
                <c:pt idx="548">
                  <c:v>3</c:v>
                </c:pt>
                <c:pt idx="549">
                  <c:v>3</c:v>
                </c:pt>
                <c:pt idx="550">
                  <c:v>2</c:v>
                </c:pt>
                <c:pt idx="551">
                  <c:v>3</c:v>
                </c:pt>
                <c:pt idx="552">
                  <c:v>1</c:v>
                </c:pt>
                <c:pt idx="553">
                  <c:v>2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4</c:v>
                </c:pt>
                <c:pt idx="558">
                  <c:v>1</c:v>
                </c:pt>
                <c:pt idx="559">
                  <c:v>1</c:v>
                </c:pt>
                <c:pt idx="560">
                  <c:v>2</c:v>
                </c:pt>
                <c:pt idx="561">
                  <c:v>1</c:v>
                </c:pt>
                <c:pt idx="562">
                  <c:v>2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2</c:v>
                </c:pt>
                <c:pt idx="567">
                  <c:v>1</c:v>
                </c:pt>
                <c:pt idx="568">
                  <c:v>2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1</c:v>
                </c:pt>
                <c:pt idx="586">
                  <c:v>2</c:v>
                </c:pt>
                <c:pt idx="587">
                  <c:v>2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3</c:v>
                </c:pt>
                <c:pt idx="592">
                  <c:v>1</c:v>
                </c:pt>
                <c:pt idx="593">
                  <c:v>1</c:v>
                </c:pt>
                <c:pt idx="594">
                  <c:v>5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3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3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1</c:v>
                </c:pt>
                <c:pt idx="623">
                  <c:v>1</c:v>
                </c:pt>
                <c:pt idx="624">
                  <c:v>2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1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2</c:v>
                </c:pt>
                <c:pt idx="667">
                  <c:v>2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2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1</c:v>
                </c:pt>
                <c:pt idx="706">
                  <c:v>2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2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3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2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2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2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2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6-45BD-AF65-9F8C490A2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36799"/>
        <c:axId val="313447615"/>
      </c:barChart>
      <c:catAx>
        <c:axId val="31343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47615"/>
        <c:crosses val="autoZero"/>
        <c:auto val="1"/>
        <c:lblAlgn val="ctr"/>
        <c:lblOffset val="100"/>
        <c:noMultiLvlLbl val="0"/>
      </c:catAx>
      <c:valAx>
        <c:axId val="3134476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3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distrNullValues!$A$2:$A$11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distrNullValues!$B$2:$B$11</c:f>
              <c:numCache>
                <c:formatCode>General</c:formatCode>
                <c:ptCount val="10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3-4CEF-8A09-464209727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9765312"/>
        <c:axId val="599769248"/>
      </c:barChart>
      <c:catAx>
        <c:axId val="599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9248"/>
        <c:crosses val="autoZero"/>
        <c:auto val="1"/>
        <c:lblAlgn val="ctr"/>
        <c:lblOffset val="100"/>
        <c:noMultiLvlLbl val="0"/>
      </c:catAx>
      <c:valAx>
        <c:axId val="59976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976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distrPercNullValues!$B$2:$B$101</c:f>
              <c:strCache>
                <c:ptCount val="100"/>
                <c:pt idx="0">
                  <c:v>0%</c:v>
                </c:pt>
                <c:pt idx="1">
                  <c:v>1%</c:v>
                </c:pt>
                <c:pt idx="2">
                  <c:v>2%</c:v>
                </c:pt>
                <c:pt idx="3">
                  <c:v>3%</c:v>
                </c:pt>
                <c:pt idx="4">
                  <c:v>4%</c:v>
                </c:pt>
                <c:pt idx="5">
                  <c:v>5%</c:v>
                </c:pt>
                <c:pt idx="6">
                  <c:v>6%</c:v>
                </c:pt>
                <c:pt idx="7">
                  <c:v>7%</c:v>
                </c:pt>
                <c:pt idx="8">
                  <c:v>8%</c:v>
                </c:pt>
                <c:pt idx="9">
                  <c:v>9%</c:v>
                </c:pt>
                <c:pt idx="10">
                  <c:v>10%</c:v>
                </c:pt>
                <c:pt idx="11">
                  <c:v>11%</c:v>
                </c:pt>
                <c:pt idx="12">
                  <c:v>12%</c:v>
                </c:pt>
                <c:pt idx="13">
                  <c:v>13%</c:v>
                </c:pt>
                <c:pt idx="14">
                  <c:v>14%</c:v>
                </c:pt>
                <c:pt idx="15">
                  <c:v>15%</c:v>
                </c:pt>
                <c:pt idx="16">
                  <c:v>16%</c:v>
                </c:pt>
                <c:pt idx="17">
                  <c:v>17%</c:v>
                </c:pt>
                <c:pt idx="18">
                  <c:v>18%</c:v>
                </c:pt>
                <c:pt idx="19">
                  <c:v>19%</c:v>
                </c:pt>
                <c:pt idx="20">
                  <c:v>20%</c:v>
                </c:pt>
                <c:pt idx="21">
                  <c:v>21%</c:v>
                </c:pt>
                <c:pt idx="22">
                  <c:v>22%</c:v>
                </c:pt>
                <c:pt idx="23">
                  <c:v>23%</c:v>
                </c:pt>
                <c:pt idx="24">
                  <c:v>24%</c:v>
                </c:pt>
                <c:pt idx="25">
                  <c:v>25%</c:v>
                </c:pt>
                <c:pt idx="26">
                  <c:v>26%</c:v>
                </c:pt>
                <c:pt idx="27">
                  <c:v>27%</c:v>
                </c:pt>
                <c:pt idx="28">
                  <c:v>28%</c:v>
                </c:pt>
                <c:pt idx="29">
                  <c:v>29%</c:v>
                </c:pt>
                <c:pt idx="30">
                  <c:v>30%</c:v>
                </c:pt>
                <c:pt idx="31">
                  <c:v>31%</c:v>
                </c:pt>
                <c:pt idx="32">
                  <c:v>32%</c:v>
                </c:pt>
                <c:pt idx="33">
                  <c:v>33%</c:v>
                </c:pt>
                <c:pt idx="34">
                  <c:v>34%</c:v>
                </c:pt>
                <c:pt idx="35">
                  <c:v>35%</c:v>
                </c:pt>
                <c:pt idx="36">
                  <c:v>36%</c:v>
                </c:pt>
                <c:pt idx="37">
                  <c:v>37%</c:v>
                </c:pt>
                <c:pt idx="38">
                  <c:v>38%</c:v>
                </c:pt>
                <c:pt idx="39">
                  <c:v>39%</c:v>
                </c:pt>
                <c:pt idx="40">
                  <c:v>40%</c:v>
                </c:pt>
                <c:pt idx="41">
                  <c:v>41%</c:v>
                </c:pt>
                <c:pt idx="42">
                  <c:v>42%</c:v>
                </c:pt>
                <c:pt idx="43">
                  <c:v>43%</c:v>
                </c:pt>
                <c:pt idx="44">
                  <c:v>44%</c:v>
                </c:pt>
                <c:pt idx="45">
                  <c:v>45%</c:v>
                </c:pt>
                <c:pt idx="46">
                  <c:v>46%</c:v>
                </c:pt>
                <c:pt idx="47">
                  <c:v>47%</c:v>
                </c:pt>
                <c:pt idx="48">
                  <c:v>48%</c:v>
                </c:pt>
                <c:pt idx="49">
                  <c:v>49%</c:v>
                </c:pt>
                <c:pt idx="50">
                  <c:v>50%</c:v>
                </c:pt>
                <c:pt idx="51">
                  <c:v>51%</c:v>
                </c:pt>
                <c:pt idx="52">
                  <c:v>52%</c:v>
                </c:pt>
                <c:pt idx="53">
                  <c:v>53%</c:v>
                </c:pt>
                <c:pt idx="54">
                  <c:v>54%</c:v>
                </c:pt>
                <c:pt idx="55">
                  <c:v>55%</c:v>
                </c:pt>
                <c:pt idx="56">
                  <c:v>56%</c:v>
                </c:pt>
                <c:pt idx="57">
                  <c:v>57%</c:v>
                </c:pt>
                <c:pt idx="58">
                  <c:v>58%</c:v>
                </c:pt>
                <c:pt idx="59">
                  <c:v>59%</c:v>
                </c:pt>
                <c:pt idx="60">
                  <c:v>60%</c:v>
                </c:pt>
                <c:pt idx="61">
                  <c:v>61%</c:v>
                </c:pt>
                <c:pt idx="62">
                  <c:v>62%</c:v>
                </c:pt>
                <c:pt idx="63">
                  <c:v>63%</c:v>
                </c:pt>
                <c:pt idx="64">
                  <c:v>64%</c:v>
                </c:pt>
                <c:pt idx="65">
                  <c:v>65%</c:v>
                </c:pt>
                <c:pt idx="66">
                  <c:v>66%</c:v>
                </c:pt>
                <c:pt idx="67">
                  <c:v>67%</c:v>
                </c:pt>
                <c:pt idx="68">
                  <c:v>68%</c:v>
                </c:pt>
                <c:pt idx="69">
                  <c:v>69%</c:v>
                </c:pt>
                <c:pt idx="70">
                  <c:v>70%</c:v>
                </c:pt>
                <c:pt idx="71">
                  <c:v>71%</c:v>
                </c:pt>
                <c:pt idx="72">
                  <c:v>72%</c:v>
                </c:pt>
                <c:pt idx="73">
                  <c:v>73%</c:v>
                </c:pt>
                <c:pt idx="74">
                  <c:v>74%</c:v>
                </c:pt>
                <c:pt idx="75">
                  <c:v>75%</c:v>
                </c:pt>
                <c:pt idx="76">
                  <c:v>76%</c:v>
                </c:pt>
                <c:pt idx="77">
                  <c:v>77%</c:v>
                </c:pt>
                <c:pt idx="78">
                  <c:v>78%</c:v>
                </c:pt>
                <c:pt idx="79">
                  <c:v>79%</c:v>
                </c:pt>
                <c:pt idx="80">
                  <c:v>80%</c:v>
                </c:pt>
                <c:pt idx="81">
                  <c:v>81%</c:v>
                </c:pt>
                <c:pt idx="82">
                  <c:v>82%</c:v>
                </c:pt>
                <c:pt idx="83">
                  <c:v>83%</c:v>
                </c:pt>
                <c:pt idx="84">
                  <c:v>84%</c:v>
                </c:pt>
                <c:pt idx="85">
                  <c:v>85%</c:v>
                </c:pt>
                <c:pt idx="86">
                  <c:v>86%</c:v>
                </c:pt>
                <c:pt idx="87">
                  <c:v>87%</c:v>
                </c:pt>
                <c:pt idx="88">
                  <c:v>88%</c:v>
                </c:pt>
                <c:pt idx="89">
                  <c:v>89%</c:v>
                </c:pt>
                <c:pt idx="90">
                  <c:v>90%</c:v>
                </c:pt>
                <c:pt idx="91">
                  <c:v>91%</c:v>
                </c:pt>
                <c:pt idx="92">
                  <c:v>92%</c:v>
                </c:pt>
                <c:pt idx="93">
                  <c:v>93%</c:v>
                </c:pt>
                <c:pt idx="94">
                  <c:v>94%</c:v>
                </c:pt>
                <c:pt idx="95">
                  <c:v>95%</c:v>
                </c:pt>
                <c:pt idx="96">
                  <c:v>96%</c:v>
                </c:pt>
                <c:pt idx="97">
                  <c:v>97%</c:v>
                </c:pt>
                <c:pt idx="98">
                  <c:v>99%</c:v>
                </c:pt>
                <c:pt idx="99">
                  <c:v>100%</c:v>
                </c:pt>
              </c:strCache>
            </c:strRef>
          </c:cat>
          <c:val>
            <c:numRef>
              <c:f>distrPercNullValues!$C$2:$C$101</c:f>
              <c:numCache>
                <c:formatCode>General</c:formatCode>
                <c:ptCount val="100"/>
                <c:pt idx="0">
                  <c:v>308857</c:v>
                </c:pt>
                <c:pt idx="1">
                  <c:v>5533</c:v>
                </c:pt>
                <c:pt idx="2">
                  <c:v>6960</c:v>
                </c:pt>
                <c:pt idx="3">
                  <c:v>5491</c:v>
                </c:pt>
                <c:pt idx="4">
                  <c:v>6096</c:v>
                </c:pt>
                <c:pt idx="5">
                  <c:v>5898</c:v>
                </c:pt>
                <c:pt idx="6">
                  <c:v>5301</c:v>
                </c:pt>
                <c:pt idx="7">
                  <c:v>3631</c:v>
                </c:pt>
                <c:pt idx="8">
                  <c:v>5855</c:v>
                </c:pt>
                <c:pt idx="9">
                  <c:v>3097</c:v>
                </c:pt>
                <c:pt idx="10">
                  <c:v>3899</c:v>
                </c:pt>
                <c:pt idx="11">
                  <c:v>4846</c:v>
                </c:pt>
                <c:pt idx="12">
                  <c:v>11909</c:v>
                </c:pt>
                <c:pt idx="13">
                  <c:v>3998</c:v>
                </c:pt>
                <c:pt idx="14">
                  <c:v>5010</c:v>
                </c:pt>
                <c:pt idx="15">
                  <c:v>11345</c:v>
                </c:pt>
                <c:pt idx="16">
                  <c:v>25866</c:v>
                </c:pt>
                <c:pt idx="17">
                  <c:v>15107</c:v>
                </c:pt>
                <c:pt idx="18">
                  <c:v>12391</c:v>
                </c:pt>
                <c:pt idx="19">
                  <c:v>6343</c:v>
                </c:pt>
                <c:pt idx="20">
                  <c:v>20696</c:v>
                </c:pt>
                <c:pt idx="21">
                  <c:v>6404</c:v>
                </c:pt>
                <c:pt idx="22">
                  <c:v>9139</c:v>
                </c:pt>
                <c:pt idx="23">
                  <c:v>4357</c:v>
                </c:pt>
                <c:pt idx="24">
                  <c:v>1494</c:v>
                </c:pt>
                <c:pt idx="25">
                  <c:v>10298</c:v>
                </c:pt>
                <c:pt idx="26">
                  <c:v>3330</c:v>
                </c:pt>
                <c:pt idx="27">
                  <c:v>3121</c:v>
                </c:pt>
                <c:pt idx="28">
                  <c:v>2927</c:v>
                </c:pt>
                <c:pt idx="29">
                  <c:v>3789</c:v>
                </c:pt>
                <c:pt idx="30">
                  <c:v>3431</c:v>
                </c:pt>
                <c:pt idx="31">
                  <c:v>1345</c:v>
                </c:pt>
                <c:pt idx="32">
                  <c:v>1142</c:v>
                </c:pt>
                <c:pt idx="33">
                  <c:v>3239</c:v>
                </c:pt>
                <c:pt idx="34">
                  <c:v>586</c:v>
                </c:pt>
                <c:pt idx="35">
                  <c:v>786</c:v>
                </c:pt>
                <c:pt idx="36">
                  <c:v>616</c:v>
                </c:pt>
                <c:pt idx="37">
                  <c:v>827</c:v>
                </c:pt>
                <c:pt idx="38">
                  <c:v>641</c:v>
                </c:pt>
                <c:pt idx="39">
                  <c:v>482</c:v>
                </c:pt>
                <c:pt idx="40">
                  <c:v>2802</c:v>
                </c:pt>
                <c:pt idx="41">
                  <c:v>612</c:v>
                </c:pt>
                <c:pt idx="42">
                  <c:v>847</c:v>
                </c:pt>
                <c:pt idx="43">
                  <c:v>474</c:v>
                </c:pt>
                <c:pt idx="44">
                  <c:v>558</c:v>
                </c:pt>
                <c:pt idx="45">
                  <c:v>560</c:v>
                </c:pt>
                <c:pt idx="46">
                  <c:v>472</c:v>
                </c:pt>
                <c:pt idx="47">
                  <c:v>475</c:v>
                </c:pt>
                <c:pt idx="48">
                  <c:v>288</c:v>
                </c:pt>
                <c:pt idx="49">
                  <c:v>145</c:v>
                </c:pt>
                <c:pt idx="50">
                  <c:v>835</c:v>
                </c:pt>
                <c:pt idx="51">
                  <c:v>229</c:v>
                </c:pt>
                <c:pt idx="52">
                  <c:v>283</c:v>
                </c:pt>
                <c:pt idx="53">
                  <c:v>324</c:v>
                </c:pt>
                <c:pt idx="54">
                  <c:v>256</c:v>
                </c:pt>
                <c:pt idx="55">
                  <c:v>387</c:v>
                </c:pt>
                <c:pt idx="56">
                  <c:v>302</c:v>
                </c:pt>
                <c:pt idx="57">
                  <c:v>582</c:v>
                </c:pt>
                <c:pt idx="58">
                  <c:v>318</c:v>
                </c:pt>
                <c:pt idx="59">
                  <c:v>222</c:v>
                </c:pt>
                <c:pt idx="60">
                  <c:v>336</c:v>
                </c:pt>
                <c:pt idx="61">
                  <c:v>201</c:v>
                </c:pt>
                <c:pt idx="62">
                  <c:v>200</c:v>
                </c:pt>
                <c:pt idx="63">
                  <c:v>159</c:v>
                </c:pt>
                <c:pt idx="64">
                  <c:v>147</c:v>
                </c:pt>
                <c:pt idx="65">
                  <c:v>176</c:v>
                </c:pt>
                <c:pt idx="66">
                  <c:v>302</c:v>
                </c:pt>
                <c:pt idx="67">
                  <c:v>109</c:v>
                </c:pt>
                <c:pt idx="68">
                  <c:v>136</c:v>
                </c:pt>
                <c:pt idx="69">
                  <c:v>118</c:v>
                </c:pt>
                <c:pt idx="70">
                  <c:v>130</c:v>
                </c:pt>
                <c:pt idx="71">
                  <c:v>89</c:v>
                </c:pt>
                <c:pt idx="72">
                  <c:v>101</c:v>
                </c:pt>
                <c:pt idx="73">
                  <c:v>82</c:v>
                </c:pt>
                <c:pt idx="74">
                  <c:v>38</c:v>
                </c:pt>
                <c:pt idx="75">
                  <c:v>95</c:v>
                </c:pt>
                <c:pt idx="76">
                  <c:v>39</c:v>
                </c:pt>
                <c:pt idx="77">
                  <c:v>62</c:v>
                </c:pt>
                <c:pt idx="78">
                  <c:v>43</c:v>
                </c:pt>
                <c:pt idx="79">
                  <c:v>37</c:v>
                </c:pt>
                <c:pt idx="80">
                  <c:v>42</c:v>
                </c:pt>
                <c:pt idx="81">
                  <c:v>37</c:v>
                </c:pt>
                <c:pt idx="82">
                  <c:v>35</c:v>
                </c:pt>
                <c:pt idx="83">
                  <c:v>40</c:v>
                </c:pt>
                <c:pt idx="84">
                  <c:v>17</c:v>
                </c:pt>
                <c:pt idx="85">
                  <c:v>54</c:v>
                </c:pt>
                <c:pt idx="86">
                  <c:v>24</c:v>
                </c:pt>
                <c:pt idx="87">
                  <c:v>54</c:v>
                </c:pt>
                <c:pt idx="88">
                  <c:v>42</c:v>
                </c:pt>
                <c:pt idx="89">
                  <c:v>11</c:v>
                </c:pt>
                <c:pt idx="90">
                  <c:v>67</c:v>
                </c:pt>
                <c:pt idx="91">
                  <c:v>22</c:v>
                </c:pt>
                <c:pt idx="92">
                  <c:v>11</c:v>
                </c:pt>
                <c:pt idx="93">
                  <c:v>17</c:v>
                </c:pt>
                <c:pt idx="94">
                  <c:v>20</c:v>
                </c:pt>
                <c:pt idx="95">
                  <c:v>9</c:v>
                </c:pt>
                <c:pt idx="96">
                  <c:v>7</c:v>
                </c:pt>
                <c:pt idx="97">
                  <c:v>6</c:v>
                </c:pt>
                <c:pt idx="98">
                  <c:v>1</c:v>
                </c:pt>
                <c:pt idx="99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7-4456-93C6-3B48EF33F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63599"/>
        <c:axId val="314561103"/>
      </c:barChart>
      <c:catAx>
        <c:axId val="31456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1103"/>
        <c:crosses val="autoZero"/>
        <c:auto val="1"/>
        <c:lblAlgn val="ctr"/>
        <c:lblOffset val="100"/>
        <c:noMultiLvlLbl val="0"/>
      </c:catAx>
      <c:valAx>
        <c:axId val="314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distrPercNullValues!$B$2:$B$59</c:f>
              <c:strCache>
                <c:ptCount val="10"/>
                <c:pt idx="0">
                  <c:v>0%</c:v>
                </c:pt>
                <c:pt idx="1">
                  <c:v>2%</c:v>
                </c:pt>
                <c:pt idx="2">
                  <c:v>12%</c:v>
                </c:pt>
                <c:pt idx="3">
                  <c:v>15%</c:v>
                </c:pt>
                <c:pt idx="4">
                  <c:v>16%</c:v>
                </c:pt>
                <c:pt idx="5">
                  <c:v>17%</c:v>
                </c:pt>
                <c:pt idx="6">
                  <c:v>18%</c:v>
                </c:pt>
                <c:pt idx="7">
                  <c:v>20%</c:v>
                </c:pt>
                <c:pt idx="8">
                  <c:v>22%</c:v>
                </c:pt>
                <c:pt idx="9">
                  <c:v>25%</c:v>
                </c:pt>
              </c:strCache>
            </c:strRef>
          </c:cat>
          <c:val>
            <c:numRef>
              <c:f>distrPercNullValues!$C$2:$C$59</c:f>
              <c:numCache>
                <c:formatCode>General</c:formatCode>
                <c:ptCount val="10"/>
                <c:pt idx="0">
                  <c:v>308857</c:v>
                </c:pt>
                <c:pt idx="1">
                  <c:v>6960</c:v>
                </c:pt>
                <c:pt idx="2">
                  <c:v>11909</c:v>
                </c:pt>
                <c:pt idx="3">
                  <c:v>11345</c:v>
                </c:pt>
                <c:pt idx="4">
                  <c:v>25866</c:v>
                </c:pt>
                <c:pt idx="5">
                  <c:v>15107</c:v>
                </c:pt>
                <c:pt idx="6">
                  <c:v>12391</c:v>
                </c:pt>
                <c:pt idx="7">
                  <c:v>20696</c:v>
                </c:pt>
                <c:pt idx="8">
                  <c:v>9139</c:v>
                </c:pt>
                <c:pt idx="9">
                  <c:v>10298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8E-40A2-A922-6256BF14FD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05805744"/>
        <c:axId val="805805088"/>
      </c:barChart>
      <c:catAx>
        <c:axId val="80580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5805088"/>
        <c:crosses val="autoZero"/>
        <c:auto val="1"/>
        <c:lblAlgn val="ctr"/>
        <c:lblOffset val="100"/>
        <c:noMultiLvlLbl val="0"/>
      </c:catAx>
      <c:valAx>
        <c:axId val="80580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580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distrPercNullValues!$B$2:$B$101</c:f>
              <c:strCache>
                <c:ptCount val="100"/>
                <c:pt idx="0">
                  <c:v>0%</c:v>
                </c:pt>
                <c:pt idx="1">
                  <c:v>1%</c:v>
                </c:pt>
                <c:pt idx="2">
                  <c:v>2%</c:v>
                </c:pt>
                <c:pt idx="3">
                  <c:v>3%</c:v>
                </c:pt>
                <c:pt idx="4">
                  <c:v>4%</c:v>
                </c:pt>
                <c:pt idx="5">
                  <c:v>5%</c:v>
                </c:pt>
                <c:pt idx="6">
                  <c:v>6%</c:v>
                </c:pt>
                <c:pt idx="7">
                  <c:v>7%</c:v>
                </c:pt>
                <c:pt idx="8">
                  <c:v>8%</c:v>
                </c:pt>
                <c:pt idx="9">
                  <c:v>9%</c:v>
                </c:pt>
                <c:pt idx="10">
                  <c:v>10%</c:v>
                </c:pt>
                <c:pt idx="11">
                  <c:v>11%</c:v>
                </c:pt>
                <c:pt idx="12">
                  <c:v>12%</c:v>
                </c:pt>
                <c:pt idx="13">
                  <c:v>13%</c:v>
                </c:pt>
                <c:pt idx="14">
                  <c:v>14%</c:v>
                </c:pt>
                <c:pt idx="15">
                  <c:v>15%</c:v>
                </c:pt>
                <c:pt idx="16">
                  <c:v>16%</c:v>
                </c:pt>
                <c:pt idx="17">
                  <c:v>17%</c:v>
                </c:pt>
                <c:pt idx="18">
                  <c:v>18%</c:v>
                </c:pt>
                <c:pt idx="19">
                  <c:v>19%</c:v>
                </c:pt>
                <c:pt idx="20">
                  <c:v>20%</c:v>
                </c:pt>
                <c:pt idx="21">
                  <c:v>21%</c:v>
                </c:pt>
                <c:pt idx="22">
                  <c:v>22%</c:v>
                </c:pt>
                <c:pt idx="23">
                  <c:v>23%</c:v>
                </c:pt>
                <c:pt idx="24">
                  <c:v>24%</c:v>
                </c:pt>
                <c:pt idx="25">
                  <c:v>25%</c:v>
                </c:pt>
                <c:pt idx="26">
                  <c:v>26%</c:v>
                </c:pt>
                <c:pt idx="27">
                  <c:v>27%</c:v>
                </c:pt>
                <c:pt idx="28">
                  <c:v>28%</c:v>
                </c:pt>
                <c:pt idx="29">
                  <c:v>29%</c:v>
                </c:pt>
                <c:pt idx="30">
                  <c:v>30%</c:v>
                </c:pt>
                <c:pt idx="31">
                  <c:v>31%</c:v>
                </c:pt>
                <c:pt idx="32">
                  <c:v>32%</c:v>
                </c:pt>
                <c:pt idx="33">
                  <c:v>33%</c:v>
                </c:pt>
                <c:pt idx="34">
                  <c:v>34%</c:v>
                </c:pt>
                <c:pt idx="35">
                  <c:v>35%</c:v>
                </c:pt>
                <c:pt idx="36">
                  <c:v>36%</c:v>
                </c:pt>
                <c:pt idx="37">
                  <c:v>37%</c:v>
                </c:pt>
                <c:pt idx="38">
                  <c:v>38%</c:v>
                </c:pt>
                <c:pt idx="39">
                  <c:v>39%</c:v>
                </c:pt>
                <c:pt idx="40">
                  <c:v>40%</c:v>
                </c:pt>
                <c:pt idx="41">
                  <c:v>41%</c:v>
                </c:pt>
                <c:pt idx="42">
                  <c:v>42%</c:v>
                </c:pt>
                <c:pt idx="43">
                  <c:v>43%</c:v>
                </c:pt>
                <c:pt idx="44">
                  <c:v>44%</c:v>
                </c:pt>
                <c:pt idx="45">
                  <c:v>45%</c:v>
                </c:pt>
                <c:pt idx="46">
                  <c:v>46%</c:v>
                </c:pt>
                <c:pt idx="47">
                  <c:v>47%</c:v>
                </c:pt>
                <c:pt idx="48">
                  <c:v>48%</c:v>
                </c:pt>
                <c:pt idx="49">
                  <c:v>49%</c:v>
                </c:pt>
                <c:pt idx="50">
                  <c:v>50%</c:v>
                </c:pt>
                <c:pt idx="51">
                  <c:v>51%</c:v>
                </c:pt>
                <c:pt idx="52">
                  <c:v>52%</c:v>
                </c:pt>
                <c:pt idx="53">
                  <c:v>53%</c:v>
                </c:pt>
                <c:pt idx="54">
                  <c:v>54%</c:v>
                </c:pt>
                <c:pt idx="55">
                  <c:v>55%</c:v>
                </c:pt>
                <c:pt idx="56">
                  <c:v>56%</c:v>
                </c:pt>
                <c:pt idx="57">
                  <c:v>57%</c:v>
                </c:pt>
                <c:pt idx="58">
                  <c:v>58%</c:v>
                </c:pt>
                <c:pt idx="59">
                  <c:v>59%</c:v>
                </c:pt>
                <c:pt idx="60">
                  <c:v>60%</c:v>
                </c:pt>
                <c:pt idx="61">
                  <c:v>61%</c:v>
                </c:pt>
                <c:pt idx="62">
                  <c:v>62%</c:v>
                </c:pt>
                <c:pt idx="63">
                  <c:v>63%</c:v>
                </c:pt>
                <c:pt idx="64">
                  <c:v>64%</c:v>
                </c:pt>
                <c:pt idx="65">
                  <c:v>65%</c:v>
                </c:pt>
                <c:pt idx="66">
                  <c:v>66%</c:v>
                </c:pt>
                <c:pt idx="67">
                  <c:v>67%</c:v>
                </c:pt>
                <c:pt idx="68">
                  <c:v>68%</c:v>
                </c:pt>
                <c:pt idx="69">
                  <c:v>69%</c:v>
                </c:pt>
                <c:pt idx="70">
                  <c:v>70%</c:v>
                </c:pt>
                <c:pt idx="71">
                  <c:v>71%</c:v>
                </c:pt>
                <c:pt idx="72">
                  <c:v>72%</c:v>
                </c:pt>
                <c:pt idx="73">
                  <c:v>73%</c:v>
                </c:pt>
                <c:pt idx="74">
                  <c:v>74%</c:v>
                </c:pt>
                <c:pt idx="75">
                  <c:v>75%</c:v>
                </c:pt>
                <c:pt idx="76">
                  <c:v>76%</c:v>
                </c:pt>
                <c:pt idx="77">
                  <c:v>77%</c:v>
                </c:pt>
                <c:pt idx="78">
                  <c:v>78%</c:v>
                </c:pt>
                <c:pt idx="79">
                  <c:v>79%</c:v>
                </c:pt>
                <c:pt idx="80">
                  <c:v>80%</c:v>
                </c:pt>
                <c:pt idx="81">
                  <c:v>81%</c:v>
                </c:pt>
                <c:pt idx="82">
                  <c:v>82%</c:v>
                </c:pt>
                <c:pt idx="83">
                  <c:v>83%</c:v>
                </c:pt>
                <c:pt idx="84">
                  <c:v>84%</c:v>
                </c:pt>
                <c:pt idx="85">
                  <c:v>85%</c:v>
                </c:pt>
                <c:pt idx="86">
                  <c:v>86%</c:v>
                </c:pt>
                <c:pt idx="87">
                  <c:v>87%</c:v>
                </c:pt>
                <c:pt idx="88">
                  <c:v>88%</c:v>
                </c:pt>
                <c:pt idx="89">
                  <c:v>89%</c:v>
                </c:pt>
                <c:pt idx="90">
                  <c:v>90%</c:v>
                </c:pt>
                <c:pt idx="91">
                  <c:v>91%</c:v>
                </c:pt>
                <c:pt idx="92">
                  <c:v>92%</c:v>
                </c:pt>
                <c:pt idx="93">
                  <c:v>93%</c:v>
                </c:pt>
                <c:pt idx="94">
                  <c:v>94%</c:v>
                </c:pt>
                <c:pt idx="95">
                  <c:v>95%</c:v>
                </c:pt>
                <c:pt idx="96">
                  <c:v>96%</c:v>
                </c:pt>
                <c:pt idx="97">
                  <c:v>97%</c:v>
                </c:pt>
                <c:pt idx="98">
                  <c:v>99%</c:v>
                </c:pt>
                <c:pt idx="99">
                  <c:v>100%</c:v>
                </c:pt>
              </c:strCache>
            </c:strRef>
          </c:cat>
          <c:val>
            <c:numRef>
              <c:f>distrPercNullValues!$C$2:$C$101</c:f>
              <c:numCache>
                <c:formatCode>General</c:formatCode>
                <c:ptCount val="100"/>
                <c:pt idx="0">
                  <c:v>308857</c:v>
                </c:pt>
                <c:pt idx="1">
                  <c:v>5533</c:v>
                </c:pt>
                <c:pt idx="2">
                  <c:v>6960</c:v>
                </c:pt>
                <c:pt idx="3">
                  <c:v>5491</c:v>
                </c:pt>
                <c:pt idx="4">
                  <c:v>6096</c:v>
                </c:pt>
                <c:pt idx="5">
                  <c:v>5898</c:v>
                </c:pt>
                <c:pt idx="6">
                  <c:v>5301</c:v>
                </c:pt>
                <c:pt idx="7">
                  <c:v>3631</c:v>
                </c:pt>
                <c:pt idx="8">
                  <c:v>5855</c:v>
                </c:pt>
                <c:pt idx="9">
                  <c:v>3097</c:v>
                </c:pt>
                <c:pt idx="10">
                  <c:v>3899</c:v>
                </c:pt>
                <c:pt idx="11">
                  <c:v>4846</c:v>
                </c:pt>
                <c:pt idx="12">
                  <c:v>11909</c:v>
                </c:pt>
                <c:pt idx="13">
                  <c:v>3998</c:v>
                </c:pt>
                <c:pt idx="14">
                  <c:v>5010</c:v>
                </c:pt>
                <c:pt idx="15">
                  <c:v>11345</c:v>
                </c:pt>
                <c:pt idx="16">
                  <c:v>25866</c:v>
                </c:pt>
                <c:pt idx="17">
                  <c:v>15107</c:v>
                </c:pt>
                <c:pt idx="18">
                  <c:v>12391</c:v>
                </c:pt>
                <c:pt idx="19">
                  <c:v>6343</c:v>
                </c:pt>
                <c:pt idx="20">
                  <c:v>20696</c:v>
                </c:pt>
                <c:pt idx="21">
                  <c:v>6404</c:v>
                </c:pt>
                <c:pt idx="22">
                  <c:v>9139</c:v>
                </c:pt>
                <c:pt idx="23">
                  <c:v>4357</c:v>
                </c:pt>
                <c:pt idx="24">
                  <c:v>1494</c:v>
                </c:pt>
                <c:pt idx="25">
                  <c:v>10298</c:v>
                </c:pt>
                <c:pt idx="26">
                  <c:v>3330</c:v>
                </c:pt>
                <c:pt idx="27">
                  <c:v>3121</c:v>
                </c:pt>
                <c:pt idx="28">
                  <c:v>2927</c:v>
                </c:pt>
                <c:pt idx="29">
                  <c:v>3789</c:v>
                </c:pt>
                <c:pt idx="30">
                  <c:v>3431</c:v>
                </c:pt>
                <c:pt idx="31">
                  <c:v>1345</c:v>
                </c:pt>
                <c:pt idx="32">
                  <c:v>1142</c:v>
                </c:pt>
                <c:pt idx="33">
                  <c:v>3239</c:v>
                </c:pt>
                <c:pt idx="34">
                  <c:v>586</c:v>
                </c:pt>
                <c:pt idx="35">
                  <c:v>786</c:v>
                </c:pt>
                <c:pt idx="36">
                  <c:v>616</c:v>
                </c:pt>
                <c:pt idx="37">
                  <c:v>827</c:v>
                </c:pt>
                <c:pt idx="38">
                  <c:v>641</c:v>
                </c:pt>
                <c:pt idx="39">
                  <c:v>482</c:v>
                </c:pt>
                <c:pt idx="40">
                  <c:v>2802</c:v>
                </c:pt>
                <c:pt idx="41">
                  <c:v>612</c:v>
                </c:pt>
                <c:pt idx="42">
                  <c:v>847</c:v>
                </c:pt>
                <c:pt idx="43">
                  <c:v>474</c:v>
                </c:pt>
                <c:pt idx="44">
                  <c:v>558</c:v>
                </c:pt>
                <c:pt idx="45">
                  <c:v>560</c:v>
                </c:pt>
                <c:pt idx="46">
                  <c:v>472</c:v>
                </c:pt>
                <c:pt idx="47">
                  <c:v>475</c:v>
                </c:pt>
                <c:pt idx="48">
                  <c:v>288</c:v>
                </c:pt>
                <c:pt idx="49">
                  <c:v>145</c:v>
                </c:pt>
                <c:pt idx="50">
                  <c:v>835</c:v>
                </c:pt>
                <c:pt idx="51">
                  <c:v>229</c:v>
                </c:pt>
                <c:pt idx="52">
                  <c:v>283</c:v>
                </c:pt>
                <c:pt idx="53">
                  <c:v>324</c:v>
                </c:pt>
                <c:pt idx="54">
                  <c:v>256</c:v>
                </c:pt>
                <c:pt idx="55">
                  <c:v>387</c:v>
                </c:pt>
                <c:pt idx="56">
                  <c:v>302</c:v>
                </c:pt>
                <c:pt idx="57">
                  <c:v>582</c:v>
                </c:pt>
                <c:pt idx="58">
                  <c:v>318</c:v>
                </c:pt>
                <c:pt idx="59">
                  <c:v>222</c:v>
                </c:pt>
                <c:pt idx="60">
                  <c:v>336</c:v>
                </c:pt>
                <c:pt idx="61">
                  <c:v>201</c:v>
                </c:pt>
                <c:pt idx="62">
                  <c:v>200</c:v>
                </c:pt>
                <c:pt idx="63">
                  <c:v>159</c:v>
                </c:pt>
                <c:pt idx="64">
                  <c:v>147</c:v>
                </c:pt>
                <c:pt idx="65">
                  <c:v>176</c:v>
                </c:pt>
                <c:pt idx="66">
                  <c:v>302</c:v>
                </c:pt>
                <c:pt idx="67">
                  <c:v>109</c:v>
                </c:pt>
                <c:pt idx="68">
                  <c:v>136</c:v>
                </c:pt>
                <c:pt idx="69">
                  <c:v>118</c:v>
                </c:pt>
                <c:pt idx="70">
                  <c:v>130</c:v>
                </c:pt>
                <c:pt idx="71">
                  <c:v>89</c:v>
                </c:pt>
                <c:pt idx="72">
                  <c:v>101</c:v>
                </c:pt>
                <c:pt idx="73">
                  <c:v>82</c:v>
                </c:pt>
                <c:pt idx="74">
                  <c:v>38</c:v>
                </c:pt>
                <c:pt idx="75">
                  <c:v>95</c:v>
                </c:pt>
                <c:pt idx="76">
                  <c:v>39</c:v>
                </c:pt>
                <c:pt idx="77">
                  <c:v>62</c:v>
                </c:pt>
                <c:pt idx="78">
                  <c:v>43</c:v>
                </c:pt>
                <c:pt idx="79">
                  <c:v>37</c:v>
                </c:pt>
                <c:pt idx="80">
                  <c:v>42</c:v>
                </c:pt>
                <c:pt idx="81">
                  <c:v>37</c:v>
                </c:pt>
                <c:pt idx="82">
                  <c:v>35</c:v>
                </c:pt>
                <c:pt idx="83">
                  <c:v>40</c:v>
                </c:pt>
                <c:pt idx="84">
                  <c:v>17</c:v>
                </c:pt>
                <c:pt idx="85">
                  <c:v>54</c:v>
                </c:pt>
                <c:pt idx="86">
                  <c:v>24</c:v>
                </c:pt>
                <c:pt idx="87">
                  <c:v>54</c:v>
                </c:pt>
                <c:pt idx="88">
                  <c:v>42</c:v>
                </c:pt>
                <c:pt idx="89">
                  <c:v>11</c:v>
                </c:pt>
                <c:pt idx="90">
                  <c:v>67</c:v>
                </c:pt>
                <c:pt idx="91">
                  <c:v>22</c:v>
                </c:pt>
                <c:pt idx="92">
                  <c:v>11</c:v>
                </c:pt>
                <c:pt idx="93">
                  <c:v>17</c:v>
                </c:pt>
                <c:pt idx="94">
                  <c:v>20</c:v>
                </c:pt>
                <c:pt idx="95">
                  <c:v>9</c:v>
                </c:pt>
                <c:pt idx="96">
                  <c:v>7</c:v>
                </c:pt>
                <c:pt idx="97">
                  <c:v>6</c:v>
                </c:pt>
                <c:pt idx="98">
                  <c:v>1</c:v>
                </c:pt>
                <c:pt idx="99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D-4C9D-8709-026ED3230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63599"/>
        <c:axId val="314561103"/>
      </c:barChart>
      <c:catAx>
        <c:axId val="31456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1103"/>
        <c:crosses val="autoZero"/>
        <c:auto val="1"/>
        <c:lblAlgn val="ctr"/>
        <c:lblOffset val="100"/>
        <c:noMultiLvlLbl val="0"/>
      </c:catAx>
      <c:valAx>
        <c:axId val="31456110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distrNullValues!$A$2:$A$897</c:f>
              <c:numCache>
                <c:formatCode>General</c:formatCode>
                <c:ptCount val="8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422</c:v>
                </c:pt>
                <c:pt idx="420">
                  <c:v>425</c:v>
                </c:pt>
                <c:pt idx="421">
                  <c:v>426</c:v>
                </c:pt>
                <c:pt idx="422">
                  <c:v>428</c:v>
                </c:pt>
                <c:pt idx="423">
                  <c:v>429</c:v>
                </c:pt>
                <c:pt idx="424">
                  <c:v>430</c:v>
                </c:pt>
                <c:pt idx="425">
                  <c:v>431</c:v>
                </c:pt>
                <c:pt idx="426">
                  <c:v>432</c:v>
                </c:pt>
                <c:pt idx="427">
                  <c:v>434</c:v>
                </c:pt>
                <c:pt idx="428">
                  <c:v>435</c:v>
                </c:pt>
                <c:pt idx="429">
                  <c:v>436</c:v>
                </c:pt>
                <c:pt idx="430">
                  <c:v>437</c:v>
                </c:pt>
                <c:pt idx="431">
                  <c:v>438</c:v>
                </c:pt>
                <c:pt idx="432">
                  <c:v>439</c:v>
                </c:pt>
                <c:pt idx="433">
                  <c:v>440</c:v>
                </c:pt>
                <c:pt idx="434">
                  <c:v>442</c:v>
                </c:pt>
                <c:pt idx="435">
                  <c:v>443</c:v>
                </c:pt>
                <c:pt idx="436">
                  <c:v>444</c:v>
                </c:pt>
                <c:pt idx="437">
                  <c:v>445</c:v>
                </c:pt>
                <c:pt idx="438">
                  <c:v>446</c:v>
                </c:pt>
                <c:pt idx="439">
                  <c:v>447</c:v>
                </c:pt>
                <c:pt idx="440">
                  <c:v>448</c:v>
                </c:pt>
                <c:pt idx="441">
                  <c:v>449</c:v>
                </c:pt>
                <c:pt idx="442">
                  <c:v>450</c:v>
                </c:pt>
                <c:pt idx="443">
                  <c:v>451</c:v>
                </c:pt>
                <c:pt idx="444">
                  <c:v>452</c:v>
                </c:pt>
                <c:pt idx="445">
                  <c:v>453</c:v>
                </c:pt>
                <c:pt idx="446">
                  <c:v>454</c:v>
                </c:pt>
                <c:pt idx="447">
                  <c:v>455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484</c:v>
                </c:pt>
                <c:pt idx="473">
                  <c:v>485</c:v>
                </c:pt>
                <c:pt idx="474">
                  <c:v>486</c:v>
                </c:pt>
                <c:pt idx="475">
                  <c:v>487</c:v>
                </c:pt>
                <c:pt idx="476">
                  <c:v>491</c:v>
                </c:pt>
                <c:pt idx="477">
                  <c:v>492</c:v>
                </c:pt>
                <c:pt idx="478">
                  <c:v>493</c:v>
                </c:pt>
                <c:pt idx="479">
                  <c:v>495</c:v>
                </c:pt>
                <c:pt idx="480">
                  <c:v>496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508</c:v>
                </c:pt>
                <c:pt idx="491">
                  <c:v>509</c:v>
                </c:pt>
                <c:pt idx="492">
                  <c:v>510</c:v>
                </c:pt>
                <c:pt idx="493">
                  <c:v>511</c:v>
                </c:pt>
                <c:pt idx="494">
                  <c:v>512</c:v>
                </c:pt>
                <c:pt idx="495">
                  <c:v>513</c:v>
                </c:pt>
                <c:pt idx="496">
                  <c:v>514</c:v>
                </c:pt>
                <c:pt idx="497">
                  <c:v>515</c:v>
                </c:pt>
                <c:pt idx="498">
                  <c:v>516</c:v>
                </c:pt>
                <c:pt idx="499">
                  <c:v>517</c:v>
                </c:pt>
                <c:pt idx="500">
                  <c:v>518</c:v>
                </c:pt>
                <c:pt idx="501">
                  <c:v>521</c:v>
                </c:pt>
                <c:pt idx="502">
                  <c:v>523</c:v>
                </c:pt>
                <c:pt idx="503">
                  <c:v>524</c:v>
                </c:pt>
                <c:pt idx="504">
                  <c:v>526</c:v>
                </c:pt>
                <c:pt idx="505">
                  <c:v>527</c:v>
                </c:pt>
                <c:pt idx="506">
                  <c:v>528</c:v>
                </c:pt>
                <c:pt idx="507">
                  <c:v>529</c:v>
                </c:pt>
                <c:pt idx="508">
                  <c:v>530</c:v>
                </c:pt>
                <c:pt idx="509">
                  <c:v>531</c:v>
                </c:pt>
                <c:pt idx="510">
                  <c:v>532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538</c:v>
                </c:pt>
                <c:pt idx="517">
                  <c:v>539</c:v>
                </c:pt>
                <c:pt idx="518">
                  <c:v>542</c:v>
                </c:pt>
                <c:pt idx="519">
                  <c:v>543</c:v>
                </c:pt>
                <c:pt idx="520">
                  <c:v>544</c:v>
                </c:pt>
                <c:pt idx="521">
                  <c:v>545</c:v>
                </c:pt>
                <c:pt idx="522">
                  <c:v>546</c:v>
                </c:pt>
                <c:pt idx="523">
                  <c:v>547</c:v>
                </c:pt>
                <c:pt idx="524">
                  <c:v>548</c:v>
                </c:pt>
                <c:pt idx="525">
                  <c:v>549</c:v>
                </c:pt>
                <c:pt idx="526">
                  <c:v>550</c:v>
                </c:pt>
                <c:pt idx="527">
                  <c:v>551</c:v>
                </c:pt>
                <c:pt idx="528">
                  <c:v>554</c:v>
                </c:pt>
                <c:pt idx="529">
                  <c:v>555</c:v>
                </c:pt>
                <c:pt idx="530">
                  <c:v>556</c:v>
                </c:pt>
                <c:pt idx="531">
                  <c:v>557</c:v>
                </c:pt>
                <c:pt idx="532">
                  <c:v>564</c:v>
                </c:pt>
                <c:pt idx="533">
                  <c:v>565</c:v>
                </c:pt>
                <c:pt idx="534">
                  <c:v>566</c:v>
                </c:pt>
                <c:pt idx="535">
                  <c:v>567</c:v>
                </c:pt>
                <c:pt idx="536">
                  <c:v>568</c:v>
                </c:pt>
                <c:pt idx="537">
                  <c:v>569</c:v>
                </c:pt>
                <c:pt idx="538">
                  <c:v>571</c:v>
                </c:pt>
                <c:pt idx="539">
                  <c:v>572</c:v>
                </c:pt>
                <c:pt idx="540">
                  <c:v>573</c:v>
                </c:pt>
                <c:pt idx="541">
                  <c:v>574</c:v>
                </c:pt>
                <c:pt idx="542">
                  <c:v>576</c:v>
                </c:pt>
                <c:pt idx="543">
                  <c:v>577</c:v>
                </c:pt>
                <c:pt idx="544">
                  <c:v>578</c:v>
                </c:pt>
                <c:pt idx="545">
                  <c:v>579</c:v>
                </c:pt>
                <c:pt idx="546">
                  <c:v>580</c:v>
                </c:pt>
                <c:pt idx="547">
                  <c:v>581</c:v>
                </c:pt>
                <c:pt idx="548">
                  <c:v>582</c:v>
                </c:pt>
                <c:pt idx="549">
                  <c:v>583</c:v>
                </c:pt>
                <c:pt idx="550">
                  <c:v>586</c:v>
                </c:pt>
                <c:pt idx="551">
                  <c:v>587</c:v>
                </c:pt>
                <c:pt idx="552">
                  <c:v>588</c:v>
                </c:pt>
                <c:pt idx="553">
                  <c:v>591</c:v>
                </c:pt>
                <c:pt idx="554">
                  <c:v>592</c:v>
                </c:pt>
                <c:pt idx="555">
                  <c:v>594</c:v>
                </c:pt>
                <c:pt idx="556">
                  <c:v>598</c:v>
                </c:pt>
                <c:pt idx="557">
                  <c:v>600</c:v>
                </c:pt>
                <c:pt idx="558">
                  <c:v>603</c:v>
                </c:pt>
                <c:pt idx="559">
                  <c:v>604</c:v>
                </c:pt>
                <c:pt idx="560">
                  <c:v>608</c:v>
                </c:pt>
                <c:pt idx="561">
                  <c:v>609</c:v>
                </c:pt>
                <c:pt idx="562">
                  <c:v>611</c:v>
                </c:pt>
                <c:pt idx="563">
                  <c:v>614</c:v>
                </c:pt>
                <c:pt idx="564">
                  <c:v>615</c:v>
                </c:pt>
                <c:pt idx="565">
                  <c:v>616</c:v>
                </c:pt>
                <c:pt idx="566">
                  <c:v>617</c:v>
                </c:pt>
                <c:pt idx="567">
                  <c:v>618</c:v>
                </c:pt>
                <c:pt idx="568">
                  <c:v>619</c:v>
                </c:pt>
                <c:pt idx="569">
                  <c:v>620</c:v>
                </c:pt>
                <c:pt idx="570">
                  <c:v>622</c:v>
                </c:pt>
                <c:pt idx="571">
                  <c:v>624</c:v>
                </c:pt>
                <c:pt idx="572">
                  <c:v>625</c:v>
                </c:pt>
                <c:pt idx="573">
                  <c:v>627</c:v>
                </c:pt>
                <c:pt idx="574">
                  <c:v>628</c:v>
                </c:pt>
                <c:pt idx="575">
                  <c:v>629</c:v>
                </c:pt>
                <c:pt idx="576">
                  <c:v>630</c:v>
                </c:pt>
                <c:pt idx="577">
                  <c:v>632</c:v>
                </c:pt>
                <c:pt idx="578">
                  <c:v>635</c:v>
                </c:pt>
                <c:pt idx="579">
                  <c:v>638</c:v>
                </c:pt>
                <c:pt idx="580">
                  <c:v>640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650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658</c:v>
                </c:pt>
                <c:pt idx="593">
                  <c:v>659</c:v>
                </c:pt>
                <c:pt idx="594">
                  <c:v>660</c:v>
                </c:pt>
                <c:pt idx="595">
                  <c:v>663</c:v>
                </c:pt>
                <c:pt idx="596">
                  <c:v>664</c:v>
                </c:pt>
                <c:pt idx="597">
                  <c:v>666</c:v>
                </c:pt>
                <c:pt idx="598">
                  <c:v>667</c:v>
                </c:pt>
                <c:pt idx="599">
                  <c:v>668</c:v>
                </c:pt>
                <c:pt idx="600">
                  <c:v>669</c:v>
                </c:pt>
                <c:pt idx="601">
                  <c:v>673</c:v>
                </c:pt>
                <c:pt idx="602">
                  <c:v>675</c:v>
                </c:pt>
                <c:pt idx="603">
                  <c:v>676</c:v>
                </c:pt>
                <c:pt idx="604">
                  <c:v>677</c:v>
                </c:pt>
                <c:pt idx="605">
                  <c:v>678</c:v>
                </c:pt>
                <c:pt idx="606">
                  <c:v>681</c:v>
                </c:pt>
                <c:pt idx="607">
                  <c:v>686</c:v>
                </c:pt>
                <c:pt idx="608">
                  <c:v>687</c:v>
                </c:pt>
                <c:pt idx="609">
                  <c:v>688</c:v>
                </c:pt>
                <c:pt idx="610">
                  <c:v>691</c:v>
                </c:pt>
                <c:pt idx="611">
                  <c:v>693</c:v>
                </c:pt>
                <c:pt idx="612">
                  <c:v>695</c:v>
                </c:pt>
                <c:pt idx="613">
                  <c:v>696</c:v>
                </c:pt>
                <c:pt idx="614">
                  <c:v>700</c:v>
                </c:pt>
                <c:pt idx="615">
                  <c:v>701</c:v>
                </c:pt>
                <c:pt idx="616">
                  <c:v>703</c:v>
                </c:pt>
                <c:pt idx="617">
                  <c:v>706</c:v>
                </c:pt>
                <c:pt idx="618">
                  <c:v>707</c:v>
                </c:pt>
                <c:pt idx="619">
                  <c:v>708</c:v>
                </c:pt>
                <c:pt idx="620">
                  <c:v>713</c:v>
                </c:pt>
                <c:pt idx="621">
                  <c:v>714</c:v>
                </c:pt>
                <c:pt idx="622">
                  <c:v>716</c:v>
                </c:pt>
                <c:pt idx="623">
                  <c:v>720</c:v>
                </c:pt>
                <c:pt idx="624">
                  <c:v>722</c:v>
                </c:pt>
                <c:pt idx="625">
                  <c:v>728</c:v>
                </c:pt>
                <c:pt idx="626">
                  <c:v>730</c:v>
                </c:pt>
                <c:pt idx="627">
                  <c:v>731</c:v>
                </c:pt>
                <c:pt idx="628">
                  <c:v>738</c:v>
                </c:pt>
                <c:pt idx="629">
                  <c:v>739</c:v>
                </c:pt>
                <c:pt idx="630">
                  <c:v>740</c:v>
                </c:pt>
                <c:pt idx="631">
                  <c:v>741</c:v>
                </c:pt>
                <c:pt idx="632">
                  <c:v>742</c:v>
                </c:pt>
                <c:pt idx="633">
                  <c:v>744</c:v>
                </c:pt>
                <c:pt idx="634">
                  <c:v>749</c:v>
                </c:pt>
                <c:pt idx="635">
                  <c:v>752</c:v>
                </c:pt>
                <c:pt idx="636">
                  <c:v>758</c:v>
                </c:pt>
                <c:pt idx="637">
                  <c:v>761</c:v>
                </c:pt>
                <c:pt idx="638">
                  <c:v>763</c:v>
                </c:pt>
                <c:pt idx="639">
                  <c:v>764</c:v>
                </c:pt>
                <c:pt idx="640">
                  <c:v>768</c:v>
                </c:pt>
                <c:pt idx="641">
                  <c:v>774</c:v>
                </c:pt>
                <c:pt idx="642">
                  <c:v>777</c:v>
                </c:pt>
                <c:pt idx="643">
                  <c:v>778</c:v>
                </c:pt>
                <c:pt idx="644">
                  <c:v>779</c:v>
                </c:pt>
                <c:pt idx="645">
                  <c:v>780</c:v>
                </c:pt>
                <c:pt idx="646">
                  <c:v>782</c:v>
                </c:pt>
                <c:pt idx="647">
                  <c:v>783</c:v>
                </c:pt>
                <c:pt idx="648">
                  <c:v>784</c:v>
                </c:pt>
                <c:pt idx="649">
                  <c:v>785</c:v>
                </c:pt>
                <c:pt idx="650">
                  <c:v>788</c:v>
                </c:pt>
                <c:pt idx="651">
                  <c:v>791</c:v>
                </c:pt>
                <c:pt idx="652">
                  <c:v>792</c:v>
                </c:pt>
                <c:pt idx="653">
                  <c:v>793</c:v>
                </c:pt>
                <c:pt idx="654">
                  <c:v>794</c:v>
                </c:pt>
                <c:pt idx="655">
                  <c:v>795</c:v>
                </c:pt>
                <c:pt idx="656">
                  <c:v>796</c:v>
                </c:pt>
                <c:pt idx="657">
                  <c:v>798</c:v>
                </c:pt>
                <c:pt idx="658">
                  <c:v>799</c:v>
                </c:pt>
                <c:pt idx="659">
                  <c:v>801</c:v>
                </c:pt>
                <c:pt idx="660">
                  <c:v>804</c:v>
                </c:pt>
                <c:pt idx="661">
                  <c:v>805</c:v>
                </c:pt>
                <c:pt idx="662">
                  <c:v>808</c:v>
                </c:pt>
                <c:pt idx="663">
                  <c:v>809</c:v>
                </c:pt>
                <c:pt idx="664">
                  <c:v>810</c:v>
                </c:pt>
                <c:pt idx="665">
                  <c:v>812</c:v>
                </c:pt>
                <c:pt idx="666">
                  <c:v>815</c:v>
                </c:pt>
                <c:pt idx="667">
                  <c:v>819</c:v>
                </c:pt>
                <c:pt idx="668">
                  <c:v>821</c:v>
                </c:pt>
                <c:pt idx="669">
                  <c:v>822</c:v>
                </c:pt>
                <c:pt idx="670">
                  <c:v>824</c:v>
                </c:pt>
                <c:pt idx="671">
                  <c:v>826</c:v>
                </c:pt>
                <c:pt idx="672">
                  <c:v>827</c:v>
                </c:pt>
                <c:pt idx="673">
                  <c:v>828</c:v>
                </c:pt>
                <c:pt idx="674">
                  <c:v>829</c:v>
                </c:pt>
                <c:pt idx="675">
                  <c:v>832</c:v>
                </c:pt>
                <c:pt idx="676">
                  <c:v>835</c:v>
                </c:pt>
                <c:pt idx="677">
                  <c:v>836</c:v>
                </c:pt>
                <c:pt idx="678">
                  <c:v>838</c:v>
                </c:pt>
                <c:pt idx="679">
                  <c:v>840</c:v>
                </c:pt>
                <c:pt idx="680">
                  <c:v>841</c:v>
                </c:pt>
                <c:pt idx="681">
                  <c:v>844</c:v>
                </c:pt>
                <c:pt idx="682">
                  <c:v>846</c:v>
                </c:pt>
                <c:pt idx="683">
                  <c:v>848</c:v>
                </c:pt>
                <c:pt idx="684">
                  <c:v>849</c:v>
                </c:pt>
                <c:pt idx="685">
                  <c:v>855</c:v>
                </c:pt>
                <c:pt idx="686">
                  <c:v>856</c:v>
                </c:pt>
                <c:pt idx="687">
                  <c:v>860</c:v>
                </c:pt>
                <c:pt idx="688">
                  <c:v>862</c:v>
                </c:pt>
                <c:pt idx="689">
                  <c:v>863</c:v>
                </c:pt>
                <c:pt idx="690">
                  <c:v>865</c:v>
                </c:pt>
                <c:pt idx="691">
                  <c:v>866</c:v>
                </c:pt>
                <c:pt idx="692">
                  <c:v>868</c:v>
                </c:pt>
                <c:pt idx="693">
                  <c:v>869</c:v>
                </c:pt>
                <c:pt idx="694">
                  <c:v>874</c:v>
                </c:pt>
                <c:pt idx="695">
                  <c:v>875</c:v>
                </c:pt>
                <c:pt idx="696">
                  <c:v>877</c:v>
                </c:pt>
                <c:pt idx="697">
                  <c:v>883</c:v>
                </c:pt>
                <c:pt idx="698">
                  <c:v>891</c:v>
                </c:pt>
                <c:pt idx="699">
                  <c:v>893</c:v>
                </c:pt>
                <c:pt idx="700">
                  <c:v>895</c:v>
                </c:pt>
                <c:pt idx="701">
                  <c:v>898</c:v>
                </c:pt>
                <c:pt idx="702">
                  <c:v>905</c:v>
                </c:pt>
                <c:pt idx="703">
                  <c:v>906</c:v>
                </c:pt>
                <c:pt idx="704">
                  <c:v>907</c:v>
                </c:pt>
                <c:pt idx="705">
                  <c:v>909</c:v>
                </c:pt>
                <c:pt idx="706">
                  <c:v>910</c:v>
                </c:pt>
                <c:pt idx="707">
                  <c:v>916</c:v>
                </c:pt>
                <c:pt idx="708">
                  <c:v>917</c:v>
                </c:pt>
                <c:pt idx="709">
                  <c:v>921</c:v>
                </c:pt>
                <c:pt idx="710">
                  <c:v>926</c:v>
                </c:pt>
                <c:pt idx="711">
                  <c:v>927</c:v>
                </c:pt>
                <c:pt idx="712">
                  <c:v>928</c:v>
                </c:pt>
                <c:pt idx="713">
                  <c:v>930</c:v>
                </c:pt>
                <c:pt idx="714">
                  <c:v>932</c:v>
                </c:pt>
                <c:pt idx="715">
                  <c:v>934</c:v>
                </c:pt>
                <c:pt idx="716">
                  <c:v>939</c:v>
                </c:pt>
                <c:pt idx="717">
                  <c:v>942</c:v>
                </c:pt>
                <c:pt idx="718">
                  <c:v>947</c:v>
                </c:pt>
                <c:pt idx="719">
                  <c:v>951</c:v>
                </c:pt>
                <c:pt idx="720">
                  <c:v>959</c:v>
                </c:pt>
                <c:pt idx="721">
                  <c:v>964</c:v>
                </c:pt>
                <c:pt idx="722">
                  <c:v>965</c:v>
                </c:pt>
                <c:pt idx="723">
                  <c:v>967</c:v>
                </c:pt>
                <c:pt idx="724">
                  <c:v>973</c:v>
                </c:pt>
                <c:pt idx="725">
                  <c:v>974</c:v>
                </c:pt>
                <c:pt idx="726">
                  <c:v>979</c:v>
                </c:pt>
                <c:pt idx="727">
                  <c:v>982</c:v>
                </c:pt>
                <c:pt idx="728">
                  <c:v>983</c:v>
                </c:pt>
                <c:pt idx="729">
                  <c:v>996</c:v>
                </c:pt>
                <c:pt idx="730">
                  <c:v>999</c:v>
                </c:pt>
                <c:pt idx="731">
                  <c:v>1015</c:v>
                </c:pt>
                <c:pt idx="732">
                  <c:v>1016</c:v>
                </c:pt>
                <c:pt idx="733">
                  <c:v>1020</c:v>
                </c:pt>
                <c:pt idx="734">
                  <c:v>1021</c:v>
                </c:pt>
                <c:pt idx="735">
                  <c:v>1023</c:v>
                </c:pt>
                <c:pt idx="736">
                  <c:v>1029</c:v>
                </c:pt>
                <c:pt idx="737">
                  <c:v>1030</c:v>
                </c:pt>
                <c:pt idx="738">
                  <c:v>1045</c:v>
                </c:pt>
                <c:pt idx="739">
                  <c:v>1046</c:v>
                </c:pt>
                <c:pt idx="740">
                  <c:v>1058</c:v>
                </c:pt>
                <c:pt idx="741">
                  <c:v>1061</c:v>
                </c:pt>
                <c:pt idx="742">
                  <c:v>1067</c:v>
                </c:pt>
                <c:pt idx="743">
                  <c:v>1073</c:v>
                </c:pt>
                <c:pt idx="744">
                  <c:v>1074</c:v>
                </c:pt>
                <c:pt idx="745">
                  <c:v>1079</c:v>
                </c:pt>
                <c:pt idx="746">
                  <c:v>1087</c:v>
                </c:pt>
                <c:pt idx="747">
                  <c:v>1089</c:v>
                </c:pt>
                <c:pt idx="748">
                  <c:v>1092</c:v>
                </c:pt>
                <c:pt idx="749">
                  <c:v>1097</c:v>
                </c:pt>
                <c:pt idx="750">
                  <c:v>1114</c:v>
                </c:pt>
                <c:pt idx="751">
                  <c:v>1118</c:v>
                </c:pt>
                <c:pt idx="752">
                  <c:v>1123</c:v>
                </c:pt>
                <c:pt idx="753">
                  <c:v>1129</c:v>
                </c:pt>
                <c:pt idx="754">
                  <c:v>1130</c:v>
                </c:pt>
                <c:pt idx="755">
                  <c:v>1131</c:v>
                </c:pt>
                <c:pt idx="756">
                  <c:v>1134</c:v>
                </c:pt>
                <c:pt idx="757">
                  <c:v>1137</c:v>
                </c:pt>
                <c:pt idx="758">
                  <c:v>1138</c:v>
                </c:pt>
                <c:pt idx="759">
                  <c:v>1140</c:v>
                </c:pt>
                <c:pt idx="760">
                  <c:v>1146</c:v>
                </c:pt>
                <c:pt idx="761">
                  <c:v>1147</c:v>
                </c:pt>
                <c:pt idx="762">
                  <c:v>1151</c:v>
                </c:pt>
                <c:pt idx="763">
                  <c:v>1154</c:v>
                </c:pt>
                <c:pt idx="764">
                  <c:v>1161</c:v>
                </c:pt>
                <c:pt idx="765">
                  <c:v>1163</c:v>
                </c:pt>
                <c:pt idx="766">
                  <c:v>1164</c:v>
                </c:pt>
                <c:pt idx="767">
                  <c:v>1169</c:v>
                </c:pt>
                <c:pt idx="768">
                  <c:v>1170</c:v>
                </c:pt>
                <c:pt idx="769">
                  <c:v>1180</c:v>
                </c:pt>
                <c:pt idx="770">
                  <c:v>1198</c:v>
                </c:pt>
                <c:pt idx="771">
                  <c:v>1204</c:v>
                </c:pt>
                <c:pt idx="772">
                  <c:v>1215</c:v>
                </c:pt>
                <c:pt idx="773">
                  <c:v>1228</c:v>
                </c:pt>
                <c:pt idx="774">
                  <c:v>1240</c:v>
                </c:pt>
                <c:pt idx="775">
                  <c:v>1244</c:v>
                </c:pt>
                <c:pt idx="776">
                  <c:v>1258</c:v>
                </c:pt>
                <c:pt idx="777">
                  <c:v>1262</c:v>
                </c:pt>
                <c:pt idx="778">
                  <c:v>1263</c:v>
                </c:pt>
                <c:pt idx="779">
                  <c:v>1268</c:v>
                </c:pt>
                <c:pt idx="780">
                  <c:v>1273</c:v>
                </c:pt>
                <c:pt idx="781">
                  <c:v>1278</c:v>
                </c:pt>
                <c:pt idx="782">
                  <c:v>1287</c:v>
                </c:pt>
                <c:pt idx="783">
                  <c:v>1296</c:v>
                </c:pt>
                <c:pt idx="784">
                  <c:v>1300</c:v>
                </c:pt>
                <c:pt idx="785">
                  <c:v>1305</c:v>
                </c:pt>
                <c:pt idx="786">
                  <c:v>1312</c:v>
                </c:pt>
                <c:pt idx="787">
                  <c:v>1332</c:v>
                </c:pt>
                <c:pt idx="788">
                  <c:v>1340</c:v>
                </c:pt>
                <c:pt idx="789">
                  <c:v>1344</c:v>
                </c:pt>
                <c:pt idx="790">
                  <c:v>1350</c:v>
                </c:pt>
                <c:pt idx="791">
                  <c:v>1352</c:v>
                </c:pt>
                <c:pt idx="792">
                  <c:v>1353</c:v>
                </c:pt>
                <c:pt idx="793">
                  <c:v>1368</c:v>
                </c:pt>
                <c:pt idx="794">
                  <c:v>1370</c:v>
                </c:pt>
                <c:pt idx="795">
                  <c:v>1373</c:v>
                </c:pt>
                <c:pt idx="796">
                  <c:v>1380</c:v>
                </c:pt>
                <c:pt idx="797">
                  <c:v>1389</c:v>
                </c:pt>
                <c:pt idx="798">
                  <c:v>1394</c:v>
                </c:pt>
                <c:pt idx="799">
                  <c:v>1396</c:v>
                </c:pt>
                <c:pt idx="800">
                  <c:v>1405</c:v>
                </c:pt>
                <c:pt idx="801">
                  <c:v>1408</c:v>
                </c:pt>
                <c:pt idx="802">
                  <c:v>1416</c:v>
                </c:pt>
                <c:pt idx="803">
                  <c:v>1429</c:v>
                </c:pt>
                <c:pt idx="804">
                  <c:v>1439</c:v>
                </c:pt>
                <c:pt idx="805">
                  <c:v>1461</c:v>
                </c:pt>
                <c:pt idx="806">
                  <c:v>1462</c:v>
                </c:pt>
                <c:pt idx="807">
                  <c:v>1473</c:v>
                </c:pt>
                <c:pt idx="808">
                  <c:v>1482</c:v>
                </c:pt>
                <c:pt idx="809">
                  <c:v>1525</c:v>
                </c:pt>
                <c:pt idx="810">
                  <c:v>1534</c:v>
                </c:pt>
                <c:pt idx="811">
                  <c:v>1553</c:v>
                </c:pt>
                <c:pt idx="812">
                  <c:v>1572</c:v>
                </c:pt>
                <c:pt idx="813">
                  <c:v>1581</c:v>
                </c:pt>
                <c:pt idx="814">
                  <c:v>1603</c:v>
                </c:pt>
                <c:pt idx="815">
                  <c:v>1619</c:v>
                </c:pt>
                <c:pt idx="816">
                  <c:v>1621</c:v>
                </c:pt>
                <c:pt idx="817">
                  <c:v>1683</c:v>
                </c:pt>
                <c:pt idx="818">
                  <c:v>1684</c:v>
                </c:pt>
                <c:pt idx="819">
                  <c:v>1702</c:v>
                </c:pt>
                <c:pt idx="820">
                  <c:v>1710</c:v>
                </c:pt>
                <c:pt idx="821">
                  <c:v>1747</c:v>
                </c:pt>
                <c:pt idx="822">
                  <c:v>1774</c:v>
                </c:pt>
                <c:pt idx="823">
                  <c:v>1775</c:v>
                </c:pt>
                <c:pt idx="824">
                  <c:v>1785</c:v>
                </c:pt>
                <c:pt idx="825">
                  <c:v>1787</c:v>
                </c:pt>
                <c:pt idx="826">
                  <c:v>1791</c:v>
                </c:pt>
                <c:pt idx="827">
                  <c:v>1814</c:v>
                </c:pt>
                <c:pt idx="828">
                  <c:v>1820</c:v>
                </c:pt>
                <c:pt idx="829">
                  <c:v>1834</c:v>
                </c:pt>
                <c:pt idx="830">
                  <c:v>1869</c:v>
                </c:pt>
                <c:pt idx="831">
                  <c:v>1887</c:v>
                </c:pt>
                <c:pt idx="832">
                  <c:v>1901</c:v>
                </c:pt>
                <c:pt idx="833">
                  <c:v>1915</c:v>
                </c:pt>
                <c:pt idx="834">
                  <c:v>1922</c:v>
                </c:pt>
                <c:pt idx="835">
                  <c:v>1944</c:v>
                </c:pt>
                <c:pt idx="836">
                  <c:v>1991</c:v>
                </c:pt>
                <c:pt idx="837">
                  <c:v>2013</c:v>
                </c:pt>
                <c:pt idx="838">
                  <c:v>2016</c:v>
                </c:pt>
                <c:pt idx="839">
                  <c:v>2091</c:v>
                </c:pt>
                <c:pt idx="840">
                  <c:v>2092</c:v>
                </c:pt>
                <c:pt idx="841">
                  <c:v>2110</c:v>
                </c:pt>
                <c:pt idx="842">
                  <c:v>2161</c:v>
                </c:pt>
                <c:pt idx="843">
                  <c:v>2163</c:v>
                </c:pt>
                <c:pt idx="844">
                  <c:v>2222</c:v>
                </c:pt>
                <c:pt idx="845">
                  <c:v>2228</c:v>
                </c:pt>
                <c:pt idx="846">
                  <c:v>2234</c:v>
                </c:pt>
                <c:pt idx="847">
                  <c:v>2282</c:v>
                </c:pt>
                <c:pt idx="848">
                  <c:v>2287</c:v>
                </c:pt>
                <c:pt idx="849">
                  <c:v>2304</c:v>
                </c:pt>
                <c:pt idx="850">
                  <c:v>2321</c:v>
                </c:pt>
                <c:pt idx="851">
                  <c:v>2345</c:v>
                </c:pt>
                <c:pt idx="852">
                  <c:v>2366</c:v>
                </c:pt>
                <c:pt idx="853">
                  <c:v>2383</c:v>
                </c:pt>
                <c:pt idx="854">
                  <c:v>2398</c:v>
                </c:pt>
                <c:pt idx="855">
                  <c:v>2429</c:v>
                </c:pt>
                <c:pt idx="856">
                  <c:v>2448</c:v>
                </c:pt>
                <c:pt idx="857">
                  <c:v>2464</c:v>
                </c:pt>
                <c:pt idx="858">
                  <c:v>2569</c:v>
                </c:pt>
                <c:pt idx="859">
                  <c:v>2650</c:v>
                </c:pt>
                <c:pt idx="860">
                  <c:v>2673</c:v>
                </c:pt>
                <c:pt idx="861">
                  <c:v>2689</c:v>
                </c:pt>
                <c:pt idx="862">
                  <c:v>2791</c:v>
                </c:pt>
                <c:pt idx="863">
                  <c:v>2796</c:v>
                </c:pt>
                <c:pt idx="864">
                  <c:v>2815</c:v>
                </c:pt>
                <c:pt idx="865">
                  <c:v>2828</c:v>
                </c:pt>
                <c:pt idx="866">
                  <c:v>2934</c:v>
                </c:pt>
                <c:pt idx="867">
                  <c:v>2937</c:v>
                </c:pt>
                <c:pt idx="868">
                  <c:v>2981</c:v>
                </c:pt>
                <c:pt idx="869">
                  <c:v>3065</c:v>
                </c:pt>
                <c:pt idx="870">
                  <c:v>3108</c:v>
                </c:pt>
                <c:pt idx="871">
                  <c:v>3246</c:v>
                </c:pt>
                <c:pt idx="872">
                  <c:v>3247</c:v>
                </c:pt>
                <c:pt idx="873">
                  <c:v>3313</c:v>
                </c:pt>
                <c:pt idx="874">
                  <c:v>3328</c:v>
                </c:pt>
                <c:pt idx="875">
                  <c:v>3403</c:v>
                </c:pt>
                <c:pt idx="876">
                  <c:v>3466</c:v>
                </c:pt>
                <c:pt idx="877">
                  <c:v>3487</c:v>
                </c:pt>
                <c:pt idx="878">
                  <c:v>3515</c:v>
                </c:pt>
                <c:pt idx="879">
                  <c:v>3643</c:v>
                </c:pt>
                <c:pt idx="880">
                  <c:v>3787</c:v>
                </c:pt>
                <c:pt idx="881">
                  <c:v>3906</c:v>
                </c:pt>
                <c:pt idx="882">
                  <c:v>3953</c:v>
                </c:pt>
                <c:pt idx="883">
                  <c:v>4036</c:v>
                </c:pt>
                <c:pt idx="884">
                  <c:v>4572</c:v>
                </c:pt>
                <c:pt idx="885">
                  <c:v>4898</c:v>
                </c:pt>
                <c:pt idx="886">
                  <c:v>4966</c:v>
                </c:pt>
                <c:pt idx="887">
                  <c:v>5045</c:v>
                </c:pt>
                <c:pt idx="888">
                  <c:v>5304</c:v>
                </c:pt>
                <c:pt idx="889">
                  <c:v>5332</c:v>
                </c:pt>
                <c:pt idx="890">
                  <c:v>5761</c:v>
                </c:pt>
                <c:pt idx="891">
                  <c:v>5974</c:v>
                </c:pt>
                <c:pt idx="892">
                  <c:v>7329</c:v>
                </c:pt>
                <c:pt idx="893">
                  <c:v>7558</c:v>
                </c:pt>
                <c:pt idx="894">
                  <c:v>10192</c:v>
                </c:pt>
                <c:pt idx="895">
                  <c:v>11618</c:v>
                </c:pt>
              </c:numCache>
            </c:numRef>
          </c:cat>
          <c:val>
            <c:numRef>
              <c:f>distrNullValues!$B$2:$B$897</c:f>
              <c:numCache>
                <c:formatCode>General</c:formatCode>
                <c:ptCount val="896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  <c:pt idx="10">
                  <c:v>6607</c:v>
                </c:pt>
                <c:pt idx="11">
                  <c:v>4689</c:v>
                </c:pt>
                <c:pt idx="12">
                  <c:v>4473</c:v>
                </c:pt>
                <c:pt idx="13">
                  <c:v>3032</c:v>
                </c:pt>
                <c:pt idx="14">
                  <c:v>2862</c:v>
                </c:pt>
                <c:pt idx="15">
                  <c:v>2501</c:v>
                </c:pt>
                <c:pt idx="16">
                  <c:v>2585</c:v>
                </c:pt>
                <c:pt idx="17">
                  <c:v>1784</c:v>
                </c:pt>
                <c:pt idx="18">
                  <c:v>2126</c:v>
                </c:pt>
                <c:pt idx="19">
                  <c:v>1616</c:v>
                </c:pt>
                <c:pt idx="20">
                  <c:v>1681</c:v>
                </c:pt>
                <c:pt idx="21">
                  <c:v>1383</c:v>
                </c:pt>
                <c:pt idx="22">
                  <c:v>1568</c:v>
                </c:pt>
                <c:pt idx="23">
                  <c:v>1010</c:v>
                </c:pt>
                <c:pt idx="24">
                  <c:v>1256</c:v>
                </c:pt>
                <c:pt idx="25">
                  <c:v>1057</c:v>
                </c:pt>
                <c:pt idx="26">
                  <c:v>930</c:v>
                </c:pt>
                <c:pt idx="27">
                  <c:v>728</c:v>
                </c:pt>
                <c:pt idx="28">
                  <c:v>836</c:v>
                </c:pt>
                <c:pt idx="29">
                  <c:v>680</c:v>
                </c:pt>
                <c:pt idx="30">
                  <c:v>716</c:v>
                </c:pt>
                <c:pt idx="31">
                  <c:v>713</c:v>
                </c:pt>
                <c:pt idx="32">
                  <c:v>637</c:v>
                </c:pt>
                <c:pt idx="33">
                  <c:v>523</c:v>
                </c:pt>
                <c:pt idx="34">
                  <c:v>619</c:v>
                </c:pt>
                <c:pt idx="35">
                  <c:v>474</c:v>
                </c:pt>
                <c:pt idx="36">
                  <c:v>599</c:v>
                </c:pt>
                <c:pt idx="37">
                  <c:v>409</c:v>
                </c:pt>
                <c:pt idx="38">
                  <c:v>421</c:v>
                </c:pt>
                <c:pt idx="39">
                  <c:v>397</c:v>
                </c:pt>
                <c:pt idx="40">
                  <c:v>428</c:v>
                </c:pt>
                <c:pt idx="41">
                  <c:v>428</c:v>
                </c:pt>
                <c:pt idx="42">
                  <c:v>413</c:v>
                </c:pt>
                <c:pt idx="43">
                  <c:v>337</c:v>
                </c:pt>
                <c:pt idx="44">
                  <c:v>345</c:v>
                </c:pt>
                <c:pt idx="45">
                  <c:v>417</c:v>
                </c:pt>
                <c:pt idx="46">
                  <c:v>304</c:v>
                </c:pt>
                <c:pt idx="47">
                  <c:v>242</c:v>
                </c:pt>
                <c:pt idx="48">
                  <c:v>382</c:v>
                </c:pt>
                <c:pt idx="49">
                  <c:v>228</c:v>
                </c:pt>
                <c:pt idx="50">
                  <c:v>252</c:v>
                </c:pt>
                <c:pt idx="51">
                  <c:v>246</c:v>
                </c:pt>
                <c:pt idx="52">
                  <c:v>247</c:v>
                </c:pt>
                <c:pt idx="53">
                  <c:v>210</c:v>
                </c:pt>
                <c:pt idx="54">
                  <c:v>263</c:v>
                </c:pt>
                <c:pt idx="55">
                  <c:v>244</c:v>
                </c:pt>
                <c:pt idx="56">
                  <c:v>212</c:v>
                </c:pt>
                <c:pt idx="57">
                  <c:v>198</c:v>
                </c:pt>
                <c:pt idx="58">
                  <c:v>224</c:v>
                </c:pt>
                <c:pt idx="59">
                  <c:v>162</c:v>
                </c:pt>
                <c:pt idx="60">
                  <c:v>266</c:v>
                </c:pt>
                <c:pt idx="61">
                  <c:v>158</c:v>
                </c:pt>
                <c:pt idx="62">
                  <c:v>189</c:v>
                </c:pt>
                <c:pt idx="63">
                  <c:v>163</c:v>
                </c:pt>
                <c:pt idx="64">
                  <c:v>206</c:v>
                </c:pt>
                <c:pt idx="65">
                  <c:v>139</c:v>
                </c:pt>
                <c:pt idx="66">
                  <c:v>179</c:v>
                </c:pt>
                <c:pt idx="67">
                  <c:v>158</c:v>
                </c:pt>
                <c:pt idx="68">
                  <c:v>153</c:v>
                </c:pt>
                <c:pt idx="69">
                  <c:v>128</c:v>
                </c:pt>
                <c:pt idx="70">
                  <c:v>149</c:v>
                </c:pt>
                <c:pt idx="71">
                  <c:v>111</c:v>
                </c:pt>
                <c:pt idx="72">
                  <c:v>161</c:v>
                </c:pt>
                <c:pt idx="73">
                  <c:v>117</c:v>
                </c:pt>
                <c:pt idx="74">
                  <c:v>122</c:v>
                </c:pt>
                <c:pt idx="75">
                  <c:v>99</c:v>
                </c:pt>
                <c:pt idx="76">
                  <c:v>100</c:v>
                </c:pt>
                <c:pt idx="77">
                  <c:v>92</c:v>
                </c:pt>
                <c:pt idx="78">
                  <c:v>215</c:v>
                </c:pt>
                <c:pt idx="79">
                  <c:v>103</c:v>
                </c:pt>
                <c:pt idx="80">
                  <c:v>101</c:v>
                </c:pt>
                <c:pt idx="81">
                  <c:v>97</c:v>
                </c:pt>
                <c:pt idx="82">
                  <c:v>109</c:v>
                </c:pt>
                <c:pt idx="83">
                  <c:v>90</c:v>
                </c:pt>
                <c:pt idx="84">
                  <c:v>103</c:v>
                </c:pt>
                <c:pt idx="85">
                  <c:v>89</c:v>
                </c:pt>
                <c:pt idx="86">
                  <c:v>71</c:v>
                </c:pt>
                <c:pt idx="87">
                  <c:v>71</c:v>
                </c:pt>
                <c:pt idx="88">
                  <c:v>88</c:v>
                </c:pt>
                <c:pt idx="89">
                  <c:v>90</c:v>
                </c:pt>
                <c:pt idx="90">
                  <c:v>102</c:v>
                </c:pt>
                <c:pt idx="91">
                  <c:v>73</c:v>
                </c:pt>
                <c:pt idx="92">
                  <c:v>75</c:v>
                </c:pt>
                <c:pt idx="93">
                  <c:v>69</c:v>
                </c:pt>
                <c:pt idx="94">
                  <c:v>67</c:v>
                </c:pt>
                <c:pt idx="95">
                  <c:v>66</c:v>
                </c:pt>
                <c:pt idx="96">
                  <c:v>81</c:v>
                </c:pt>
                <c:pt idx="97">
                  <c:v>68</c:v>
                </c:pt>
                <c:pt idx="98">
                  <c:v>71</c:v>
                </c:pt>
                <c:pt idx="99">
                  <c:v>71</c:v>
                </c:pt>
                <c:pt idx="100">
                  <c:v>113</c:v>
                </c:pt>
                <c:pt idx="101">
                  <c:v>57</c:v>
                </c:pt>
                <c:pt idx="102">
                  <c:v>61</c:v>
                </c:pt>
                <c:pt idx="103">
                  <c:v>57</c:v>
                </c:pt>
                <c:pt idx="104">
                  <c:v>63</c:v>
                </c:pt>
                <c:pt idx="105">
                  <c:v>56</c:v>
                </c:pt>
                <c:pt idx="106">
                  <c:v>64</c:v>
                </c:pt>
                <c:pt idx="107">
                  <c:v>59</c:v>
                </c:pt>
                <c:pt idx="108">
                  <c:v>95</c:v>
                </c:pt>
                <c:pt idx="109">
                  <c:v>45</c:v>
                </c:pt>
                <c:pt idx="110">
                  <c:v>72</c:v>
                </c:pt>
                <c:pt idx="111">
                  <c:v>41</c:v>
                </c:pt>
                <c:pt idx="112">
                  <c:v>76</c:v>
                </c:pt>
                <c:pt idx="113">
                  <c:v>55</c:v>
                </c:pt>
                <c:pt idx="114">
                  <c:v>65</c:v>
                </c:pt>
                <c:pt idx="115">
                  <c:v>40</c:v>
                </c:pt>
                <c:pt idx="116">
                  <c:v>79</c:v>
                </c:pt>
                <c:pt idx="117">
                  <c:v>49</c:v>
                </c:pt>
                <c:pt idx="118">
                  <c:v>44</c:v>
                </c:pt>
                <c:pt idx="119">
                  <c:v>46</c:v>
                </c:pt>
                <c:pt idx="120">
                  <c:v>88</c:v>
                </c:pt>
                <c:pt idx="121">
                  <c:v>53</c:v>
                </c:pt>
                <c:pt idx="122">
                  <c:v>59</c:v>
                </c:pt>
                <c:pt idx="123">
                  <c:v>46</c:v>
                </c:pt>
                <c:pt idx="124">
                  <c:v>60</c:v>
                </c:pt>
                <c:pt idx="125">
                  <c:v>48</c:v>
                </c:pt>
                <c:pt idx="126">
                  <c:v>53</c:v>
                </c:pt>
                <c:pt idx="127">
                  <c:v>40</c:v>
                </c:pt>
                <c:pt idx="128">
                  <c:v>87</c:v>
                </c:pt>
                <c:pt idx="129">
                  <c:v>42</c:v>
                </c:pt>
                <c:pt idx="130">
                  <c:v>47</c:v>
                </c:pt>
                <c:pt idx="131">
                  <c:v>30</c:v>
                </c:pt>
                <c:pt idx="132">
                  <c:v>71</c:v>
                </c:pt>
                <c:pt idx="133">
                  <c:v>46</c:v>
                </c:pt>
                <c:pt idx="134">
                  <c:v>32</c:v>
                </c:pt>
                <c:pt idx="135">
                  <c:v>36</c:v>
                </c:pt>
                <c:pt idx="136">
                  <c:v>72</c:v>
                </c:pt>
                <c:pt idx="137">
                  <c:v>35</c:v>
                </c:pt>
                <c:pt idx="138">
                  <c:v>31</c:v>
                </c:pt>
                <c:pt idx="139">
                  <c:v>55</c:v>
                </c:pt>
                <c:pt idx="140">
                  <c:v>59</c:v>
                </c:pt>
                <c:pt idx="141">
                  <c:v>33</c:v>
                </c:pt>
                <c:pt idx="142">
                  <c:v>44</c:v>
                </c:pt>
                <c:pt idx="143">
                  <c:v>30</c:v>
                </c:pt>
                <c:pt idx="144">
                  <c:v>51</c:v>
                </c:pt>
                <c:pt idx="145">
                  <c:v>31</c:v>
                </c:pt>
                <c:pt idx="146">
                  <c:v>36</c:v>
                </c:pt>
                <c:pt idx="147">
                  <c:v>23</c:v>
                </c:pt>
                <c:pt idx="148">
                  <c:v>41</c:v>
                </c:pt>
                <c:pt idx="149">
                  <c:v>21</c:v>
                </c:pt>
                <c:pt idx="150">
                  <c:v>33</c:v>
                </c:pt>
                <c:pt idx="151">
                  <c:v>21</c:v>
                </c:pt>
                <c:pt idx="152">
                  <c:v>37</c:v>
                </c:pt>
                <c:pt idx="153">
                  <c:v>32</c:v>
                </c:pt>
                <c:pt idx="154">
                  <c:v>31</c:v>
                </c:pt>
                <c:pt idx="155">
                  <c:v>28</c:v>
                </c:pt>
                <c:pt idx="156">
                  <c:v>35</c:v>
                </c:pt>
                <c:pt idx="157">
                  <c:v>26</c:v>
                </c:pt>
                <c:pt idx="158">
                  <c:v>13</c:v>
                </c:pt>
                <c:pt idx="159">
                  <c:v>12</c:v>
                </c:pt>
                <c:pt idx="160">
                  <c:v>33</c:v>
                </c:pt>
                <c:pt idx="161">
                  <c:v>31</c:v>
                </c:pt>
                <c:pt idx="162">
                  <c:v>44</c:v>
                </c:pt>
                <c:pt idx="163">
                  <c:v>26</c:v>
                </c:pt>
                <c:pt idx="164">
                  <c:v>35</c:v>
                </c:pt>
                <c:pt idx="165">
                  <c:v>31</c:v>
                </c:pt>
                <c:pt idx="166">
                  <c:v>28</c:v>
                </c:pt>
                <c:pt idx="167">
                  <c:v>22</c:v>
                </c:pt>
                <c:pt idx="168">
                  <c:v>21</c:v>
                </c:pt>
                <c:pt idx="169">
                  <c:v>27</c:v>
                </c:pt>
                <c:pt idx="170">
                  <c:v>28</c:v>
                </c:pt>
                <c:pt idx="171">
                  <c:v>52</c:v>
                </c:pt>
                <c:pt idx="172">
                  <c:v>27</c:v>
                </c:pt>
                <c:pt idx="173">
                  <c:v>19</c:v>
                </c:pt>
                <c:pt idx="174">
                  <c:v>29</c:v>
                </c:pt>
                <c:pt idx="175">
                  <c:v>17</c:v>
                </c:pt>
                <c:pt idx="176">
                  <c:v>24</c:v>
                </c:pt>
                <c:pt idx="177">
                  <c:v>19</c:v>
                </c:pt>
                <c:pt idx="178">
                  <c:v>21</c:v>
                </c:pt>
                <c:pt idx="179">
                  <c:v>25</c:v>
                </c:pt>
                <c:pt idx="180">
                  <c:v>22</c:v>
                </c:pt>
                <c:pt idx="181">
                  <c:v>20</c:v>
                </c:pt>
                <c:pt idx="182">
                  <c:v>18</c:v>
                </c:pt>
                <c:pt idx="183">
                  <c:v>23</c:v>
                </c:pt>
                <c:pt idx="184">
                  <c:v>20</c:v>
                </c:pt>
                <c:pt idx="185">
                  <c:v>18</c:v>
                </c:pt>
                <c:pt idx="186">
                  <c:v>17</c:v>
                </c:pt>
                <c:pt idx="187">
                  <c:v>13</c:v>
                </c:pt>
                <c:pt idx="188">
                  <c:v>18</c:v>
                </c:pt>
                <c:pt idx="189">
                  <c:v>13</c:v>
                </c:pt>
                <c:pt idx="190">
                  <c:v>19</c:v>
                </c:pt>
                <c:pt idx="191">
                  <c:v>14</c:v>
                </c:pt>
                <c:pt idx="192">
                  <c:v>20</c:v>
                </c:pt>
                <c:pt idx="193">
                  <c:v>17</c:v>
                </c:pt>
                <c:pt idx="194">
                  <c:v>26</c:v>
                </c:pt>
                <c:pt idx="195">
                  <c:v>16</c:v>
                </c:pt>
                <c:pt idx="196">
                  <c:v>16</c:v>
                </c:pt>
                <c:pt idx="197">
                  <c:v>15</c:v>
                </c:pt>
                <c:pt idx="198">
                  <c:v>19</c:v>
                </c:pt>
                <c:pt idx="199">
                  <c:v>14</c:v>
                </c:pt>
                <c:pt idx="200">
                  <c:v>17</c:v>
                </c:pt>
                <c:pt idx="201">
                  <c:v>21</c:v>
                </c:pt>
                <c:pt idx="202">
                  <c:v>13</c:v>
                </c:pt>
                <c:pt idx="203">
                  <c:v>18</c:v>
                </c:pt>
                <c:pt idx="204">
                  <c:v>15</c:v>
                </c:pt>
                <c:pt idx="205">
                  <c:v>5</c:v>
                </c:pt>
                <c:pt idx="206">
                  <c:v>14</c:v>
                </c:pt>
                <c:pt idx="207">
                  <c:v>10</c:v>
                </c:pt>
                <c:pt idx="208">
                  <c:v>9</c:v>
                </c:pt>
                <c:pt idx="209">
                  <c:v>16</c:v>
                </c:pt>
                <c:pt idx="210">
                  <c:v>30</c:v>
                </c:pt>
                <c:pt idx="211">
                  <c:v>18</c:v>
                </c:pt>
                <c:pt idx="212">
                  <c:v>11</c:v>
                </c:pt>
                <c:pt idx="213">
                  <c:v>9</c:v>
                </c:pt>
                <c:pt idx="214">
                  <c:v>13</c:v>
                </c:pt>
                <c:pt idx="215">
                  <c:v>11</c:v>
                </c:pt>
                <c:pt idx="216">
                  <c:v>23</c:v>
                </c:pt>
                <c:pt idx="217">
                  <c:v>11</c:v>
                </c:pt>
                <c:pt idx="218">
                  <c:v>9</c:v>
                </c:pt>
                <c:pt idx="219">
                  <c:v>12</c:v>
                </c:pt>
                <c:pt idx="220">
                  <c:v>8</c:v>
                </c:pt>
                <c:pt idx="221">
                  <c:v>8</c:v>
                </c:pt>
                <c:pt idx="222">
                  <c:v>11</c:v>
                </c:pt>
                <c:pt idx="223">
                  <c:v>18</c:v>
                </c:pt>
                <c:pt idx="224">
                  <c:v>19</c:v>
                </c:pt>
                <c:pt idx="225">
                  <c:v>15</c:v>
                </c:pt>
                <c:pt idx="226">
                  <c:v>10</c:v>
                </c:pt>
                <c:pt idx="227">
                  <c:v>14</c:v>
                </c:pt>
                <c:pt idx="228">
                  <c:v>14</c:v>
                </c:pt>
                <c:pt idx="229">
                  <c:v>6</c:v>
                </c:pt>
                <c:pt idx="230">
                  <c:v>11</c:v>
                </c:pt>
                <c:pt idx="231">
                  <c:v>10</c:v>
                </c:pt>
                <c:pt idx="232">
                  <c:v>12</c:v>
                </c:pt>
                <c:pt idx="233">
                  <c:v>10</c:v>
                </c:pt>
                <c:pt idx="234">
                  <c:v>12</c:v>
                </c:pt>
                <c:pt idx="235">
                  <c:v>12</c:v>
                </c:pt>
                <c:pt idx="236">
                  <c:v>10</c:v>
                </c:pt>
                <c:pt idx="237">
                  <c:v>13</c:v>
                </c:pt>
                <c:pt idx="238">
                  <c:v>9</c:v>
                </c:pt>
                <c:pt idx="239">
                  <c:v>10</c:v>
                </c:pt>
                <c:pt idx="240">
                  <c:v>14</c:v>
                </c:pt>
                <c:pt idx="241">
                  <c:v>9</c:v>
                </c:pt>
                <c:pt idx="242">
                  <c:v>6</c:v>
                </c:pt>
                <c:pt idx="243">
                  <c:v>6</c:v>
                </c:pt>
                <c:pt idx="244">
                  <c:v>15</c:v>
                </c:pt>
                <c:pt idx="245">
                  <c:v>9</c:v>
                </c:pt>
                <c:pt idx="246">
                  <c:v>12</c:v>
                </c:pt>
                <c:pt idx="247">
                  <c:v>11</c:v>
                </c:pt>
                <c:pt idx="248">
                  <c:v>10</c:v>
                </c:pt>
                <c:pt idx="249">
                  <c:v>9</c:v>
                </c:pt>
                <c:pt idx="250">
                  <c:v>6</c:v>
                </c:pt>
                <c:pt idx="251">
                  <c:v>8</c:v>
                </c:pt>
                <c:pt idx="252">
                  <c:v>8</c:v>
                </c:pt>
                <c:pt idx="253">
                  <c:v>10</c:v>
                </c:pt>
                <c:pt idx="254">
                  <c:v>9</c:v>
                </c:pt>
                <c:pt idx="255">
                  <c:v>8</c:v>
                </c:pt>
                <c:pt idx="256">
                  <c:v>20</c:v>
                </c:pt>
                <c:pt idx="257">
                  <c:v>8</c:v>
                </c:pt>
                <c:pt idx="258">
                  <c:v>6</c:v>
                </c:pt>
                <c:pt idx="259">
                  <c:v>9</c:v>
                </c:pt>
                <c:pt idx="260">
                  <c:v>6</c:v>
                </c:pt>
                <c:pt idx="261">
                  <c:v>2</c:v>
                </c:pt>
                <c:pt idx="262">
                  <c:v>4</c:v>
                </c:pt>
                <c:pt idx="263">
                  <c:v>9</c:v>
                </c:pt>
                <c:pt idx="264">
                  <c:v>9</c:v>
                </c:pt>
                <c:pt idx="265">
                  <c:v>6</c:v>
                </c:pt>
                <c:pt idx="266">
                  <c:v>9</c:v>
                </c:pt>
                <c:pt idx="267">
                  <c:v>4</c:v>
                </c:pt>
                <c:pt idx="268">
                  <c:v>12</c:v>
                </c:pt>
                <c:pt idx="269">
                  <c:v>7</c:v>
                </c:pt>
                <c:pt idx="270">
                  <c:v>13</c:v>
                </c:pt>
                <c:pt idx="271">
                  <c:v>4</c:v>
                </c:pt>
                <c:pt idx="272">
                  <c:v>16</c:v>
                </c:pt>
                <c:pt idx="273">
                  <c:v>5</c:v>
                </c:pt>
                <c:pt idx="274">
                  <c:v>6</c:v>
                </c:pt>
                <c:pt idx="275">
                  <c:v>4</c:v>
                </c:pt>
                <c:pt idx="276">
                  <c:v>3</c:v>
                </c:pt>
                <c:pt idx="277">
                  <c:v>3</c:v>
                </c:pt>
                <c:pt idx="278">
                  <c:v>6</c:v>
                </c:pt>
                <c:pt idx="279">
                  <c:v>6</c:v>
                </c:pt>
                <c:pt idx="280">
                  <c:v>8</c:v>
                </c:pt>
                <c:pt idx="281">
                  <c:v>5</c:v>
                </c:pt>
                <c:pt idx="282">
                  <c:v>5</c:v>
                </c:pt>
                <c:pt idx="283">
                  <c:v>8</c:v>
                </c:pt>
                <c:pt idx="284">
                  <c:v>7</c:v>
                </c:pt>
                <c:pt idx="285">
                  <c:v>8</c:v>
                </c:pt>
                <c:pt idx="286">
                  <c:v>4</c:v>
                </c:pt>
                <c:pt idx="287">
                  <c:v>6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12</c:v>
                </c:pt>
                <c:pt idx="292">
                  <c:v>8</c:v>
                </c:pt>
                <c:pt idx="293">
                  <c:v>4</c:v>
                </c:pt>
                <c:pt idx="294">
                  <c:v>6</c:v>
                </c:pt>
                <c:pt idx="295">
                  <c:v>4</c:v>
                </c:pt>
                <c:pt idx="296">
                  <c:v>7</c:v>
                </c:pt>
                <c:pt idx="297">
                  <c:v>4</c:v>
                </c:pt>
                <c:pt idx="298">
                  <c:v>6</c:v>
                </c:pt>
                <c:pt idx="299">
                  <c:v>3</c:v>
                </c:pt>
                <c:pt idx="300">
                  <c:v>6</c:v>
                </c:pt>
                <c:pt idx="301">
                  <c:v>7</c:v>
                </c:pt>
                <c:pt idx="302">
                  <c:v>3</c:v>
                </c:pt>
                <c:pt idx="303">
                  <c:v>6</c:v>
                </c:pt>
                <c:pt idx="304">
                  <c:v>5</c:v>
                </c:pt>
                <c:pt idx="305">
                  <c:v>5</c:v>
                </c:pt>
                <c:pt idx="306">
                  <c:v>1</c:v>
                </c:pt>
                <c:pt idx="307">
                  <c:v>4</c:v>
                </c:pt>
                <c:pt idx="308">
                  <c:v>5</c:v>
                </c:pt>
                <c:pt idx="309">
                  <c:v>5</c:v>
                </c:pt>
                <c:pt idx="310">
                  <c:v>9</c:v>
                </c:pt>
                <c:pt idx="311">
                  <c:v>2</c:v>
                </c:pt>
                <c:pt idx="312">
                  <c:v>6</c:v>
                </c:pt>
                <c:pt idx="313">
                  <c:v>5</c:v>
                </c:pt>
                <c:pt idx="314">
                  <c:v>2</c:v>
                </c:pt>
                <c:pt idx="315">
                  <c:v>7</c:v>
                </c:pt>
                <c:pt idx="316">
                  <c:v>12</c:v>
                </c:pt>
                <c:pt idx="317">
                  <c:v>5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7</c:v>
                </c:pt>
                <c:pt idx="322">
                  <c:v>2</c:v>
                </c:pt>
                <c:pt idx="323">
                  <c:v>6</c:v>
                </c:pt>
                <c:pt idx="324">
                  <c:v>8</c:v>
                </c:pt>
                <c:pt idx="325">
                  <c:v>3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4</c:v>
                </c:pt>
                <c:pt idx="330">
                  <c:v>8</c:v>
                </c:pt>
                <c:pt idx="331">
                  <c:v>5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4</c:v>
                </c:pt>
                <c:pt idx="336">
                  <c:v>4</c:v>
                </c:pt>
                <c:pt idx="337">
                  <c:v>3</c:v>
                </c:pt>
                <c:pt idx="338">
                  <c:v>8</c:v>
                </c:pt>
                <c:pt idx="339">
                  <c:v>3</c:v>
                </c:pt>
                <c:pt idx="340">
                  <c:v>5</c:v>
                </c:pt>
                <c:pt idx="341">
                  <c:v>4</c:v>
                </c:pt>
                <c:pt idx="342">
                  <c:v>7</c:v>
                </c:pt>
                <c:pt idx="343">
                  <c:v>7</c:v>
                </c:pt>
                <c:pt idx="344">
                  <c:v>4</c:v>
                </c:pt>
                <c:pt idx="345">
                  <c:v>5</c:v>
                </c:pt>
                <c:pt idx="346">
                  <c:v>5</c:v>
                </c:pt>
                <c:pt idx="347">
                  <c:v>1</c:v>
                </c:pt>
                <c:pt idx="348">
                  <c:v>7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7</c:v>
                </c:pt>
                <c:pt idx="353">
                  <c:v>4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4</c:v>
                </c:pt>
                <c:pt idx="358">
                  <c:v>7</c:v>
                </c:pt>
                <c:pt idx="359">
                  <c:v>7</c:v>
                </c:pt>
                <c:pt idx="360">
                  <c:v>4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3</c:v>
                </c:pt>
                <c:pt idx="365">
                  <c:v>3</c:v>
                </c:pt>
                <c:pt idx="366">
                  <c:v>1</c:v>
                </c:pt>
                <c:pt idx="367">
                  <c:v>7</c:v>
                </c:pt>
                <c:pt idx="368">
                  <c:v>4</c:v>
                </c:pt>
                <c:pt idx="369">
                  <c:v>2</c:v>
                </c:pt>
                <c:pt idx="370">
                  <c:v>1</c:v>
                </c:pt>
                <c:pt idx="371">
                  <c:v>5</c:v>
                </c:pt>
                <c:pt idx="372">
                  <c:v>3</c:v>
                </c:pt>
                <c:pt idx="373">
                  <c:v>4</c:v>
                </c:pt>
                <c:pt idx="374">
                  <c:v>3</c:v>
                </c:pt>
                <c:pt idx="375">
                  <c:v>7</c:v>
                </c:pt>
                <c:pt idx="376">
                  <c:v>4</c:v>
                </c:pt>
                <c:pt idx="377">
                  <c:v>5</c:v>
                </c:pt>
                <c:pt idx="378">
                  <c:v>3</c:v>
                </c:pt>
                <c:pt idx="379">
                  <c:v>8</c:v>
                </c:pt>
                <c:pt idx="380">
                  <c:v>2</c:v>
                </c:pt>
                <c:pt idx="381">
                  <c:v>3</c:v>
                </c:pt>
                <c:pt idx="382">
                  <c:v>1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5</c:v>
                </c:pt>
                <c:pt idx="388">
                  <c:v>7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3</c:v>
                </c:pt>
                <c:pt idx="393">
                  <c:v>3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5</c:v>
                </c:pt>
                <c:pt idx="398">
                  <c:v>3</c:v>
                </c:pt>
                <c:pt idx="399">
                  <c:v>6</c:v>
                </c:pt>
                <c:pt idx="400">
                  <c:v>5</c:v>
                </c:pt>
                <c:pt idx="401">
                  <c:v>6</c:v>
                </c:pt>
                <c:pt idx="402">
                  <c:v>4</c:v>
                </c:pt>
                <c:pt idx="403">
                  <c:v>3</c:v>
                </c:pt>
                <c:pt idx="404">
                  <c:v>3</c:v>
                </c:pt>
                <c:pt idx="405">
                  <c:v>2</c:v>
                </c:pt>
                <c:pt idx="406">
                  <c:v>6</c:v>
                </c:pt>
                <c:pt idx="407">
                  <c:v>2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4</c:v>
                </c:pt>
                <c:pt idx="412">
                  <c:v>2</c:v>
                </c:pt>
                <c:pt idx="413">
                  <c:v>3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5</c:v>
                </c:pt>
                <c:pt idx="418">
                  <c:v>4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3</c:v>
                </c:pt>
                <c:pt idx="426">
                  <c:v>5</c:v>
                </c:pt>
                <c:pt idx="427">
                  <c:v>1</c:v>
                </c:pt>
                <c:pt idx="428">
                  <c:v>3</c:v>
                </c:pt>
                <c:pt idx="429">
                  <c:v>6</c:v>
                </c:pt>
                <c:pt idx="430">
                  <c:v>1</c:v>
                </c:pt>
                <c:pt idx="431">
                  <c:v>3</c:v>
                </c:pt>
                <c:pt idx="432">
                  <c:v>2</c:v>
                </c:pt>
                <c:pt idx="433">
                  <c:v>5</c:v>
                </c:pt>
                <c:pt idx="434">
                  <c:v>4</c:v>
                </c:pt>
                <c:pt idx="435">
                  <c:v>1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1</c:v>
                </c:pt>
                <c:pt idx="448">
                  <c:v>3</c:v>
                </c:pt>
                <c:pt idx="449">
                  <c:v>3</c:v>
                </c:pt>
                <c:pt idx="450">
                  <c:v>6</c:v>
                </c:pt>
                <c:pt idx="451">
                  <c:v>1</c:v>
                </c:pt>
                <c:pt idx="452">
                  <c:v>2</c:v>
                </c:pt>
                <c:pt idx="453">
                  <c:v>1</c:v>
                </c:pt>
                <c:pt idx="454">
                  <c:v>3</c:v>
                </c:pt>
                <c:pt idx="455">
                  <c:v>1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3</c:v>
                </c:pt>
                <c:pt idx="460">
                  <c:v>1</c:v>
                </c:pt>
                <c:pt idx="461">
                  <c:v>4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1</c:v>
                </c:pt>
                <c:pt idx="471">
                  <c:v>3</c:v>
                </c:pt>
                <c:pt idx="472">
                  <c:v>1</c:v>
                </c:pt>
                <c:pt idx="473">
                  <c:v>2</c:v>
                </c:pt>
                <c:pt idx="474">
                  <c:v>2</c:v>
                </c:pt>
                <c:pt idx="475">
                  <c:v>1</c:v>
                </c:pt>
                <c:pt idx="476">
                  <c:v>2</c:v>
                </c:pt>
                <c:pt idx="477">
                  <c:v>2</c:v>
                </c:pt>
                <c:pt idx="478">
                  <c:v>3</c:v>
                </c:pt>
                <c:pt idx="479">
                  <c:v>2</c:v>
                </c:pt>
                <c:pt idx="480">
                  <c:v>1</c:v>
                </c:pt>
                <c:pt idx="481">
                  <c:v>1</c:v>
                </c:pt>
                <c:pt idx="482">
                  <c:v>2</c:v>
                </c:pt>
                <c:pt idx="483">
                  <c:v>2</c:v>
                </c:pt>
                <c:pt idx="484">
                  <c:v>3</c:v>
                </c:pt>
                <c:pt idx="485">
                  <c:v>1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3</c:v>
                </c:pt>
                <c:pt idx="494">
                  <c:v>5</c:v>
                </c:pt>
                <c:pt idx="495">
                  <c:v>2</c:v>
                </c:pt>
                <c:pt idx="496">
                  <c:v>4</c:v>
                </c:pt>
                <c:pt idx="497">
                  <c:v>2</c:v>
                </c:pt>
                <c:pt idx="498">
                  <c:v>5</c:v>
                </c:pt>
                <c:pt idx="499">
                  <c:v>2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2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1</c:v>
                </c:pt>
                <c:pt idx="514">
                  <c:v>3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3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1</c:v>
                </c:pt>
                <c:pt idx="525">
                  <c:v>2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1</c:v>
                </c:pt>
                <c:pt idx="534">
                  <c:v>4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2</c:v>
                </c:pt>
                <c:pt idx="545">
                  <c:v>1</c:v>
                </c:pt>
                <c:pt idx="546">
                  <c:v>2</c:v>
                </c:pt>
                <c:pt idx="547">
                  <c:v>2</c:v>
                </c:pt>
                <c:pt idx="548">
                  <c:v>3</c:v>
                </c:pt>
                <c:pt idx="549">
                  <c:v>3</c:v>
                </c:pt>
                <c:pt idx="550">
                  <c:v>2</c:v>
                </c:pt>
                <c:pt idx="551">
                  <c:v>3</c:v>
                </c:pt>
                <c:pt idx="552">
                  <c:v>1</c:v>
                </c:pt>
                <c:pt idx="553">
                  <c:v>2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4</c:v>
                </c:pt>
                <c:pt idx="558">
                  <c:v>1</c:v>
                </c:pt>
                <c:pt idx="559">
                  <c:v>1</c:v>
                </c:pt>
                <c:pt idx="560">
                  <c:v>2</c:v>
                </c:pt>
                <c:pt idx="561">
                  <c:v>1</c:v>
                </c:pt>
                <c:pt idx="562">
                  <c:v>2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2</c:v>
                </c:pt>
                <c:pt idx="567">
                  <c:v>1</c:v>
                </c:pt>
                <c:pt idx="568">
                  <c:v>2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1</c:v>
                </c:pt>
                <c:pt idx="586">
                  <c:v>2</c:v>
                </c:pt>
                <c:pt idx="587">
                  <c:v>2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3</c:v>
                </c:pt>
                <c:pt idx="592">
                  <c:v>1</c:v>
                </c:pt>
                <c:pt idx="593">
                  <c:v>1</c:v>
                </c:pt>
                <c:pt idx="594">
                  <c:v>5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3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3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1</c:v>
                </c:pt>
                <c:pt idx="623">
                  <c:v>1</c:v>
                </c:pt>
                <c:pt idx="624">
                  <c:v>2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1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2</c:v>
                </c:pt>
                <c:pt idx="667">
                  <c:v>2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2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1</c:v>
                </c:pt>
                <c:pt idx="706">
                  <c:v>2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2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3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2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2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2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2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0-4EDF-8CC6-7AC27F60E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36799"/>
        <c:axId val="313447615"/>
      </c:barChart>
      <c:catAx>
        <c:axId val="31343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47615"/>
        <c:crosses val="autoZero"/>
        <c:auto val="1"/>
        <c:lblAlgn val="ctr"/>
        <c:lblOffset val="100"/>
        <c:noMultiLvlLbl val="0"/>
      </c:catAx>
      <c:valAx>
        <c:axId val="31344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3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distrNullValues!$A$2:$A$897</c:f>
              <c:numCache>
                <c:formatCode>General</c:formatCode>
                <c:ptCount val="89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422</c:v>
                </c:pt>
                <c:pt idx="420">
                  <c:v>425</c:v>
                </c:pt>
                <c:pt idx="421">
                  <c:v>426</c:v>
                </c:pt>
                <c:pt idx="422">
                  <c:v>428</c:v>
                </c:pt>
                <c:pt idx="423">
                  <c:v>429</c:v>
                </c:pt>
                <c:pt idx="424">
                  <c:v>430</c:v>
                </c:pt>
                <c:pt idx="425">
                  <c:v>431</c:v>
                </c:pt>
                <c:pt idx="426">
                  <c:v>432</c:v>
                </c:pt>
                <c:pt idx="427">
                  <c:v>434</c:v>
                </c:pt>
                <c:pt idx="428">
                  <c:v>435</c:v>
                </c:pt>
                <c:pt idx="429">
                  <c:v>436</c:v>
                </c:pt>
                <c:pt idx="430">
                  <c:v>437</c:v>
                </c:pt>
                <c:pt idx="431">
                  <c:v>438</c:v>
                </c:pt>
                <c:pt idx="432">
                  <c:v>439</c:v>
                </c:pt>
                <c:pt idx="433">
                  <c:v>440</c:v>
                </c:pt>
                <c:pt idx="434">
                  <c:v>442</c:v>
                </c:pt>
                <c:pt idx="435">
                  <c:v>443</c:v>
                </c:pt>
                <c:pt idx="436">
                  <c:v>444</c:v>
                </c:pt>
                <c:pt idx="437">
                  <c:v>445</c:v>
                </c:pt>
                <c:pt idx="438">
                  <c:v>446</c:v>
                </c:pt>
                <c:pt idx="439">
                  <c:v>447</c:v>
                </c:pt>
                <c:pt idx="440">
                  <c:v>448</c:v>
                </c:pt>
                <c:pt idx="441">
                  <c:v>449</c:v>
                </c:pt>
                <c:pt idx="442">
                  <c:v>450</c:v>
                </c:pt>
                <c:pt idx="443">
                  <c:v>451</c:v>
                </c:pt>
                <c:pt idx="444">
                  <c:v>452</c:v>
                </c:pt>
                <c:pt idx="445">
                  <c:v>453</c:v>
                </c:pt>
                <c:pt idx="446">
                  <c:v>454</c:v>
                </c:pt>
                <c:pt idx="447">
                  <c:v>455</c:v>
                </c:pt>
                <c:pt idx="448">
                  <c:v>458</c:v>
                </c:pt>
                <c:pt idx="449">
                  <c:v>459</c:v>
                </c:pt>
                <c:pt idx="450">
                  <c:v>460</c:v>
                </c:pt>
                <c:pt idx="451">
                  <c:v>461</c:v>
                </c:pt>
                <c:pt idx="452">
                  <c:v>462</c:v>
                </c:pt>
                <c:pt idx="453">
                  <c:v>463</c:v>
                </c:pt>
                <c:pt idx="454">
                  <c:v>464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484</c:v>
                </c:pt>
                <c:pt idx="473">
                  <c:v>485</c:v>
                </c:pt>
                <c:pt idx="474">
                  <c:v>486</c:v>
                </c:pt>
                <c:pt idx="475">
                  <c:v>487</c:v>
                </c:pt>
                <c:pt idx="476">
                  <c:v>491</c:v>
                </c:pt>
                <c:pt idx="477">
                  <c:v>492</c:v>
                </c:pt>
                <c:pt idx="478">
                  <c:v>493</c:v>
                </c:pt>
                <c:pt idx="479">
                  <c:v>495</c:v>
                </c:pt>
                <c:pt idx="480">
                  <c:v>496</c:v>
                </c:pt>
                <c:pt idx="481">
                  <c:v>499</c:v>
                </c:pt>
                <c:pt idx="482">
                  <c:v>500</c:v>
                </c:pt>
                <c:pt idx="483">
                  <c:v>501</c:v>
                </c:pt>
                <c:pt idx="484">
                  <c:v>502</c:v>
                </c:pt>
                <c:pt idx="485">
                  <c:v>503</c:v>
                </c:pt>
                <c:pt idx="486">
                  <c:v>504</c:v>
                </c:pt>
                <c:pt idx="487">
                  <c:v>505</c:v>
                </c:pt>
                <c:pt idx="488">
                  <c:v>506</c:v>
                </c:pt>
                <c:pt idx="489">
                  <c:v>507</c:v>
                </c:pt>
                <c:pt idx="490">
                  <c:v>508</c:v>
                </c:pt>
                <c:pt idx="491">
                  <c:v>509</c:v>
                </c:pt>
                <c:pt idx="492">
                  <c:v>510</c:v>
                </c:pt>
                <c:pt idx="493">
                  <c:v>511</c:v>
                </c:pt>
                <c:pt idx="494">
                  <c:v>512</c:v>
                </c:pt>
                <c:pt idx="495">
                  <c:v>513</c:v>
                </c:pt>
                <c:pt idx="496">
                  <c:v>514</c:v>
                </c:pt>
                <c:pt idx="497">
                  <c:v>515</c:v>
                </c:pt>
                <c:pt idx="498">
                  <c:v>516</c:v>
                </c:pt>
                <c:pt idx="499">
                  <c:v>517</c:v>
                </c:pt>
                <c:pt idx="500">
                  <c:v>518</c:v>
                </c:pt>
                <c:pt idx="501">
                  <c:v>521</c:v>
                </c:pt>
                <c:pt idx="502">
                  <c:v>523</c:v>
                </c:pt>
                <c:pt idx="503">
                  <c:v>524</c:v>
                </c:pt>
                <c:pt idx="504">
                  <c:v>526</c:v>
                </c:pt>
                <c:pt idx="505">
                  <c:v>527</c:v>
                </c:pt>
                <c:pt idx="506">
                  <c:v>528</c:v>
                </c:pt>
                <c:pt idx="507">
                  <c:v>529</c:v>
                </c:pt>
                <c:pt idx="508">
                  <c:v>530</c:v>
                </c:pt>
                <c:pt idx="509">
                  <c:v>531</c:v>
                </c:pt>
                <c:pt idx="510">
                  <c:v>532</c:v>
                </c:pt>
                <c:pt idx="511">
                  <c:v>533</c:v>
                </c:pt>
                <c:pt idx="512">
                  <c:v>534</c:v>
                </c:pt>
                <c:pt idx="513">
                  <c:v>535</c:v>
                </c:pt>
                <c:pt idx="514">
                  <c:v>536</c:v>
                </c:pt>
                <c:pt idx="515">
                  <c:v>537</c:v>
                </c:pt>
                <c:pt idx="516">
                  <c:v>538</c:v>
                </c:pt>
                <c:pt idx="517">
                  <c:v>539</c:v>
                </c:pt>
                <c:pt idx="518">
                  <c:v>542</c:v>
                </c:pt>
                <c:pt idx="519">
                  <c:v>543</c:v>
                </c:pt>
                <c:pt idx="520">
                  <c:v>544</c:v>
                </c:pt>
                <c:pt idx="521">
                  <c:v>545</c:v>
                </c:pt>
                <c:pt idx="522">
                  <c:v>546</c:v>
                </c:pt>
                <c:pt idx="523">
                  <c:v>547</c:v>
                </c:pt>
                <c:pt idx="524">
                  <c:v>548</c:v>
                </c:pt>
                <c:pt idx="525">
                  <c:v>549</c:v>
                </c:pt>
                <c:pt idx="526">
                  <c:v>550</c:v>
                </c:pt>
                <c:pt idx="527">
                  <c:v>551</c:v>
                </c:pt>
                <c:pt idx="528">
                  <c:v>554</c:v>
                </c:pt>
                <c:pt idx="529">
                  <c:v>555</c:v>
                </c:pt>
                <c:pt idx="530">
                  <c:v>556</c:v>
                </c:pt>
                <c:pt idx="531">
                  <c:v>557</c:v>
                </c:pt>
                <c:pt idx="532">
                  <c:v>564</c:v>
                </c:pt>
                <c:pt idx="533">
                  <c:v>565</c:v>
                </c:pt>
                <c:pt idx="534">
                  <c:v>566</c:v>
                </c:pt>
                <c:pt idx="535">
                  <c:v>567</c:v>
                </c:pt>
                <c:pt idx="536">
                  <c:v>568</c:v>
                </c:pt>
                <c:pt idx="537">
                  <c:v>569</c:v>
                </c:pt>
                <c:pt idx="538">
                  <c:v>571</c:v>
                </c:pt>
                <c:pt idx="539">
                  <c:v>572</c:v>
                </c:pt>
                <c:pt idx="540">
                  <c:v>573</c:v>
                </c:pt>
                <c:pt idx="541">
                  <c:v>574</c:v>
                </c:pt>
                <c:pt idx="542">
                  <c:v>576</c:v>
                </c:pt>
                <c:pt idx="543">
                  <c:v>577</c:v>
                </c:pt>
                <c:pt idx="544">
                  <c:v>578</c:v>
                </c:pt>
                <c:pt idx="545">
                  <c:v>579</c:v>
                </c:pt>
                <c:pt idx="546">
                  <c:v>580</c:v>
                </c:pt>
                <c:pt idx="547">
                  <c:v>581</c:v>
                </c:pt>
                <c:pt idx="548">
                  <c:v>582</c:v>
                </c:pt>
                <c:pt idx="549">
                  <c:v>583</c:v>
                </c:pt>
                <c:pt idx="550">
                  <c:v>586</c:v>
                </c:pt>
                <c:pt idx="551">
                  <c:v>587</c:v>
                </c:pt>
                <c:pt idx="552">
                  <c:v>588</c:v>
                </c:pt>
                <c:pt idx="553">
                  <c:v>591</c:v>
                </c:pt>
                <c:pt idx="554">
                  <c:v>592</c:v>
                </c:pt>
                <c:pt idx="555">
                  <c:v>594</c:v>
                </c:pt>
                <c:pt idx="556">
                  <c:v>598</c:v>
                </c:pt>
                <c:pt idx="557">
                  <c:v>600</c:v>
                </c:pt>
                <c:pt idx="558">
                  <c:v>603</c:v>
                </c:pt>
                <c:pt idx="559">
                  <c:v>604</c:v>
                </c:pt>
                <c:pt idx="560">
                  <c:v>608</c:v>
                </c:pt>
                <c:pt idx="561">
                  <c:v>609</c:v>
                </c:pt>
                <c:pt idx="562">
                  <c:v>611</c:v>
                </c:pt>
                <c:pt idx="563">
                  <c:v>614</c:v>
                </c:pt>
                <c:pt idx="564">
                  <c:v>615</c:v>
                </c:pt>
                <c:pt idx="565">
                  <c:v>616</c:v>
                </c:pt>
                <c:pt idx="566">
                  <c:v>617</c:v>
                </c:pt>
                <c:pt idx="567">
                  <c:v>618</c:v>
                </c:pt>
                <c:pt idx="568">
                  <c:v>619</c:v>
                </c:pt>
                <c:pt idx="569">
                  <c:v>620</c:v>
                </c:pt>
                <c:pt idx="570">
                  <c:v>622</c:v>
                </c:pt>
                <c:pt idx="571">
                  <c:v>624</c:v>
                </c:pt>
                <c:pt idx="572">
                  <c:v>625</c:v>
                </c:pt>
                <c:pt idx="573">
                  <c:v>627</c:v>
                </c:pt>
                <c:pt idx="574">
                  <c:v>628</c:v>
                </c:pt>
                <c:pt idx="575">
                  <c:v>629</c:v>
                </c:pt>
                <c:pt idx="576">
                  <c:v>630</c:v>
                </c:pt>
                <c:pt idx="577">
                  <c:v>632</c:v>
                </c:pt>
                <c:pt idx="578">
                  <c:v>635</c:v>
                </c:pt>
                <c:pt idx="579">
                  <c:v>638</c:v>
                </c:pt>
                <c:pt idx="580">
                  <c:v>640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650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658</c:v>
                </c:pt>
                <c:pt idx="593">
                  <c:v>659</c:v>
                </c:pt>
                <c:pt idx="594">
                  <c:v>660</c:v>
                </c:pt>
                <c:pt idx="595">
                  <c:v>663</c:v>
                </c:pt>
                <c:pt idx="596">
                  <c:v>664</c:v>
                </c:pt>
                <c:pt idx="597">
                  <c:v>666</c:v>
                </c:pt>
                <c:pt idx="598">
                  <c:v>667</c:v>
                </c:pt>
                <c:pt idx="599">
                  <c:v>668</c:v>
                </c:pt>
                <c:pt idx="600">
                  <c:v>669</c:v>
                </c:pt>
                <c:pt idx="601">
                  <c:v>673</c:v>
                </c:pt>
                <c:pt idx="602">
                  <c:v>675</c:v>
                </c:pt>
                <c:pt idx="603">
                  <c:v>676</c:v>
                </c:pt>
                <c:pt idx="604">
                  <c:v>677</c:v>
                </c:pt>
                <c:pt idx="605">
                  <c:v>678</c:v>
                </c:pt>
                <c:pt idx="606">
                  <c:v>681</c:v>
                </c:pt>
                <c:pt idx="607">
                  <c:v>686</c:v>
                </c:pt>
                <c:pt idx="608">
                  <c:v>687</c:v>
                </c:pt>
                <c:pt idx="609">
                  <c:v>688</c:v>
                </c:pt>
                <c:pt idx="610">
                  <c:v>691</c:v>
                </c:pt>
                <c:pt idx="611">
                  <c:v>693</c:v>
                </c:pt>
                <c:pt idx="612">
                  <c:v>695</c:v>
                </c:pt>
                <c:pt idx="613">
                  <c:v>696</c:v>
                </c:pt>
                <c:pt idx="614">
                  <c:v>700</c:v>
                </c:pt>
                <c:pt idx="615">
                  <c:v>701</c:v>
                </c:pt>
                <c:pt idx="616">
                  <c:v>703</c:v>
                </c:pt>
                <c:pt idx="617">
                  <c:v>706</c:v>
                </c:pt>
                <c:pt idx="618">
                  <c:v>707</c:v>
                </c:pt>
                <c:pt idx="619">
                  <c:v>708</c:v>
                </c:pt>
                <c:pt idx="620">
                  <c:v>713</c:v>
                </c:pt>
                <c:pt idx="621">
                  <c:v>714</c:v>
                </c:pt>
                <c:pt idx="622">
                  <c:v>716</c:v>
                </c:pt>
                <c:pt idx="623">
                  <c:v>720</c:v>
                </c:pt>
                <c:pt idx="624">
                  <c:v>722</c:v>
                </c:pt>
                <c:pt idx="625">
                  <c:v>728</c:v>
                </c:pt>
                <c:pt idx="626">
                  <c:v>730</c:v>
                </c:pt>
                <c:pt idx="627">
                  <c:v>731</c:v>
                </c:pt>
                <c:pt idx="628">
                  <c:v>738</c:v>
                </c:pt>
                <c:pt idx="629">
                  <c:v>739</c:v>
                </c:pt>
                <c:pt idx="630">
                  <c:v>740</c:v>
                </c:pt>
                <c:pt idx="631">
                  <c:v>741</c:v>
                </c:pt>
                <c:pt idx="632">
                  <c:v>742</c:v>
                </c:pt>
                <c:pt idx="633">
                  <c:v>744</c:v>
                </c:pt>
                <c:pt idx="634">
                  <c:v>749</c:v>
                </c:pt>
                <c:pt idx="635">
                  <c:v>752</c:v>
                </c:pt>
                <c:pt idx="636">
                  <c:v>758</c:v>
                </c:pt>
                <c:pt idx="637">
                  <c:v>761</c:v>
                </c:pt>
                <c:pt idx="638">
                  <c:v>763</c:v>
                </c:pt>
                <c:pt idx="639">
                  <c:v>764</c:v>
                </c:pt>
                <c:pt idx="640">
                  <c:v>768</c:v>
                </c:pt>
                <c:pt idx="641">
                  <c:v>774</c:v>
                </c:pt>
                <c:pt idx="642">
                  <c:v>777</c:v>
                </c:pt>
                <c:pt idx="643">
                  <c:v>778</c:v>
                </c:pt>
                <c:pt idx="644">
                  <c:v>779</c:v>
                </c:pt>
                <c:pt idx="645">
                  <c:v>780</c:v>
                </c:pt>
                <c:pt idx="646">
                  <c:v>782</c:v>
                </c:pt>
                <c:pt idx="647">
                  <c:v>783</c:v>
                </c:pt>
                <c:pt idx="648">
                  <c:v>784</c:v>
                </c:pt>
                <c:pt idx="649">
                  <c:v>785</c:v>
                </c:pt>
                <c:pt idx="650">
                  <c:v>788</c:v>
                </c:pt>
                <c:pt idx="651">
                  <c:v>791</c:v>
                </c:pt>
                <c:pt idx="652">
                  <c:v>792</c:v>
                </c:pt>
                <c:pt idx="653">
                  <c:v>793</c:v>
                </c:pt>
                <c:pt idx="654">
                  <c:v>794</c:v>
                </c:pt>
                <c:pt idx="655">
                  <c:v>795</c:v>
                </c:pt>
                <c:pt idx="656">
                  <c:v>796</c:v>
                </c:pt>
                <c:pt idx="657">
                  <c:v>798</c:v>
                </c:pt>
                <c:pt idx="658">
                  <c:v>799</c:v>
                </c:pt>
                <c:pt idx="659">
                  <c:v>801</c:v>
                </c:pt>
                <c:pt idx="660">
                  <c:v>804</c:v>
                </c:pt>
                <c:pt idx="661">
                  <c:v>805</c:v>
                </c:pt>
                <c:pt idx="662">
                  <c:v>808</c:v>
                </c:pt>
                <c:pt idx="663">
                  <c:v>809</c:v>
                </c:pt>
                <c:pt idx="664">
                  <c:v>810</c:v>
                </c:pt>
                <c:pt idx="665">
                  <c:v>812</c:v>
                </c:pt>
                <c:pt idx="666">
                  <c:v>815</c:v>
                </c:pt>
                <c:pt idx="667">
                  <c:v>819</c:v>
                </c:pt>
                <c:pt idx="668">
                  <c:v>821</c:v>
                </c:pt>
                <c:pt idx="669">
                  <c:v>822</c:v>
                </c:pt>
                <c:pt idx="670">
                  <c:v>824</c:v>
                </c:pt>
                <c:pt idx="671">
                  <c:v>826</c:v>
                </c:pt>
                <c:pt idx="672">
                  <c:v>827</c:v>
                </c:pt>
                <c:pt idx="673">
                  <c:v>828</c:v>
                </c:pt>
                <c:pt idx="674">
                  <c:v>829</c:v>
                </c:pt>
                <c:pt idx="675">
                  <c:v>832</c:v>
                </c:pt>
                <c:pt idx="676">
                  <c:v>835</c:v>
                </c:pt>
                <c:pt idx="677">
                  <c:v>836</c:v>
                </c:pt>
                <c:pt idx="678">
                  <c:v>838</c:v>
                </c:pt>
                <c:pt idx="679">
                  <c:v>840</c:v>
                </c:pt>
                <c:pt idx="680">
                  <c:v>841</c:v>
                </c:pt>
                <c:pt idx="681">
                  <c:v>844</c:v>
                </c:pt>
                <c:pt idx="682">
                  <c:v>846</c:v>
                </c:pt>
                <c:pt idx="683">
                  <c:v>848</c:v>
                </c:pt>
                <c:pt idx="684">
                  <c:v>849</c:v>
                </c:pt>
                <c:pt idx="685">
                  <c:v>855</c:v>
                </c:pt>
                <c:pt idx="686">
                  <c:v>856</c:v>
                </c:pt>
                <c:pt idx="687">
                  <c:v>860</c:v>
                </c:pt>
                <c:pt idx="688">
                  <c:v>862</c:v>
                </c:pt>
                <c:pt idx="689">
                  <c:v>863</c:v>
                </c:pt>
                <c:pt idx="690">
                  <c:v>865</c:v>
                </c:pt>
                <c:pt idx="691">
                  <c:v>866</c:v>
                </c:pt>
                <c:pt idx="692">
                  <c:v>868</c:v>
                </c:pt>
                <c:pt idx="693">
                  <c:v>869</c:v>
                </c:pt>
                <c:pt idx="694">
                  <c:v>874</c:v>
                </c:pt>
                <c:pt idx="695">
                  <c:v>875</c:v>
                </c:pt>
                <c:pt idx="696">
                  <c:v>877</c:v>
                </c:pt>
                <c:pt idx="697">
                  <c:v>883</c:v>
                </c:pt>
                <c:pt idx="698">
                  <c:v>891</c:v>
                </c:pt>
                <c:pt idx="699">
                  <c:v>893</c:v>
                </c:pt>
                <c:pt idx="700">
                  <c:v>895</c:v>
                </c:pt>
                <c:pt idx="701">
                  <c:v>898</c:v>
                </c:pt>
                <c:pt idx="702">
                  <c:v>905</c:v>
                </c:pt>
                <c:pt idx="703">
                  <c:v>906</c:v>
                </c:pt>
                <c:pt idx="704">
                  <c:v>907</c:v>
                </c:pt>
                <c:pt idx="705">
                  <c:v>909</c:v>
                </c:pt>
                <c:pt idx="706">
                  <c:v>910</c:v>
                </c:pt>
                <c:pt idx="707">
                  <c:v>916</c:v>
                </c:pt>
                <c:pt idx="708">
                  <c:v>917</c:v>
                </c:pt>
                <c:pt idx="709">
                  <c:v>921</c:v>
                </c:pt>
                <c:pt idx="710">
                  <c:v>926</c:v>
                </c:pt>
                <c:pt idx="711">
                  <c:v>927</c:v>
                </c:pt>
                <c:pt idx="712">
                  <c:v>928</c:v>
                </c:pt>
                <c:pt idx="713">
                  <c:v>930</c:v>
                </c:pt>
                <c:pt idx="714">
                  <c:v>932</c:v>
                </c:pt>
                <c:pt idx="715">
                  <c:v>934</c:v>
                </c:pt>
                <c:pt idx="716">
                  <c:v>939</c:v>
                </c:pt>
                <c:pt idx="717">
                  <c:v>942</c:v>
                </c:pt>
                <c:pt idx="718">
                  <c:v>947</c:v>
                </c:pt>
                <c:pt idx="719">
                  <c:v>951</c:v>
                </c:pt>
                <c:pt idx="720">
                  <c:v>959</c:v>
                </c:pt>
                <c:pt idx="721">
                  <c:v>964</c:v>
                </c:pt>
                <c:pt idx="722">
                  <c:v>965</c:v>
                </c:pt>
                <c:pt idx="723">
                  <c:v>967</c:v>
                </c:pt>
                <c:pt idx="724">
                  <c:v>973</c:v>
                </c:pt>
                <c:pt idx="725">
                  <c:v>974</c:v>
                </c:pt>
                <c:pt idx="726">
                  <c:v>979</c:v>
                </c:pt>
                <c:pt idx="727">
                  <c:v>982</c:v>
                </c:pt>
                <c:pt idx="728">
                  <c:v>983</c:v>
                </c:pt>
                <c:pt idx="729">
                  <c:v>996</c:v>
                </c:pt>
                <c:pt idx="730">
                  <c:v>999</c:v>
                </c:pt>
                <c:pt idx="731">
                  <c:v>1015</c:v>
                </c:pt>
                <c:pt idx="732">
                  <c:v>1016</c:v>
                </c:pt>
                <c:pt idx="733">
                  <c:v>1020</c:v>
                </c:pt>
                <c:pt idx="734">
                  <c:v>1021</c:v>
                </c:pt>
                <c:pt idx="735">
                  <c:v>1023</c:v>
                </c:pt>
                <c:pt idx="736">
                  <c:v>1029</c:v>
                </c:pt>
                <c:pt idx="737">
                  <c:v>1030</c:v>
                </c:pt>
                <c:pt idx="738">
                  <c:v>1045</c:v>
                </c:pt>
                <c:pt idx="739">
                  <c:v>1046</c:v>
                </c:pt>
                <c:pt idx="740">
                  <c:v>1058</c:v>
                </c:pt>
                <c:pt idx="741">
                  <c:v>1061</c:v>
                </c:pt>
                <c:pt idx="742">
                  <c:v>1067</c:v>
                </c:pt>
                <c:pt idx="743">
                  <c:v>1073</c:v>
                </c:pt>
                <c:pt idx="744">
                  <c:v>1074</c:v>
                </c:pt>
                <c:pt idx="745">
                  <c:v>1079</c:v>
                </c:pt>
                <c:pt idx="746">
                  <c:v>1087</c:v>
                </c:pt>
                <c:pt idx="747">
                  <c:v>1089</c:v>
                </c:pt>
                <c:pt idx="748">
                  <c:v>1092</c:v>
                </c:pt>
                <c:pt idx="749">
                  <c:v>1097</c:v>
                </c:pt>
                <c:pt idx="750">
                  <c:v>1114</c:v>
                </c:pt>
                <c:pt idx="751">
                  <c:v>1118</c:v>
                </c:pt>
                <c:pt idx="752">
                  <c:v>1123</c:v>
                </c:pt>
                <c:pt idx="753">
                  <c:v>1129</c:v>
                </c:pt>
                <c:pt idx="754">
                  <c:v>1130</c:v>
                </c:pt>
                <c:pt idx="755">
                  <c:v>1131</c:v>
                </c:pt>
                <c:pt idx="756">
                  <c:v>1134</c:v>
                </c:pt>
                <c:pt idx="757">
                  <c:v>1137</c:v>
                </c:pt>
                <c:pt idx="758">
                  <c:v>1138</c:v>
                </c:pt>
                <c:pt idx="759">
                  <c:v>1140</c:v>
                </c:pt>
                <c:pt idx="760">
                  <c:v>1146</c:v>
                </c:pt>
                <c:pt idx="761">
                  <c:v>1147</c:v>
                </c:pt>
                <c:pt idx="762">
                  <c:v>1151</c:v>
                </c:pt>
                <c:pt idx="763">
                  <c:v>1154</c:v>
                </c:pt>
                <c:pt idx="764">
                  <c:v>1161</c:v>
                </c:pt>
                <c:pt idx="765">
                  <c:v>1163</c:v>
                </c:pt>
                <c:pt idx="766">
                  <c:v>1164</c:v>
                </c:pt>
                <c:pt idx="767">
                  <c:v>1169</c:v>
                </c:pt>
                <c:pt idx="768">
                  <c:v>1170</c:v>
                </c:pt>
                <c:pt idx="769">
                  <c:v>1180</c:v>
                </c:pt>
                <c:pt idx="770">
                  <c:v>1198</c:v>
                </c:pt>
                <c:pt idx="771">
                  <c:v>1204</c:v>
                </c:pt>
                <c:pt idx="772">
                  <c:v>1215</c:v>
                </c:pt>
                <c:pt idx="773">
                  <c:v>1228</c:v>
                </c:pt>
                <c:pt idx="774">
                  <c:v>1240</c:v>
                </c:pt>
                <c:pt idx="775">
                  <c:v>1244</c:v>
                </c:pt>
                <c:pt idx="776">
                  <c:v>1258</c:v>
                </c:pt>
                <c:pt idx="777">
                  <c:v>1262</c:v>
                </c:pt>
                <c:pt idx="778">
                  <c:v>1263</c:v>
                </c:pt>
                <c:pt idx="779">
                  <c:v>1268</c:v>
                </c:pt>
                <c:pt idx="780">
                  <c:v>1273</c:v>
                </c:pt>
                <c:pt idx="781">
                  <c:v>1278</c:v>
                </c:pt>
                <c:pt idx="782">
                  <c:v>1287</c:v>
                </c:pt>
                <c:pt idx="783">
                  <c:v>1296</c:v>
                </c:pt>
                <c:pt idx="784">
                  <c:v>1300</c:v>
                </c:pt>
                <c:pt idx="785">
                  <c:v>1305</c:v>
                </c:pt>
                <c:pt idx="786">
                  <c:v>1312</c:v>
                </c:pt>
                <c:pt idx="787">
                  <c:v>1332</c:v>
                </c:pt>
                <c:pt idx="788">
                  <c:v>1340</c:v>
                </c:pt>
                <c:pt idx="789">
                  <c:v>1344</c:v>
                </c:pt>
                <c:pt idx="790">
                  <c:v>1350</c:v>
                </c:pt>
                <c:pt idx="791">
                  <c:v>1352</c:v>
                </c:pt>
                <c:pt idx="792">
                  <c:v>1353</c:v>
                </c:pt>
                <c:pt idx="793">
                  <c:v>1368</c:v>
                </c:pt>
                <c:pt idx="794">
                  <c:v>1370</c:v>
                </c:pt>
                <c:pt idx="795">
                  <c:v>1373</c:v>
                </c:pt>
                <c:pt idx="796">
                  <c:v>1380</c:v>
                </c:pt>
                <c:pt idx="797">
                  <c:v>1389</c:v>
                </c:pt>
                <c:pt idx="798">
                  <c:v>1394</c:v>
                </c:pt>
                <c:pt idx="799">
                  <c:v>1396</c:v>
                </c:pt>
                <c:pt idx="800">
                  <c:v>1405</c:v>
                </c:pt>
                <c:pt idx="801">
                  <c:v>1408</c:v>
                </c:pt>
                <c:pt idx="802">
                  <c:v>1416</c:v>
                </c:pt>
                <c:pt idx="803">
                  <c:v>1429</c:v>
                </c:pt>
                <c:pt idx="804">
                  <c:v>1439</c:v>
                </c:pt>
                <c:pt idx="805">
                  <c:v>1461</c:v>
                </c:pt>
                <c:pt idx="806">
                  <c:v>1462</c:v>
                </c:pt>
                <c:pt idx="807">
                  <c:v>1473</c:v>
                </c:pt>
                <c:pt idx="808">
                  <c:v>1482</c:v>
                </c:pt>
                <c:pt idx="809">
                  <c:v>1525</c:v>
                </c:pt>
                <c:pt idx="810">
                  <c:v>1534</c:v>
                </c:pt>
                <c:pt idx="811">
                  <c:v>1553</c:v>
                </c:pt>
                <c:pt idx="812">
                  <c:v>1572</c:v>
                </c:pt>
                <c:pt idx="813">
                  <c:v>1581</c:v>
                </c:pt>
                <c:pt idx="814">
                  <c:v>1603</c:v>
                </c:pt>
                <c:pt idx="815">
                  <c:v>1619</c:v>
                </c:pt>
                <c:pt idx="816">
                  <c:v>1621</c:v>
                </c:pt>
                <c:pt idx="817">
                  <c:v>1683</c:v>
                </c:pt>
                <c:pt idx="818">
                  <c:v>1684</c:v>
                </c:pt>
                <c:pt idx="819">
                  <c:v>1702</c:v>
                </c:pt>
                <c:pt idx="820">
                  <c:v>1710</c:v>
                </c:pt>
                <c:pt idx="821">
                  <c:v>1747</c:v>
                </c:pt>
                <c:pt idx="822">
                  <c:v>1774</c:v>
                </c:pt>
                <c:pt idx="823">
                  <c:v>1775</c:v>
                </c:pt>
                <c:pt idx="824">
                  <c:v>1785</c:v>
                </c:pt>
                <c:pt idx="825">
                  <c:v>1787</c:v>
                </c:pt>
                <c:pt idx="826">
                  <c:v>1791</c:v>
                </c:pt>
                <c:pt idx="827">
                  <c:v>1814</c:v>
                </c:pt>
                <c:pt idx="828">
                  <c:v>1820</c:v>
                </c:pt>
                <c:pt idx="829">
                  <c:v>1834</c:v>
                </c:pt>
                <c:pt idx="830">
                  <c:v>1869</c:v>
                </c:pt>
                <c:pt idx="831">
                  <c:v>1887</c:v>
                </c:pt>
                <c:pt idx="832">
                  <c:v>1901</c:v>
                </c:pt>
                <c:pt idx="833">
                  <c:v>1915</c:v>
                </c:pt>
                <c:pt idx="834">
                  <c:v>1922</c:v>
                </c:pt>
                <c:pt idx="835">
                  <c:v>1944</c:v>
                </c:pt>
                <c:pt idx="836">
                  <c:v>1991</c:v>
                </c:pt>
                <c:pt idx="837">
                  <c:v>2013</c:v>
                </c:pt>
                <c:pt idx="838">
                  <c:v>2016</c:v>
                </c:pt>
                <c:pt idx="839">
                  <c:v>2091</c:v>
                </c:pt>
                <c:pt idx="840">
                  <c:v>2092</c:v>
                </c:pt>
                <c:pt idx="841">
                  <c:v>2110</c:v>
                </c:pt>
                <c:pt idx="842">
                  <c:v>2161</c:v>
                </c:pt>
                <c:pt idx="843">
                  <c:v>2163</c:v>
                </c:pt>
                <c:pt idx="844">
                  <c:v>2222</c:v>
                </c:pt>
                <c:pt idx="845">
                  <c:v>2228</c:v>
                </c:pt>
                <c:pt idx="846">
                  <c:v>2234</c:v>
                </c:pt>
                <c:pt idx="847">
                  <c:v>2282</c:v>
                </c:pt>
                <c:pt idx="848">
                  <c:v>2287</c:v>
                </c:pt>
                <c:pt idx="849">
                  <c:v>2304</c:v>
                </c:pt>
                <c:pt idx="850">
                  <c:v>2321</c:v>
                </c:pt>
                <c:pt idx="851">
                  <c:v>2345</c:v>
                </c:pt>
                <c:pt idx="852">
                  <c:v>2366</c:v>
                </c:pt>
                <c:pt idx="853">
                  <c:v>2383</c:v>
                </c:pt>
                <c:pt idx="854">
                  <c:v>2398</c:v>
                </c:pt>
                <c:pt idx="855">
                  <c:v>2429</c:v>
                </c:pt>
                <c:pt idx="856">
                  <c:v>2448</c:v>
                </c:pt>
                <c:pt idx="857">
                  <c:v>2464</c:v>
                </c:pt>
                <c:pt idx="858">
                  <c:v>2569</c:v>
                </c:pt>
                <c:pt idx="859">
                  <c:v>2650</c:v>
                </c:pt>
                <c:pt idx="860">
                  <c:v>2673</c:v>
                </c:pt>
                <c:pt idx="861">
                  <c:v>2689</c:v>
                </c:pt>
                <c:pt idx="862">
                  <c:v>2791</c:v>
                </c:pt>
                <c:pt idx="863">
                  <c:v>2796</c:v>
                </c:pt>
                <c:pt idx="864">
                  <c:v>2815</c:v>
                </c:pt>
                <c:pt idx="865">
                  <c:v>2828</c:v>
                </c:pt>
                <c:pt idx="866">
                  <c:v>2934</c:v>
                </c:pt>
                <c:pt idx="867">
                  <c:v>2937</c:v>
                </c:pt>
                <c:pt idx="868">
                  <c:v>2981</c:v>
                </c:pt>
                <c:pt idx="869">
                  <c:v>3065</c:v>
                </c:pt>
                <c:pt idx="870">
                  <c:v>3108</c:v>
                </c:pt>
                <c:pt idx="871">
                  <c:v>3246</c:v>
                </c:pt>
                <c:pt idx="872">
                  <c:v>3247</c:v>
                </c:pt>
                <c:pt idx="873">
                  <c:v>3313</c:v>
                </c:pt>
                <c:pt idx="874">
                  <c:v>3328</c:v>
                </c:pt>
                <c:pt idx="875">
                  <c:v>3403</c:v>
                </c:pt>
                <c:pt idx="876">
                  <c:v>3466</c:v>
                </c:pt>
                <c:pt idx="877">
                  <c:v>3487</c:v>
                </c:pt>
                <c:pt idx="878">
                  <c:v>3515</c:v>
                </c:pt>
                <c:pt idx="879">
                  <c:v>3643</c:v>
                </c:pt>
                <c:pt idx="880">
                  <c:v>3787</c:v>
                </c:pt>
                <c:pt idx="881">
                  <c:v>3906</c:v>
                </c:pt>
                <c:pt idx="882">
                  <c:v>3953</c:v>
                </c:pt>
                <c:pt idx="883">
                  <c:v>4036</c:v>
                </c:pt>
                <c:pt idx="884">
                  <c:v>4572</c:v>
                </c:pt>
                <c:pt idx="885">
                  <c:v>4898</c:v>
                </c:pt>
                <c:pt idx="886">
                  <c:v>4966</c:v>
                </c:pt>
                <c:pt idx="887">
                  <c:v>5045</c:v>
                </c:pt>
                <c:pt idx="888">
                  <c:v>5304</c:v>
                </c:pt>
                <c:pt idx="889">
                  <c:v>5332</c:v>
                </c:pt>
                <c:pt idx="890">
                  <c:v>5761</c:v>
                </c:pt>
                <c:pt idx="891">
                  <c:v>5974</c:v>
                </c:pt>
                <c:pt idx="892">
                  <c:v>7329</c:v>
                </c:pt>
                <c:pt idx="893">
                  <c:v>7558</c:v>
                </c:pt>
                <c:pt idx="894">
                  <c:v>10192</c:v>
                </c:pt>
                <c:pt idx="895">
                  <c:v>11618</c:v>
                </c:pt>
              </c:numCache>
            </c:numRef>
          </c:cat>
          <c:val>
            <c:numRef>
              <c:f>distrNullValues!$B$2:$B$897</c:f>
              <c:numCache>
                <c:formatCode>General</c:formatCode>
                <c:ptCount val="896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  <c:pt idx="10">
                  <c:v>6607</c:v>
                </c:pt>
                <c:pt idx="11">
                  <c:v>4689</c:v>
                </c:pt>
                <c:pt idx="12">
                  <c:v>4473</c:v>
                </c:pt>
                <c:pt idx="13">
                  <c:v>3032</c:v>
                </c:pt>
                <c:pt idx="14">
                  <c:v>2862</c:v>
                </c:pt>
                <c:pt idx="15">
                  <c:v>2501</c:v>
                </c:pt>
                <c:pt idx="16">
                  <c:v>2585</c:v>
                </c:pt>
                <c:pt idx="17">
                  <c:v>1784</c:v>
                </c:pt>
                <c:pt idx="18">
                  <c:v>2126</c:v>
                </c:pt>
                <c:pt idx="19">
                  <c:v>1616</c:v>
                </c:pt>
                <c:pt idx="20">
                  <c:v>1681</c:v>
                </c:pt>
                <c:pt idx="21">
                  <c:v>1383</c:v>
                </c:pt>
                <c:pt idx="22">
                  <c:v>1568</c:v>
                </c:pt>
                <c:pt idx="23">
                  <c:v>1010</c:v>
                </c:pt>
                <c:pt idx="24">
                  <c:v>1256</c:v>
                </c:pt>
                <c:pt idx="25">
                  <c:v>1057</c:v>
                </c:pt>
                <c:pt idx="26">
                  <c:v>930</c:v>
                </c:pt>
                <c:pt idx="27">
                  <c:v>728</c:v>
                </c:pt>
                <c:pt idx="28">
                  <c:v>836</c:v>
                </c:pt>
                <c:pt idx="29">
                  <c:v>680</c:v>
                </c:pt>
                <c:pt idx="30">
                  <c:v>716</c:v>
                </c:pt>
                <c:pt idx="31">
                  <c:v>713</c:v>
                </c:pt>
                <c:pt idx="32">
                  <c:v>637</c:v>
                </c:pt>
                <c:pt idx="33">
                  <c:v>523</c:v>
                </c:pt>
                <c:pt idx="34">
                  <c:v>619</c:v>
                </c:pt>
                <c:pt idx="35">
                  <c:v>474</c:v>
                </c:pt>
                <c:pt idx="36">
                  <c:v>599</c:v>
                </c:pt>
                <c:pt idx="37">
                  <c:v>409</c:v>
                </c:pt>
                <c:pt idx="38">
                  <c:v>421</c:v>
                </c:pt>
                <c:pt idx="39">
                  <c:v>397</c:v>
                </c:pt>
                <c:pt idx="40">
                  <c:v>428</c:v>
                </c:pt>
                <c:pt idx="41">
                  <c:v>428</c:v>
                </c:pt>
                <c:pt idx="42">
                  <c:v>413</c:v>
                </c:pt>
                <c:pt idx="43">
                  <c:v>337</c:v>
                </c:pt>
                <c:pt idx="44">
                  <c:v>345</c:v>
                </c:pt>
                <c:pt idx="45">
                  <c:v>417</c:v>
                </c:pt>
                <c:pt idx="46">
                  <c:v>304</c:v>
                </c:pt>
                <c:pt idx="47">
                  <c:v>242</c:v>
                </c:pt>
                <c:pt idx="48">
                  <c:v>382</c:v>
                </c:pt>
                <c:pt idx="49">
                  <c:v>228</c:v>
                </c:pt>
                <c:pt idx="50">
                  <c:v>252</c:v>
                </c:pt>
                <c:pt idx="51">
                  <c:v>246</c:v>
                </c:pt>
                <c:pt idx="52">
                  <c:v>247</c:v>
                </c:pt>
                <c:pt idx="53">
                  <c:v>210</c:v>
                </c:pt>
                <c:pt idx="54">
                  <c:v>263</c:v>
                </c:pt>
                <c:pt idx="55">
                  <c:v>244</c:v>
                </c:pt>
                <c:pt idx="56">
                  <c:v>212</c:v>
                </c:pt>
                <c:pt idx="57">
                  <c:v>198</c:v>
                </c:pt>
                <c:pt idx="58">
                  <c:v>224</c:v>
                </c:pt>
                <c:pt idx="59">
                  <c:v>162</c:v>
                </c:pt>
                <c:pt idx="60">
                  <c:v>266</c:v>
                </c:pt>
                <c:pt idx="61">
                  <c:v>158</c:v>
                </c:pt>
                <c:pt idx="62">
                  <c:v>189</c:v>
                </c:pt>
                <c:pt idx="63">
                  <c:v>163</c:v>
                </c:pt>
                <c:pt idx="64">
                  <c:v>206</c:v>
                </c:pt>
                <c:pt idx="65">
                  <c:v>139</c:v>
                </c:pt>
                <c:pt idx="66">
                  <c:v>179</c:v>
                </c:pt>
                <c:pt idx="67">
                  <c:v>158</c:v>
                </c:pt>
                <c:pt idx="68">
                  <c:v>153</c:v>
                </c:pt>
                <c:pt idx="69">
                  <c:v>128</c:v>
                </c:pt>
                <c:pt idx="70">
                  <c:v>149</c:v>
                </c:pt>
                <c:pt idx="71">
                  <c:v>111</c:v>
                </c:pt>
                <c:pt idx="72">
                  <c:v>161</c:v>
                </c:pt>
                <c:pt idx="73">
                  <c:v>117</c:v>
                </c:pt>
                <c:pt idx="74">
                  <c:v>122</c:v>
                </c:pt>
                <c:pt idx="75">
                  <c:v>99</c:v>
                </c:pt>
                <c:pt idx="76">
                  <c:v>100</c:v>
                </c:pt>
                <c:pt idx="77">
                  <c:v>92</c:v>
                </c:pt>
                <c:pt idx="78">
                  <c:v>215</c:v>
                </c:pt>
                <c:pt idx="79">
                  <c:v>103</c:v>
                </c:pt>
                <c:pt idx="80">
                  <c:v>101</c:v>
                </c:pt>
                <c:pt idx="81">
                  <c:v>97</c:v>
                </c:pt>
                <c:pt idx="82">
                  <c:v>109</c:v>
                </c:pt>
                <c:pt idx="83">
                  <c:v>90</c:v>
                </c:pt>
                <c:pt idx="84">
                  <c:v>103</c:v>
                </c:pt>
                <c:pt idx="85">
                  <c:v>89</c:v>
                </c:pt>
                <c:pt idx="86">
                  <c:v>71</c:v>
                </c:pt>
                <c:pt idx="87">
                  <c:v>71</c:v>
                </c:pt>
                <c:pt idx="88">
                  <c:v>88</c:v>
                </c:pt>
                <c:pt idx="89">
                  <c:v>90</c:v>
                </c:pt>
                <c:pt idx="90">
                  <c:v>102</c:v>
                </c:pt>
                <c:pt idx="91">
                  <c:v>73</c:v>
                </c:pt>
                <c:pt idx="92">
                  <c:v>75</c:v>
                </c:pt>
                <c:pt idx="93">
                  <c:v>69</c:v>
                </c:pt>
                <c:pt idx="94">
                  <c:v>67</c:v>
                </c:pt>
                <c:pt idx="95">
                  <c:v>66</c:v>
                </c:pt>
                <c:pt idx="96">
                  <c:v>81</c:v>
                </c:pt>
                <c:pt idx="97">
                  <c:v>68</c:v>
                </c:pt>
                <c:pt idx="98">
                  <c:v>71</c:v>
                </c:pt>
                <c:pt idx="99">
                  <c:v>71</c:v>
                </c:pt>
                <c:pt idx="100">
                  <c:v>113</c:v>
                </c:pt>
                <c:pt idx="101">
                  <c:v>57</c:v>
                </c:pt>
                <c:pt idx="102">
                  <c:v>61</c:v>
                </c:pt>
                <c:pt idx="103">
                  <c:v>57</c:v>
                </c:pt>
                <c:pt idx="104">
                  <c:v>63</c:v>
                </c:pt>
                <c:pt idx="105">
                  <c:v>56</c:v>
                </c:pt>
                <c:pt idx="106">
                  <c:v>64</c:v>
                </c:pt>
                <c:pt idx="107">
                  <c:v>59</c:v>
                </c:pt>
                <c:pt idx="108">
                  <c:v>95</c:v>
                </c:pt>
                <c:pt idx="109">
                  <c:v>45</c:v>
                </c:pt>
                <c:pt idx="110">
                  <c:v>72</c:v>
                </c:pt>
                <c:pt idx="111">
                  <c:v>41</c:v>
                </c:pt>
                <c:pt idx="112">
                  <c:v>76</c:v>
                </c:pt>
                <c:pt idx="113">
                  <c:v>55</c:v>
                </c:pt>
                <c:pt idx="114">
                  <c:v>65</c:v>
                </c:pt>
                <c:pt idx="115">
                  <c:v>40</c:v>
                </c:pt>
                <c:pt idx="116">
                  <c:v>79</c:v>
                </c:pt>
                <c:pt idx="117">
                  <c:v>49</c:v>
                </c:pt>
                <c:pt idx="118">
                  <c:v>44</c:v>
                </c:pt>
                <c:pt idx="119">
                  <c:v>46</c:v>
                </c:pt>
                <c:pt idx="120">
                  <c:v>88</c:v>
                </c:pt>
                <c:pt idx="121">
                  <c:v>53</c:v>
                </c:pt>
                <c:pt idx="122">
                  <c:v>59</c:v>
                </c:pt>
                <c:pt idx="123">
                  <c:v>46</c:v>
                </c:pt>
                <c:pt idx="124">
                  <c:v>60</c:v>
                </c:pt>
                <c:pt idx="125">
                  <c:v>48</c:v>
                </c:pt>
                <c:pt idx="126">
                  <c:v>53</c:v>
                </c:pt>
                <c:pt idx="127">
                  <c:v>40</c:v>
                </c:pt>
                <c:pt idx="128">
                  <c:v>87</c:v>
                </c:pt>
                <c:pt idx="129">
                  <c:v>42</c:v>
                </c:pt>
                <c:pt idx="130">
                  <c:v>47</c:v>
                </c:pt>
                <c:pt idx="131">
                  <c:v>30</c:v>
                </c:pt>
                <c:pt idx="132">
                  <c:v>71</c:v>
                </c:pt>
                <c:pt idx="133">
                  <c:v>46</c:v>
                </c:pt>
                <c:pt idx="134">
                  <c:v>32</c:v>
                </c:pt>
                <c:pt idx="135">
                  <c:v>36</c:v>
                </c:pt>
                <c:pt idx="136">
                  <c:v>72</c:v>
                </c:pt>
                <c:pt idx="137">
                  <c:v>35</c:v>
                </c:pt>
                <c:pt idx="138">
                  <c:v>31</c:v>
                </c:pt>
                <c:pt idx="139">
                  <c:v>55</c:v>
                </c:pt>
                <c:pt idx="140">
                  <c:v>59</c:v>
                </c:pt>
                <c:pt idx="141">
                  <c:v>33</c:v>
                </c:pt>
                <c:pt idx="142">
                  <c:v>44</c:v>
                </c:pt>
                <c:pt idx="143">
                  <c:v>30</c:v>
                </c:pt>
                <c:pt idx="144">
                  <c:v>51</c:v>
                </c:pt>
                <c:pt idx="145">
                  <c:v>31</c:v>
                </c:pt>
                <c:pt idx="146">
                  <c:v>36</c:v>
                </c:pt>
                <c:pt idx="147">
                  <c:v>23</c:v>
                </c:pt>
                <c:pt idx="148">
                  <c:v>41</c:v>
                </c:pt>
                <c:pt idx="149">
                  <c:v>21</c:v>
                </c:pt>
                <c:pt idx="150">
                  <c:v>33</c:v>
                </c:pt>
                <c:pt idx="151">
                  <c:v>21</c:v>
                </c:pt>
                <c:pt idx="152">
                  <c:v>37</c:v>
                </c:pt>
                <c:pt idx="153">
                  <c:v>32</c:v>
                </c:pt>
                <c:pt idx="154">
                  <c:v>31</c:v>
                </c:pt>
                <c:pt idx="155">
                  <c:v>28</c:v>
                </c:pt>
                <c:pt idx="156">
                  <c:v>35</c:v>
                </c:pt>
                <c:pt idx="157">
                  <c:v>26</c:v>
                </c:pt>
                <c:pt idx="158">
                  <c:v>13</c:v>
                </c:pt>
                <c:pt idx="159">
                  <c:v>12</c:v>
                </c:pt>
                <c:pt idx="160">
                  <c:v>33</c:v>
                </c:pt>
                <c:pt idx="161">
                  <c:v>31</c:v>
                </c:pt>
                <c:pt idx="162">
                  <c:v>44</c:v>
                </c:pt>
                <c:pt idx="163">
                  <c:v>26</c:v>
                </c:pt>
                <c:pt idx="164">
                  <c:v>35</c:v>
                </c:pt>
                <c:pt idx="165">
                  <c:v>31</c:v>
                </c:pt>
                <c:pt idx="166">
                  <c:v>28</c:v>
                </c:pt>
                <c:pt idx="167">
                  <c:v>22</c:v>
                </c:pt>
                <c:pt idx="168">
                  <c:v>21</c:v>
                </c:pt>
                <c:pt idx="169">
                  <c:v>27</c:v>
                </c:pt>
                <c:pt idx="170">
                  <c:v>28</c:v>
                </c:pt>
                <c:pt idx="171">
                  <c:v>52</c:v>
                </c:pt>
                <c:pt idx="172">
                  <c:v>27</c:v>
                </c:pt>
                <c:pt idx="173">
                  <c:v>19</c:v>
                </c:pt>
                <c:pt idx="174">
                  <c:v>29</c:v>
                </c:pt>
                <c:pt idx="175">
                  <c:v>17</c:v>
                </c:pt>
                <c:pt idx="176">
                  <c:v>24</c:v>
                </c:pt>
                <c:pt idx="177">
                  <c:v>19</c:v>
                </c:pt>
                <c:pt idx="178">
                  <c:v>21</c:v>
                </c:pt>
                <c:pt idx="179">
                  <c:v>25</c:v>
                </c:pt>
                <c:pt idx="180">
                  <c:v>22</c:v>
                </c:pt>
                <c:pt idx="181">
                  <c:v>20</c:v>
                </c:pt>
                <c:pt idx="182">
                  <c:v>18</c:v>
                </c:pt>
                <c:pt idx="183">
                  <c:v>23</c:v>
                </c:pt>
                <c:pt idx="184">
                  <c:v>20</c:v>
                </c:pt>
                <c:pt idx="185">
                  <c:v>18</c:v>
                </c:pt>
                <c:pt idx="186">
                  <c:v>17</c:v>
                </c:pt>
                <c:pt idx="187">
                  <c:v>13</c:v>
                </c:pt>
                <c:pt idx="188">
                  <c:v>18</c:v>
                </c:pt>
                <c:pt idx="189">
                  <c:v>13</c:v>
                </c:pt>
                <c:pt idx="190">
                  <c:v>19</c:v>
                </c:pt>
                <c:pt idx="191">
                  <c:v>14</c:v>
                </c:pt>
                <c:pt idx="192">
                  <c:v>20</c:v>
                </c:pt>
                <c:pt idx="193">
                  <c:v>17</c:v>
                </c:pt>
                <c:pt idx="194">
                  <c:v>26</c:v>
                </c:pt>
                <c:pt idx="195">
                  <c:v>16</c:v>
                </c:pt>
                <c:pt idx="196">
                  <c:v>16</c:v>
                </c:pt>
                <c:pt idx="197">
                  <c:v>15</c:v>
                </c:pt>
                <c:pt idx="198">
                  <c:v>19</c:v>
                </c:pt>
                <c:pt idx="199">
                  <c:v>14</c:v>
                </c:pt>
                <c:pt idx="200">
                  <c:v>17</c:v>
                </c:pt>
                <c:pt idx="201">
                  <c:v>21</c:v>
                </c:pt>
                <c:pt idx="202">
                  <c:v>13</c:v>
                </c:pt>
                <c:pt idx="203">
                  <c:v>18</c:v>
                </c:pt>
                <c:pt idx="204">
                  <c:v>15</c:v>
                </c:pt>
                <c:pt idx="205">
                  <c:v>5</c:v>
                </c:pt>
                <c:pt idx="206">
                  <c:v>14</c:v>
                </c:pt>
                <c:pt idx="207">
                  <c:v>10</c:v>
                </c:pt>
                <c:pt idx="208">
                  <c:v>9</c:v>
                </c:pt>
                <c:pt idx="209">
                  <c:v>16</c:v>
                </c:pt>
                <c:pt idx="210">
                  <c:v>30</c:v>
                </c:pt>
                <c:pt idx="211">
                  <c:v>18</c:v>
                </c:pt>
                <c:pt idx="212">
                  <c:v>11</c:v>
                </c:pt>
                <c:pt idx="213">
                  <c:v>9</c:v>
                </c:pt>
                <c:pt idx="214">
                  <c:v>13</c:v>
                </c:pt>
                <c:pt idx="215">
                  <c:v>11</c:v>
                </c:pt>
                <c:pt idx="216">
                  <c:v>23</c:v>
                </c:pt>
                <c:pt idx="217">
                  <c:v>11</c:v>
                </c:pt>
                <c:pt idx="218">
                  <c:v>9</c:v>
                </c:pt>
                <c:pt idx="219">
                  <c:v>12</c:v>
                </c:pt>
                <c:pt idx="220">
                  <c:v>8</c:v>
                </c:pt>
                <c:pt idx="221">
                  <c:v>8</c:v>
                </c:pt>
                <c:pt idx="222">
                  <c:v>11</c:v>
                </c:pt>
                <c:pt idx="223">
                  <c:v>18</c:v>
                </c:pt>
                <c:pt idx="224">
                  <c:v>19</c:v>
                </c:pt>
                <c:pt idx="225">
                  <c:v>15</c:v>
                </c:pt>
                <c:pt idx="226">
                  <c:v>10</c:v>
                </c:pt>
                <c:pt idx="227">
                  <c:v>14</c:v>
                </c:pt>
                <c:pt idx="228">
                  <c:v>14</c:v>
                </c:pt>
                <c:pt idx="229">
                  <c:v>6</c:v>
                </c:pt>
                <c:pt idx="230">
                  <c:v>11</c:v>
                </c:pt>
                <c:pt idx="231">
                  <c:v>10</c:v>
                </c:pt>
                <c:pt idx="232">
                  <c:v>12</c:v>
                </c:pt>
                <c:pt idx="233">
                  <c:v>10</c:v>
                </c:pt>
                <c:pt idx="234">
                  <c:v>12</c:v>
                </c:pt>
                <c:pt idx="235">
                  <c:v>12</c:v>
                </c:pt>
                <c:pt idx="236">
                  <c:v>10</c:v>
                </c:pt>
                <c:pt idx="237">
                  <c:v>13</c:v>
                </c:pt>
                <c:pt idx="238">
                  <c:v>9</c:v>
                </c:pt>
                <c:pt idx="239">
                  <c:v>10</c:v>
                </c:pt>
                <c:pt idx="240">
                  <c:v>14</c:v>
                </c:pt>
                <c:pt idx="241">
                  <c:v>9</c:v>
                </c:pt>
                <c:pt idx="242">
                  <c:v>6</c:v>
                </c:pt>
                <c:pt idx="243">
                  <c:v>6</c:v>
                </c:pt>
                <c:pt idx="244">
                  <c:v>15</c:v>
                </c:pt>
                <c:pt idx="245">
                  <c:v>9</c:v>
                </c:pt>
                <c:pt idx="246">
                  <c:v>12</c:v>
                </c:pt>
                <c:pt idx="247">
                  <c:v>11</c:v>
                </c:pt>
                <c:pt idx="248">
                  <c:v>10</c:v>
                </c:pt>
                <c:pt idx="249">
                  <c:v>9</c:v>
                </c:pt>
                <c:pt idx="250">
                  <c:v>6</c:v>
                </c:pt>
                <c:pt idx="251">
                  <c:v>8</c:v>
                </c:pt>
                <c:pt idx="252">
                  <c:v>8</c:v>
                </c:pt>
                <c:pt idx="253">
                  <c:v>10</c:v>
                </c:pt>
                <c:pt idx="254">
                  <c:v>9</c:v>
                </c:pt>
                <c:pt idx="255">
                  <c:v>8</c:v>
                </c:pt>
                <c:pt idx="256">
                  <c:v>20</c:v>
                </c:pt>
                <c:pt idx="257">
                  <c:v>8</c:v>
                </c:pt>
                <c:pt idx="258">
                  <c:v>6</c:v>
                </c:pt>
                <c:pt idx="259">
                  <c:v>9</c:v>
                </c:pt>
                <c:pt idx="260">
                  <c:v>6</c:v>
                </c:pt>
                <c:pt idx="261">
                  <c:v>2</c:v>
                </c:pt>
                <c:pt idx="262">
                  <c:v>4</c:v>
                </c:pt>
                <c:pt idx="263">
                  <c:v>9</c:v>
                </c:pt>
                <c:pt idx="264">
                  <c:v>9</c:v>
                </c:pt>
                <c:pt idx="265">
                  <c:v>6</c:v>
                </c:pt>
                <c:pt idx="266">
                  <c:v>9</c:v>
                </c:pt>
                <c:pt idx="267">
                  <c:v>4</c:v>
                </c:pt>
                <c:pt idx="268">
                  <c:v>12</c:v>
                </c:pt>
                <c:pt idx="269">
                  <c:v>7</c:v>
                </c:pt>
                <c:pt idx="270">
                  <c:v>13</c:v>
                </c:pt>
                <c:pt idx="271">
                  <c:v>4</c:v>
                </c:pt>
                <c:pt idx="272">
                  <c:v>16</c:v>
                </c:pt>
                <c:pt idx="273">
                  <c:v>5</c:v>
                </c:pt>
                <c:pt idx="274">
                  <c:v>6</c:v>
                </c:pt>
                <c:pt idx="275">
                  <c:v>4</c:v>
                </c:pt>
                <c:pt idx="276">
                  <c:v>3</c:v>
                </c:pt>
                <c:pt idx="277">
                  <c:v>3</c:v>
                </c:pt>
                <c:pt idx="278">
                  <c:v>6</c:v>
                </c:pt>
                <c:pt idx="279">
                  <c:v>6</c:v>
                </c:pt>
                <c:pt idx="280">
                  <c:v>8</c:v>
                </c:pt>
                <c:pt idx="281">
                  <c:v>5</c:v>
                </c:pt>
                <c:pt idx="282">
                  <c:v>5</c:v>
                </c:pt>
                <c:pt idx="283">
                  <c:v>8</c:v>
                </c:pt>
                <c:pt idx="284">
                  <c:v>7</c:v>
                </c:pt>
                <c:pt idx="285">
                  <c:v>8</c:v>
                </c:pt>
                <c:pt idx="286">
                  <c:v>4</c:v>
                </c:pt>
                <c:pt idx="287">
                  <c:v>6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12</c:v>
                </c:pt>
                <c:pt idx="292">
                  <c:v>8</c:v>
                </c:pt>
                <c:pt idx="293">
                  <c:v>4</c:v>
                </c:pt>
                <c:pt idx="294">
                  <c:v>6</c:v>
                </c:pt>
                <c:pt idx="295">
                  <c:v>4</c:v>
                </c:pt>
                <c:pt idx="296">
                  <c:v>7</c:v>
                </c:pt>
                <c:pt idx="297">
                  <c:v>4</c:v>
                </c:pt>
                <c:pt idx="298">
                  <c:v>6</c:v>
                </c:pt>
                <c:pt idx="299">
                  <c:v>3</c:v>
                </c:pt>
                <c:pt idx="300">
                  <c:v>6</c:v>
                </c:pt>
                <c:pt idx="301">
                  <c:v>7</c:v>
                </c:pt>
                <c:pt idx="302">
                  <c:v>3</c:v>
                </c:pt>
                <c:pt idx="303">
                  <c:v>6</c:v>
                </c:pt>
                <c:pt idx="304">
                  <c:v>5</c:v>
                </c:pt>
                <c:pt idx="305">
                  <c:v>5</c:v>
                </c:pt>
                <c:pt idx="306">
                  <c:v>1</c:v>
                </c:pt>
                <c:pt idx="307">
                  <c:v>4</c:v>
                </c:pt>
                <c:pt idx="308">
                  <c:v>5</c:v>
                </c:pt>
                <c:pt idx="309">
                  <c:v>5</c:v>
                </c:pt>
                <c:pt idx="310">
                  <c:v>9</c:v>
                </c:pt>
                <c:pt idx="311">
                  <c:v>2</c:v>
                </c:pt>
                <c:pt idx="312">
                  <c:v>6</c:v>
                </c:pt>
                <c:pt idx="313">
                  <c:v>5</c:v>
                </c:pt>
                <c:pt idx="314">
                  <c:v>2</c:v>
                </c:pt>
                <c:pt idx="315">
                  <c:v>7</c:v>
                </c:pt>
                <c:pt idx="316">
                  <c:v>12</c:v>
                </c:pt>
                <c:pt idx="317">
                  <c:v>5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7</c:v>
                </c:pt>
                <c:pt idx="322">
                  <c:v>2</c:v>
                </c:pt>
                <c:pt idx="323">
                  <c:v>6</c:v>
                </c:pt>
                <c:pt idx="324">
                  <c:v>8</c:v>
                </c:pt>
                <c:pt idx="325">
                  <c:v>3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4</c:v>
                </c:pt>
                <c:pt idx="330">
                  <c:v>8</c:v>
                </c:pt>
                <c:pt idx="331">
                  <c:v>5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4</c:v>
                </c:pt>
                <c:pt idx="336">
                  <c:v>4</c:v>
                </c:pt>
                <c:pt idx="337">
                  <c:v>3</c:v>
                </c:pt>
                <c:pt idx="338">
                  <c:v>8</c:v>
                </c:pt>
                <c:pt idx="339">
                  <c:v>3</c:v>
                </c:pt>
                <c:pt idx="340">
                  <c:v>5</c:v>
                </c:pt>
                <c:pt idx="341">
                  <c:v>4</c:v>
                </c:pt>
                <c:pt idx="342">
                  <c:v>7</c:v>
                </c:pt>
                <c:pt idx="343">
                  <c:v>7</c:v>
                </c:pt>
                <c:pt idx="344">
                  <c:v>4</c:v>
                </c:pt>
                <c:pt idx="345">
                  <c:v>5</c:v>
                </c:pt>
                <c:pt idx="346">
                  <c:v>5</c:v>
                </c:pt>
                <c:pt idx="347">
                  <c:v>1</c:v>
                </c:pt>
                <c:pt idx="348">
                  <c:v>7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7</c:v>
                </c:pt>
                <c:pt idx="353">
                  <c:v>4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4</c:v>
                </c:pt>
                <c:pt idx="358">
                  <c:v>7</c:v>
                </c:pt>
                <c:pt idx="359">
                  <c:v>7</c:v>
                </c:pt>
                <c:pt idx="360">
                  <c:v>4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3</c:v>
                </c:pt>
                <c:pt idx="365">
                  <c:v>3</c:v>
                </c:pt>
                <c:pt idx="366">
                  <c:v>1</c:v>
                </c:pt>
                <c:pt idx="367">
                  <c:v>7</c:v>
                </c:pt>
                <c:pt idx="368">
                  <c:v>4</c:v>
                </c:pt>
                <c:pt idx="369">
                  <c:v>2</c:v>
                </c:pt>
                <c:pt idx="370">
                  <c:v>1</c:v>
                </c:pt>
                <c:pt idx="371">
                  <c:v>5</c:v>
                </c:pt>
                <c:pt idx="372">
                  <c:v>3</c:v>
                </c:pt>
                <c:pt idx="373">
                  <c:v>4</c:v>
                </c:pt>
                <c:pt idx="374">
                  <c:v>3</c:v>
                </c:pt>
                <c:pt idx="375">
                  <c:v>7</c:v>
                </c:pt>
                <c:pt idx="376">
                  <c:v>4</c:v>
                </c:pt>
                <c:pt idx="377">
                  <c:v>5</c:v>
                </c:pt>
                <c:pt idx="378">
                  <c:v>3</c:v>
                </c:pt>
                <c:pt idx="379">
                  <c:v>8</c:v>
                </c:pt>
                <c:pt idx="380">
                  <c:v>2</c:v>
                </c:pt>
                <c:pt idx="381">
                  <c:v>3</c:v>
                </c:pt>
                <c:pt idx="382">
                  <c:v>1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3</c:v>
                </c:pt>
                <c:pt idx="387">
                  <c:v>5</c:v>
                </c:pt>
                <c:pt idx="388">
                  <c:v>7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3</c:v>
                </c:pt>
                <c:pt idx="393">
                  <c:v>3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5</c:v>
                </c:pt>
                <c:pt idx="398">
                  <c:v>3</c:v>
                </c:pt>
                <c:pt idx="399">
                  <c:v>6</c:v>
                </c:pt>
                <c:pt idx="400">
                  <c:v>5</c:v>
                </c:pt>
                <c:pt idx="401">
                  <c:v>6</c:v>
                </c:pt>
                <c:pt idx="402">
                  <c:v>4</c:v>
                </c:pt>
                <c:pt idx="403">
                  <c:v>3</c:v>
                </c:pt>
                <c:pt idx="404">
                  <c:v>3</c:v>
                </c:pt>
                <c:pt idx="405">
                  <c:v>2</c:v>
                </c:pt>
                <c:pt idx="406">
                  <c:v>6</c:v>
                </c:pt>
                <c:pt idx="407">
                  <c:v>2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4</c:v>
                </c:pt>
                <c:pt idx="412">
                  <c:v>2</c:v>
                </c:pt>
                <c:pt idx="413">
                  <c:v>3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5</c:v>
                </c:pt>
                <c:pt idx="418">
                  <c:v>4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3</c:v>
                </c:pt>
                <c:pt idx="426">
                  <c:v>5</c:v>
                </c:pt>
                <c:pt idx="427">
                  <c:v>1</c:v>
                </c:pt>
                <c:pt idx="428">
                  <c:v>3</c:v>
                </c:pt>
                <c:pt idx="429">
                  <c:v>6</c:v>
                </c:pt>
                <c:pt idx="430">
                  <c:v>1</c:v>
                </c:pt>
                <c:pt idx="431">
                  <c:v>3</c:v>
                </c:pt>
                <c:pt idx="432">
                  <c:v>2</c:v>
                </c:pt>
                <c:pt idx="433">
                  <c:v>5</c:v>
                </c:pt>
                <c:pt idx="434">
                  <c:v>4</c:v>
                </c:pt>
                <c:pt idx="435">
                  <c:v>1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2</c:v>
                </c:pt>
                <c:pt idx="447">
                  <c:v>1</c:v>
                </c:pt>
                <c:pt idx="448">
                  <c:v>3</c:v>
                </c:pt>
                <c:pt idx="449">
                  <c:v>3</c:v>
                </c:pt>
                <c:pt idx="450">
                  <c:v>6</c:v>
                </c:pt>
                <c:pt idx="451">
                  <c:v>1</c:v>
                </c:pt>
                <c:pt idx="452">
                  <c:v>2</c:v>
                </c:pt>
                <c:pt idx="453">
                  <c:v>1</c:v>
                </c:pt>
                <c:pt idx="454">
                  <c:v>3</c:v>
                </c:pt>
                <c:pt idx="455">
                  <c:v>1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3</c:v>
                </c:pt>
                <c:pt idx="460">
                  <c:v>1</c:v>
                </c:pt>
                <c:pt idx="461">
                  <c:v>4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1</c:v>
                </c:pt>
                <c:pt idx="471">
                  <c:v>3</c:v>
                </c:pt>
                <c:pt idx="472">
                  <c:v>1</c:v>
                </c:pt>
                <c:pt idx="473">
                  <c:v>2</c:v>
                </c:pt>
                <c:pt idx="474">
                  <c:v>2</c:v>
                </c:pt>
                <c:pt idx="475">
                  <c:v>1</c:v>
                </c:pt>
                <c:pt idx="476">
                  <c:v>2</c:v>
                </c:pt>
                <c:pt idx="477">
                  <c:v>2</c:v>
                </c:pt>
                <c:pt idx="478">
                  <c:v>3</c:v>
                </c:pt>
                <c:pt idx="479">
                  <c:v>2</c:v>
                </c:pt>
                <c:pt idx="480">
                  <c:v>1</c:v>
                </c:pt>
                <c:pt idx="481">
                  <c:v>1</c:v>
                </c:pt>
                <c:pt idx="482">
                  <c:v>2</c:v>
                </c:pt>
                <c:pt idx="483">
                  <c:v>2</c:v>
                </c:pt>
                <c:pt idx="484">
                  <c:v>3</c:v>
                </c:pt>
                <c:pt idx="485">
                  <c:v>1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3</c:v>
                </c:pt>
                <c:pt idx="494">
                  <c:v>5</c:v>
                </c:pt>
                <c:pt idx="495">
                  <c:v>2</c:v>
                </c:pt>
                <c:pt idx="496">
                  <c:v>4</c:v>
                </c:pt>
                <c:pt idx="497">
                  <c:v>2</c:v>
                </c:pt>
                <c:pt idx="498">
                  <c:v>5</c:v>
                </c:pt>
                <c:pt idx="499">
                  <c:v>2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3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2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3</c:v>
                </c:pt>
                <c:pt idx="513">
                  <c:v>1</c:v>
                </c:pt>
                <c:pt idx="514">
                  <c:v>3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3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3</c:v>
                </c:pt>
                <c:pt idx="524">
                  <c:v>1</c:v>
                </c:pt>
                <c:pt idx="525">
                  <c:v>2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1</c:v>
                </c:pt>
                <c:pt idx="534">
                  <c:v>4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2</c:v>
                </c:pt>
                <c:pt idx="545">
                  <c:v>1</c:v>
                </c:pt>
                <c:pt idx="546">
                  <c:v>2</c:v>
                </c:pt>
                <c:pt idx="547">
                  <c:v>2</c:v>
                </c:pt>
                <c:pt idx="548">
                  <c:v>3</c:v>
                </c:pt>
                <c:pt idx="549">
                  <c:v>3</c:v>
                </c:pt>
                <c:pt idx="550">
                  <c:v>2</c:v>
                </c:pt>
                <c:pt idx="551">
                  <c:v>3</c:v>
                </c:pt>
                <c:pt idx="552">
                  <c:v>1</c:v>
                </c:pt>
                <c:pt idx="553">
                  <c:v>2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4</c:v>
                </c:pt>
                <c:pt idx="558">
                  <c:v>1</c:v>
                </c:pt>
                <c:pt idx="559">
                  <c:v>1</c:v>
                </c:pt>
                <c:pt idx="560">
                  <c:v>2</c:v>
                </c:pt>
                <c:pt idx="561">
                  <c:v>1</c:v>
                </c:pt>
                <c:pt idx="562">
                  <c:v>2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2</c:v>
                </c:pt>
                <c:pt idx="567">
                  <c:v>1</c:v>
                </c:pt>
                <c:pt idx="568">
                  <c:v>2</c:v>
                </c:pt>
                <c:pt idx="569">
                  <c:v>3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1</c:v>
                </c:pt>
                <c:pt idx="586">
                  <c:v>2</c:v>
                </c:pt>
                <c:pt idx="587">
                  <c:v>2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3</c:v>
                </c:pt>
                <c:pt idx="592">
                  <c:v>1</c:v>
                </c:pt>
                <c:pt idx="593">
                  <c:v>1</c:v>
                </c:pt>
                <c:pt idx="594">
                  <c:v>5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2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2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3</c:v>
                </c:pt>
                <c:pt idx="615">
                  <c:v>2</c:v>
                </c:pt>
                <c:pt idx="616">
                  <c:v>1</c:v>
                </c:pt>
                <c:pt idx="617">
                  <c:v>1</c:v>
                </c:pt>
                <c:pt idx="618">
                  <c:v>3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1</c:v>
                </c:pt>
                <c:pt idx="623">
                  <c:v>1</c:v>
                </c:pt>
                <c:pt idx="624">
                  <c:v>2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2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2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2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1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2</c:v>
                </c:pt>
                <c:pt idx="667">
                  <c:v>2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2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2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1</c:v>
                </c:pt>
                <c:pt idx="706">
                  <c:v>2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2</c:v>
                </c:pt>
                <c:pt idx="717">
                  <c:v>1</c:v>
                </c:pt>
                <c:pt idx="718">
                  <c:v>2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3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2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2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2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2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2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2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6-45BD-AF65-9F8C490A2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436799"/>
        <c:axId val="313447615"/>
      </c:barChart>
      <c:catAx>
        <c:axId val="31343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47615"/>
        <c:crosses val="autoZero"/>
        <c:auto val="1"/>
        <c:lblAlgn val="ctr"/>
        <c:lblOffset val="100"/>
        <c:noMultiLvlLbl val="0"/>
      </c:catAx>
      <c:valAx>
        <c:axId val="3134476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343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501490478184824E-3"/>
          <c:y val="0"/>
          <c:w val="0.96619982953536077"/>
          <c:h val="0.8650653693080637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distrNullValues!$A$2:$A$11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distrNullValues!$B$2:$B$11</c:f>
              <c:numCache>
                <c:formatCode>General</c:formatCode>
                <c:ptCount val="10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3-4CEF-8A09-464209727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9765312"/>
        <c:axId val="599769248"/>
      </c:barChart>
      <c:catAx>
        <c:axId val="599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9248"/>
        <c:crosses val="autoZero"/>
        <c:auto val="1"/>
        <c:lblAlgn val="ctr"/>
        <c:lblOffset val="100"/>
        <c:noMultiLvlLbl val="0"/>
      </c:catAx>
      <c:valAx>
        <c:axId val="59976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976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distrPercNullValues!$B$2:$B$101</c:f>
              <c:strCache>
                <c:ptCount val="100"/>
                <c:pt idx="0">
                  <c:v>0%</c:v>
                </c:pt>
                <c:pt idx="1">
                  <c:v>1%</c:v>
                </c:pt>
                <c:pt idx="2">
                  <c:v>2%</c:v>
                </c:pt>
                <c:pt idx="3">
                  <c:v>3%</c:v>
                </c:pt>
                <c:pt idx="4">
                  <c:v>4%</c:v>
                </c:pt>
                <c:pt idx="5">
                  <c:v>5%</c:v>
                </c:pt>
                <c:pt idx="6">
                  <c:v>6%</c:v>
                </c:pt>
                <c:pt idx="7">
                  <c:v>7%</c:v>
                </c:pt>
                <c:pt idx="8">
                  <c:v>8%</c:v>
                </c:pt>
                <c:pt idx="9">
                  <c:v>9%</c:v>
                </c:pt>
                <c:pt idx="10">
                  <c:v>10%</c:v>
                </c:pt>
                <c:pt idx="11">
                  <c:v>11%</c:v>
                </c:pt>
                <c:pt idx="12">
                  <c:v>12%</c:v>
                </c:pt>
                <c:pt idx="13">
                  <c:v>13%</c:v>
                </c:pt>
                <c:pt idx="14">
                  <c:v>14%</c:v>
                </c:pt>
                <c:pt idx="15">
                  <c:v>15%</c:v>
                </c:pt>
                <c:pt idx="16">
                  <c:v>16%</c:v>
                </c:pt>
                <c:pt idx="17">
                  <c:v>17%</c:v>
                </c:pt>
                <c:pt idx="18">
                  <c:v>18%</c:v>
                </c:pt>
                <c:pt idx="19">
                  <c:v>19%</c:v>
                </c:pt>
                <c:pt idx="20">
                  <c:v>20%</c:v>
                </c:pt>
                <c:pt idx="21">
                  <c:v>21%</c:v>
                </c:pt>
                <c:pt idx="22">
                  <c:v>22%</c:v>
                </c:pt>
                <c:pt idx="23">
                  <c:v>23%</c:v>
                </c:pt>
                <c:pt idx="24">
                  <c:v>24%</c:v>
                </c:pt>
                <c:pt idx="25">
                  <c:v>25%</c:v>
                </c:pt>
                <c:pt idx="26">
                  <c:v>26%</c:v>
                </c:pt>
                <c:pt idx="27">
                  <c:v>27%</c:v>
                </c:pt>
                <c:pt idx="28">
                  <c:v>28%</c:v>
                </c:pt>
                <c:pt idx="29">
                  <c:v>29%</c:v>
                </c:pt>
                <c:pt idx="30">
                  <c:v>30%</c:v>
                </c:pt>
                <c:pt idx="31">
                  <c:v>31%</c:v>
                </c:pt>
                <c:pt idx="32">
                  <c:v>32%</c:v>
                </c:pt>
                <c:pt idx="33">
                  <c:v>33%</c:v>
                </c:pt>
                <c:pt idx="34">
                  <c:v>34%</c:v>
                </c:pt>
                <c:pt idx="35">
                  <c:v>35%</c:v>
                </c:pt>
                <c:pt idx="36">
                  <c:v>36%</c:v>
                </c:pt>
                <c:pt idx="37">
                  <c:v>37%</c:v>
                </c:pt>
                <c:pt idx="38">
                  <c:v>38%</c:v>
                </c:pt>
                <c:pt idx="39">
                  <c:v>39%</c:v>
                </c:pt>
                <c:pt idx="40">
                  <c:v>40%</c:v>
                </c:pt>
                <c:pt idx="41">
                  <c:v>41%</c:v>
                </c:pt>
                <c:pt idx="42">
                  <c:v>42%</c:v>
                </c:pt>
                <c:pt idx="43">
                  <c:v>43%</c:v>
                </c:pt>
                <c:pt idx="44">
                  <c:v>44%</c:v>
                </c:pt>
                <c:pt idx="45">
                  <c:v>45%</c:v>
                </c:pt>
                <c:pt idx="46">
                  <c:v>46%</c:v>
                </c:pt>
                <c:pt idx="47">
                  <c:v>47%</c:v>
                </c:pt>
                <c:pt idx="48">
                  <c:v>48%</c:v>
                </c:pt>
                <c:pt idx="49">
                  <c:v>49%</c:v>
                </c:pt>
                <c:pt idx="50">
                  <c:v>50%</c:v>
                </c:pt>
                <c:pt idx="51">
                  <c:v>51%</c:v>
                </c:pt>
                <c:pt idx="52">
                  <c:v>52%</c:v>
                </c:pt>
                <c:pt idx="53">
                  <c:v>53%</c:v>
                </c:pt>
                <c:pt idx="54">
                  <c:v>54%</c:v>
                </c:pt>
                <c:pt idx="55">
                  <c:v>55%</c:v>
                </c:pt>
                <c:pt idx="56">
                  <c:v>56%</c:v>
                </c:pt>
                <c:pt idx="57">
                  <c:v>57%</c:v>
                </c:pt>
                <c:pt idx="58">
                  <c:v>58%</c:v>
                </c:pt>
                <c:pt idx="59">
                  <c:v>59%</c:v>
                </c:pt>
                <c:pt idx="60">
                  <c:v>60%</c:v>
                </c:pt>
                <c:pt idx="61">
                  <c:v>61%</c:v>
                </c:pt>
                <c:pt idx="62">
                  <c:v>62%</c:v>
                </c:pt>
                <c:pt idx="63">
                  <c:v>63%</c:v>
                </c:pt>
                <c:pt idx="64">
                  <c:v>64%</c:v>
                </c:pt>
                <c:pt idx="65">
                  <c:v>65%</c:v>
                </c:pt>
                <c:pt idx="66">
                  <c:v>66%</c:v>
                </c:pt>
                <c:pt idx="67">
                  <c:v>67%</c:v>
                </c:pt>
                <c:pt idx="68">
                  <c:v>68%</c:v>
                </c:pt>
                <c:pt idx="69">
                  <c:v>69%</c:v>
                </c:pt>
                <c:pt idx="70">
                  <c:v>70%</c:v>
                </c:pt>
                <c:pt idx="71">
                  <c:v>71%</c:v>
                </c:pt>
                <c:pt idx="72">
                  <c:v>72%</c:v>
                </c:pt>
                <c:pt idx="73">
                  <c:v>73%</c:v>
                </c:pt>
                <c:pt idx="74">
                  <c:v>74%</c:v>
                </c:pt>
                <c:pt idx="75">
                  <c:v>75%</c:v>
                </c:pt>
                <c:pt idx="76">
                  <c:v>76%</c:v>
                </c:pt>
                <c:pt idx="77">
                  <c:v>77%</c:v>
                </c:pt>
                <c:pt idx="78">
                  <c:v>78%</c:v>
                </c:pt>
                <c:pt idx="79">
                  <c:v>79%</c:v>
                </c:pt>
                <c:pt idx="80">
                  <c:v>80%</c:v>
                </c:pt>
                <c:pt idx="81">
                  <c:v>81%</c:v>
                </c:pt>
                <c:pt idx="82">
                  <c:v>82%</c:v>
                </c:pt>
                <c:pt idx="83">
                  <c:v>83%</c:v>
                </c:pt>
                <c:pt idx="84">
                  <c:v>84%</c:v>
                </c:pt>
                <c:pt idx="85">
                  <c:v>85%</c:v>
                </c:pt>
                <c:pt idx="86">
                  <c:v>86%</c:v>
                </c:pt>
                <c:pt idx="87">
                  <c:v>87%</c:v>
                </c:pt>
                <c:pt idx="88">
                  <c:v>88%</c:v>
                </c:pt>
                <c:pt idx="89">
                  <c:v>89%</c:v>
                </c:pt>
                <c:pt idx="90">
                  <c:v>90%</c:v>
                </c:pt>
                <c:pt idx="91">
                  <c:v>91%</c:v>
                </c:pt>
                <c:pt idx="92">
                  <c:v>92%</c:v>
                </c:pt>
                <c:pt idx="93">
                  <c:v>93%</c:v>
                </c:pt>
                <c:pt idx="94">
                  <c:v>94%</c:v>
                </c:pt>
                <c:pt idx="95">
                  <c:v>95%</c:v>
                </c:pt>
                <c:pt idx="96">
                  <c:v>96%</c:v>
                </c:pt>
                <c:pt idx="97">
                  <c:v>97%</c:v>
                </c:pt>
                <c:pt idx="98">
                  <c:v>99%</c:v>
                </c:pt>
                <c:pt idx="99">
                  <c:v>100%</c:v>
                </c:pt>
              </c:strCache>
            </c:strRef>
          </c:cat>
          <c:val>
            <c:numRef>
              <c:f>distrPercNullValues!$C$2:$C$101</c:f>
              <c:numCache>
                <c:formatCode>General</c:formatCode>
                <c:ptCount val="100"/>
                <c:pt idx="0">
                  <c:v>308857</c:v>
                </c:pt>
                <c:pt idx="1">
                  <c:v>5533</c:v>
                </c:pt>
                <c:pt idx="2">
                  <c:v>6960</c:v>
                </c:pt>
                <c:pt idx="3">
                  <c:v>5491</c:v>
                </c:pt>
                <c:pt idx="4">
                  <c:v>6096</c:v>
                </c:pt>
                <c:pt idx="5">
                  <c:v>5898</c:v>
                </c:pt>
                <c:pt idx="6">
                  <c:v>5301</c:v>
                </c:pt>
                <c:pt idx="7">
                  <c:v>3631</c:v>
                </c:pt>
                <c:pt idx="8">
                  <c:v>5855</c:v>
                </c:pt>
                <c:pt idx="9">
                  <c:v>3097</c:v>
                </c:pt>
                <c:pt idx="10">
                  <c:v>3899</c:v>
                </c:pt>
                <c:pt idx="11">
                  <c:v>4846</c:v>
                </c:pt>
                <c:pt idx="12">
                  <c:v>11909</c:v>
                </c:pt>
                <c:pt idx="13">
                  <c:v>3998</c:v>
                </c:pt>
                <c:pt idx="14">
                  <c:v>5010</c:v>
                </c:pt>
                <c:pt idx="15">
                  <c:v>11345</c:v>
                </c:pt>
                <c:pt idx="16">
                  <c:v>25866</c:v>
                </c:pt>
                <c:pt idx="17">
                  <c:v>15107</c:v>
                </c:pt>
                <c:pt idx="18">
                  <c:v>12391</c:v>
                </c:pt>
                <c:pt idx="19">
                  <c:v>6343</c:v>
                </c:pt>
                <c:pt idx="20">
                  <c:v>20696</c:v>
                </c:pt>
                <c:pt idx="21">
                  <c:v>6404</c:v>
                </c:pt>
                <c:pt idx="22">
                  <c:v>9139</c:v>
                </c:pt>
                <c:pt idx="23">
                  <c:v>4357</c:v>
                </c:pt>
                <c:pt idx="24">
                  <c:v>1494</c:v>
                </c:pt>
                <c:pt idx="25">
                  <c:v>10298</c:v>
                </c:pt>
                <c:pt idx="26">
                  <c:v>3330</c:v>
                </c:pt>
                <c:pt idx="27">
                  <c:v>3121</c:v>
                </c:pt>
                <c:pt idx="28">
                  <c:v>2927</c:v>
                </c:pt>
                <c:pt idx="29">
                  <c:v>3789</c:v>
                </c:pt>
                <c:pt idx="30">
                  <c:v>3431</c:v>
                </c:pt>
                <c:pt idx="31">
                  <c:v>1345</c:v>
                </c:pt>
                <c:pt idx="32">
                  <c:v>1142</c:v>
                </c:pt>
                <c:pt idx="33">
                  <c:v>3239</c:v>
                </c:pt>
                <c:pt idx="34">
                  <c:v>586</c:v>
                </c:pt>
                <c:pt idx="35">
                  <c:v>786</c:v>
                </c:pt>
                <c:pt idx="36">
                  <c:v>616</c:v>
                </c:pt>
                <c:pt idx="37">
                  <c:v>827</c:v>
                </c:pt>
                <c:pt idx="38">
                  <c:v>641</c:v>
                </c:pt>
                <c:pt idx="39">
                  <c:v>482</c:v>
                </c:pt>
                <c:pt idx="40">
                  <c:v>2802</c:v>
                </c:pt>
                <c:pt idx="41">
                  <c:v>612</c:v>
                </c:pt>
                <c:pt idx="42">
                  <c:v>847</c:v>
                </c:pt>
                <c:pt idx="43">
                  <c:v>474</c:v>
                </c:pt>
                <c:pt idx="44">
                  <c:v>558</c:v>
                </c:pt>
                <c:pt idx="45">
                  <c:v>560</c:v>
                </c:pt>
                <c:pt idx="46">
                  <c:v>472</c:v>
                </c:pt>
                <c:pt idx="47">
                  <c:v>475</c:v>
                </c:pt>
                <c:pt idx="48">
                  <c:v>288</c:v>
                </c:pt>
                <c:pt idx="49">
                  <c:v>145</c:v>
                </c:pt>
                <c:pt idx="50">
                  <c:v>835</c:v>
                </c:pt>
                <c:pt idx="51">
                  <c:v>229</c:v>
                </c:pt>
                <c:pt idx="52">
                  <c:v>283</c:v>
                </c:pt>
                <c:pt idx="53">
                  <c:v>324</c:v>
                </c:pt>
                <c:pt idx="54">
                  <c:v>256</c:v>
                </c:pt>
                <c:pt idx="55">
                  <c:v>387</c:v>
                </c:pt>
                <c:pt idx="56">
                  <c:v>302</c:v>
                </c:pt>
                <c:pt idx="57">
                  <c:v>582</c:v>
                </c:pt>
                <c:pt idx="58">
                  <c:v>318</c:v>
                </c:pt>
                <c:pt idx="59">
                  <c:v>222</c:v>
                </c:pt>
                <c:pt idx="60">
                  <c:v>336</c:v>
                </c:pt>
                <c:pt idx="61">
                  <c:v>201</c:v>
                </c:pt>
                <c:pt idx="62">
                  <c:v>200</c:v>
                </c:pt>
                <c:pt idx="63">
                  <c:v>159</c:v>
                </c:pt>
                <c:pt idx="64">
                  <c:v>147</c:v>
                </c:pt>
                <c:pt idx="65">
                  <c:v>176</c:v>
                </c:pt>
                <c:pt idx="66">
                  <c:v>302</c:v>
                </c:pt>
                <c:pt idx="67">
                  <c:v>109</c:v>
                </c:pt>
                <c:pt idx="68">
                  <c:v>136</c:v>
                </c:pt>
                <c:pt idx="69">
                  <c:v>118</c:v>
                </c:pt>
                <c:pt idx="70">
                  <c:v>130</c:v>
                </c:pt>
                <c:pt idx="71">
                  <c:v>89</c:v>
                </c:pt>
                <c:pt idx="72">
                  <c:v>101</c:v>
                </c:pt>
                <c:pt idx="73">
                  <c:v>82</c:v>
                </c:pt>
                <c:pt idx="74">
                  <c:v>38</c:v>
                </c:pt>
                <c:pt idx="75">
                  <c:v>95</c:v>
                </c:pt>
                <c:pt idx="76">
                  <c:v>39</c:v>
                </c:pt>
                <c:pt idx="77">
                  <c:v>62</c:v>
                </c:pt>
                <c:pt idx="78">
                  <c:v>43</c:v>
                </c:pt>
                <c:pt idx="79">
                  <c:v>37</c:v>
                </c:pt>
                <c:pt idx="80">
                  <c:v>42</c:v>
                </c:pt>
                <c:pt idx="81">
                  <c:v>37</c:v>
                </c:pt>
                <c:pt idx="82">
                  <c:v>35</c:v>
                </c:pt>
                <c:pt idx="83">
                  <c:v>40</c:v>
                </c:pt>
                <c:pt idx="84">
                  <c:v>17</c:v>
                </c:pt>
                <c:pt idx="85">
                  <c:v>54</c:v>
                </c:pt>
                <c:pt idx="86">
                  <c:v>24</c:v>
                </c:pt>
                <c:pt idx="87">
                  <c:v>54</c:v>
                </c:pt>
                <c:pt idx="88">
                  <c:v>42</c:v>
                </c:pt>
                <c:pt idx="89">
                  <c:v>11</c:v>
                </c:pt>
                <c:pt idx="90">
                  <c:v>67</c:v>
                </c:pt>
                <c:pt idx="91">
                  <c:v>22</c:v>
                </c:pt>
                <c:pt idx="92">
                  <c:v>11</c:v>
                </c:pt>
                <c:pt idx="93">
                  <c:v>17</c:v>
                </c:pt>
                <c:pt idx="94">
                  <c:v>20</c:v>
                </c:pt>
                <c:pt idx="95">
                  <c:v>9</c:v>
                </c:pt>
                <c:pt idx="96">
                  <c:v>7</c:v>
                </c:pt>
                <c:pt idx="97">
                  <c:v>6</c:v>
                </c:pt>
                <c:pt idx="98">
                  <c:v>1</c:v>
                </c:pt>
                <c:pt idx="99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7-4456-93C6-3B48EF33F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63599"/>
        <c:axId val="314561103"/>
      </c:barChart>
      <c:catAx>
        <c:axId val="31456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1103"/>
        <c:crosses val="autoZero"/>
        <c:auto val="1"/>
        <c:lblAlgn val="ctr"/>
        <c:lblOffset val="100"/>
        <c:noMultiLvlLbl val="0"/>
      </c:catAx>
      <c:valAx>
        <c:axId val="314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distrPercNullValues!$B$2:$B$59</c:f>
              <c:strCache>
                <c:ptCount val="10"/>
                <c:pt idx="0">
                  <c:v>0%</c:v>
                </c:pt>
                <c:pt idx="1">
                  <c:v>2%</c:v>
                </c:pt>
                <c:pt idx="2">
                  <c:v>12%</c:v>
                </c:pt>
                <c:pt idx="3">
                  <c:v>15%</c:v>
                </c:pt>
                <c:pt idx="4">
                  <c:v>16%</c:v>
                </c:pt>
                <c:pt idx="5">
                  <c:v>17%</c:v>
                </c:pt>
                <c:pt idx="6">
                  <c:v>18%</c:v>
                </c:pt>
                <c:pt idx="7">
                  <c:v>20%</c:v>
                </c:pt>
                <c:pt idx="8">
                  <c:v>22%</c:v>
                </c:pt>
                <c:pt idx="9">
                  <c:v>25%</c:v>
                </c:pt>
              </c:strCache>
            </c:strRef>
          </c:cat>
          <c:val>
            <c:numRef>
              <c:f>distrPercNullValues!$C$2:$C$59</c:f>
              <c:numCache>
                <c:formatCode>General</c:formatCode>
                <c:ptCount val="10"/>
                <c:pt idx="0">
                  <c:v>308857</c:v>
                </c:pt>
                <c:pt idx="1">
                  <c:v>6960</c:v>
                </c:pt>
                <c:pt idx="2">
                  <c:v>11909</c:v>
                </c:pt>
                <c:pt idx="3">
                  <c:v>11345</c:v>
                </c:pt>
                <c:pt idx="4">
                  <c:v>25866</c:v>
                </c:pt>
                <c:pt idx="5">
                  <c:v>15107</c:v>
                </c:pt>
                <c:pt idx="6">
                  <c:v>12391</c:v>
                </c:pt>
                <c:pt idx="7">
                  <c:v>20696</c:v>
                </c:pt>
                <c:pt idx="8">
                  <c:v>9139</c:v>
                </c:pt>
                <c:pt idx="9">
                  <c:v>10298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8E-40A2-A922-6256BF14FD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05805744"/>
        <c:axId val="805805088"/>
      </c:barChart>
      <c:catAx>
        <c:axId val="80580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5805088"/>
        <c:crosses val="autoZero"/>
        <c:auto val="1"/>
        <c:lblAlgn val="ctr"/>
        <c:lblOffset val="100"/>
        <c:noMultiLvlLbl val="0"/>
      </c:catAx>
      <c:valAx>
        <c:axId val="80580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580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0"/>
                <c:pt idx="0">
                  <c:v>247585</c:v>
                </c:pt>
                <c:pt idx="1">
                  <c:v>182978</c:v>
                </c:pt>
                <c:pt idx="2">
                  <c:v>53567</c:v>
                </c:pt>
                <c:pt idx="3">
                  <c:v>23186</c:v>
                </c:pt>
                <c:pt idx="4">
                  <c:v>15194</c:v>
                </c:pt>
                <c:pt idx="5">
                  <c:v>5199</c:v>
                </c:pt>
                <c:pt idx="6">
                  <c:v>5152</c:v>
                </c:pt>
                <c:pt idx="7">
                  <c:v>2303</c:v>
                </c:pt>
                <c:pt idx="8">
                  <c:v>2110</c:v>
                </c:pt>
                <c:pt idx="9">
                  <c:v>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0-4599-BEAD-DB50DBEF2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distrPercNullValues!$B$2:$B$101</c:f>
              <c:strCache>
                <c:ptCount val="100"/>
                <c:pt idx="0">
                  <c:v>0%</c:v>
                </c:pt>
                <c:pt idx="1">
                  <c:v>1%</c:v>
                </c:pt>
                <c:pt idx="2">
                  <c:v>2%</c:v>
                </c:pt>
                <c:pt idx="3">
                  <c:v>3%</c:v>
                </c:pt>
                <c:pt idx="4">
                  <c:v>4%</c:v>
                </c:pt>
                <c:pt idx="5">
                  <c:v>5%</c:v>
                </c:pt>
                <c:pt idx="6">
                  <c:v>6%</c:v>
                </c:pt>
                <c:pt idx="7">
                  <c:v>7%</c:v>
                </c:pt>
                <c:pt idx="8">
                  <c:v>8%</c:v>
                </c:pt>
                <c:pt idx="9">
                  <c:v>9%</c:v>
                </c:pt>
                <c:pt idx="10">
                  <c:v>10%</c:v>
                </c:pt>
                <c:pt idx="11">
                  <c:v>11%</c:v>
                </c:pt>
                <c:pt idx="12">
                  <c:v>12%</c:v>
                </c:pt>
                <c:pt idx="13">
                  <c:v>13%</c:v>
                </c:pt>
                <c:pt idx="14">
                  <c:v>14%</c:v>
                </c:pt>
                <c:pt idx="15">
                  <c:v>15%</c:v>
                </c:pt>
                <c:pt idx="16">
                  <c:v>16%</c:v>
                </c:pt>
                <c:pt idx="17">
                  <c:v>17%</c:v>
                </c:pt>
                <c:pt idx="18">
                  <c:v>18%</c:v>
                </c:pt>
                <c:pt idx="19">
                  <c:v>19%</c:v>
                </c:pt>
                <c:pt idx="20">
                  <c:v>20%</c:v>
                </c:pt>
                <c:pt idx="21">
                  <c:v>21%</c:v>
                </c:pt>
                <c:pt idx="22">
                  <c:v>22%</c:v>
                </c:pt>
                <c:pt idx="23">
                  <c:v>23%</c:v>
                </c:pt>
                <c:pt idx="24">
                  <c:v>24%</c:v>
                </c:pt>
                <c:pt idx="25">
                  <c:v>25%</c:v>
                </c:pt>
                <c:pt idx="26">
                  <c:v>26%</c:v>
                </c:pt>
                <c:pt idx="27">
                  <c:v>27%</c:v>
                </c:pt>
                <c:pt idx="28">
                  <c:v>28%</c:v>
                </c:pt>
                <c:pt idx="29">
                  <c:v>29%</c:v>
                </c:pt>
                <c:pt idx="30">
                  <c:v>30%</c:v>
                </c:pt>
                <c:pt idx="31">
                  <c:v>31%</c:v>
                </c:pt>
                <c:pt idx="32">
                  <c:v>32%</c:v>
                </c:pt>
                <c:pt idx="33">
                  <c:v>33%</c:v>
                </c:pt>
                <c:pt idx="34">
                  <c:v>34%</c:v>
                </c:pt>
                <c:pt idx="35">
                  <c:v>35%</c:v>
                </c:pt>
                <c:pt idx="36">
                  <c:v>36%</c:v>
                </c:pt>
                <c:pt idx="37">
                  <c:v>37%</c:v>
                </c:pt>
                <c:pt idx="38">
                  <c:v>38%</c:v>
                </c:pt>
                <c:pt idx="39">
                  <c:v>39%</c:v>
                </c:pt>
                <c:pt idx="40">
                  <c:v>40%</c:v>
                </c:pt>
                <c:pt idx="41">
                  <c:v>41%</c:v>
                </c:pt>
                <c:pt idx="42">
                  <c:v>42%</c:v>
                </c:pt>
                <c:pt idx="43">
                  <c:v>43%</c:v>
                </c:pt>
                <c:pt idx="44">
                  <c:v>44%</c:v>
                </c:pt>
                <c:pt idx="45">
                  <c:v>45%</c:v>
                </c:pt>
                <c:pt idx="46">
                  <c:v>46%</c:v>
                </c:pt>
                <c:pt idx="47">
                  <c:v>47%</c:v>
                </c:pt>
                <c:pt idx="48">
                  <c:v>48%</c:v>
                </c:pt>
                <c:pt idx="49">
                  <c:v>49%</c:v>
                </c:pt>
                <c:pt idx="50">
                  <c:v>50%</c:v>
                </c:pt>
                <c:pt idx="51">
                  <c:v>51%</c:v>
                </c:pt>
                <c:pt idx="52">
                  <c:v>52%</c:v>
                </c:pt>
                <c:pt idx="53">
                  <c:v>53%</c:v>
                </c:pt>
                <c:pt idx="54">
                  <c:v>54%</c:v>
                </c:pt>
                <c:pt idx="55">
                  <c:v>55%</c:v>
                </c:pt>
                <c:pt idx="56">
                  <c:v>56%</c:v>
                </c:pt>
                <c:pt idx="57">
                  <c:v>57%</c:v>
                </c:pt>
                <c:pt idx="58">
                  <c:v>58%</c:v>
                </c:pt>
                <c:pt idx="59">
                  <c:v>59%</c:v>
                </c:pt>
                <c:pt idx="60">
                  <c:v>60%</c:v>
                </c:pt>
                <c:pt idx="61">
                  <c:v>61%</c:v>
                </c:pt>
                <c:pt idx="62">
                  <c:v>62%</c:v>
                </c:pt>
                <c:pt idx="63">
                  <c:v>63%</c:v>
                </c:pt>
                <c:pt idx="64">
                  <c:v>64%</c:v>
                </c:pt>
                <c:pt idx="65">
                  <c:v>65%</c:v>
                </c:pt>
                <c:pt idx="66">
                  <c:v>66%</c:v>
                </c:pt>
                <c:pt idx="67">
                  <c:v>67%</c:v>
                </c:pt>
                <c:pt idx="68">
                  <c:v>68%</c:v>
                </c:pt>
                <c:pt idx="69">
                  <c:v>69%</c:v>
                </c:pt>
                <c:pt idx="70">
                  <c:v>70%</c:v>
                </c:pt>
                <c:pt idx="71">
                  <c:v>71%</c:v>
                </c:pt>
                <c:pt idx="72">
                  <c:v>72%</c:v>
                </c:pt>
                <c:pt idx="73">
                  <c:v>73%</c:v>
                </c:pt>
                <c:pt idx="74">
                  <c:v>74%</c:v>
                </c:pt>
                <c:pt idx="75">
                  <c:v>75%</c:v>
                </c:pt>
                <c:pt idx="76">
                  <c:v>76%</c:v>
                </c:pt>
                <c:pt idx="77">
                  <c:v>77%</c:v>
                </c:pt>
                <c:pt idx="78">
                  <c:v>78%</c:v>
                </c:pt>
                <c:pt idx="79">
                  <c:v>79%</c:v>
                </c:pt>
                <c:pt idx="80">
                  <c:v>80%</c:v>
                </c:pt>
                <c:pt idx="81">
                  <c:v>81%</c:v>
                </c:pt>
                <c:pt idx="82">
                  <c:v>82%</c:v>
                </c:pt>
                <c:pt idx="83">
                  <c:v>83%</c:v>
                </c:pt>
                <c:pt idx="84">
                  <c:v>84%</c:v>
                </c:pt>
                <c:pt idx="85">
                  <c:v>85%</c:v>
                </c:pt>
                <c:pt idx="86">
                  <c:v>86%</c:v>
                </c:pt>
                <c:pt idx="87">
                  <c:v>87%</c:v>
                </c:pt>
                <c:pt idx="88">
                  <c:v>88%</c:v>
                </c:pt>
                <c:pt idx="89">
                  <c:v>89%</c:v>
                </c:pt>
                <c:pt idx="90">
                  <c:v>90%</c:v>
                </c:pt>
                <c:pt idx="91">
                  <c:v>91%</c:v>
                </c:pt>
                <c:pt idx="92">
                  <c:v>92%</c:v>
                </c:pt>
                <c:pt idx="93">
                  <c:v>93%</c:v>
                </c:pt>
                <c:pt idx="94">
                  <c:v>94%</c:v>
                </c:pt>
                <c:pt idx="95">
                  <c:v>95%</c:v>
                </c:pt>
                <c:pt idx="96">
                  <c:v>96%</c:v>
                </c:pt>
                <c:pt idx="97">
                  <c:v>97%</c:v>
                </c:pt>
                <c:pt idx="98">
                  <c:v>99%</c:v>
                </c:pt>
                <c:pt idx="99">
                  <c:v>100%</c:v>
                </c:pt>
              </c:strCache>
            </c:strRef>
          </c:cat>
          <c:val>
            <c:numRef>
              <c:f>distrPercNullValues!$C$2:$C$101</c:f>
              <c:numCache>
                <c:formatCode>General</c:formatCode>
                <c:ptCount val="100"/>
                <c:pt idx="0">
                  <c:v>308857</c:v>
                </c:pt>
                <c:pt idx="1">
                  <c:v>5533</c:v>
                </c:pt>
                <c:pt idx="2">
                  <c:v>6960</c:v>
                </c:pt>
                <c:pt idx="3">
                  <c:v>5491</c:v>
                </c:pt>
                <c:pt idx="4">
                  <c:v>6096</c:v>
                </c:pt>
                <c:pt idx="5">
                  <c:v>5898</c:v>
                </c:pt>
                <c:pt idx="6">
                  <c:v>5301</c:v>
                </c:pt>
                <c:pt idx="7">
                  <c:v>3631</c:v>
                </c:pt>
                <c:pt idx="8">
                  <c:v>5855</c:v>
                </c:pt>
                <c:pt idx="9">
                  <c:v>3097</c:v>
                </c:pt>
                <c:pt idx="10">
                  <c:v>3899</c:v>
                </c:pt>
                <c:pt idx="11">
                  <c:v>4846</c:v>
                </c:pt>
                <c:pt idx="12">
                  <c:v>11909</c:v>
                </c:pt>
                <c:pt idx="13">
                  <c:v>3998</c:v>
                </c:pt>
                <c:pt idx="14">
                  <c:v>5010</c:v>
                </c:pt>
                <c:pt idx="15">
                  <c:v>11345</c:v>
                </c:pt>
                <c:pt idx="16">
                  <c:v>25866</c:v>
                </c:pt>
                <c:pt idx="17">
                  <c:v>15107</c:v>
                </c:pt>
                <c:pt idx="18">
                  <c:v>12391</c:v>
                </c:pt>
                <c:pt idx="19">
                  <c:v>6343</c:v>
                </c:pt>
                <c:pt idx="20">
                  <c:v>20696</c:v>
                </c:pt>
                <c:pt idx="21">
                  <c:v>6404</c:v>
                </c:pt>
                <c:pt idx="22">
                  <c:v>9139</c:v>
                </c:pt>
                <c:pt idx="23">
                  <c:v>4357</c:v>
                </c:pt>
                <c:pt idx="24">
                  <c:v>1494</c:v>
                </c:pt>
                <c:pt idx="25">
                  <c:v>10298</c:v>
                </c:pt>
                <c:pt idx="26">
                  <c:v>3330</c:v>
                </c:pt>
                <c:pt idx="27">
                  <c:v>3121</c:v>
                </c:pt>
                <c:pt idx="28">
                  <c:v>2927</c:v>
                </c:pt>
                <c:pt idx="29">
                  <c:v>3789</c:v>
                </c:pt>
                <c:pt idx="30">
                  <c:v>3431</c:v>
                </c:pt>
                <c:pt idx="31">
                  <c:v>1345</c:v>
                </c:pt>
                <c:pt idx="32">
                  <c:v>1142</c:v>
                </c:pt>
                <c:pt idx="33">
                  <c:v>3239</c:v>
                </c:pt>
                <c:pt idx="34">
                  <c:v>586</c:v>
                </c:pt>
                <c:pt idx="35">
                  <c:v>786</c:v>
                </c:pt>
                <c:pt idx="36">
                  <c:v>616</c:v>
                </c:pt>
                <c:pt idx="37">
                  <c:v>827</c:v>
                </c:pt>
                <c:pt idx="38">
                  <c:v>641</c:v>
                </c:pt>
                <c:pt idx="39">
                  <c:v>482</c:v>
                </c:pt>
                <c:pt idx="40">
                  <c:v>2802</c:v>
                </c:pt>
                <c:pt idx="41">
                  <c:v>612</c:v>
                </c:pt>
                <c:pt idx="42">
                  <c:v>847</c:v>
                </c:pt>
                <c:pt idx="43">
                  <c:v>474</c:v>
                </c:pt>
                <c:pt idx="44">
                  <c:v>558</c:v>
                </c:pt>
                <c:pt idx="45">
                  <c:v>560</c:v>
                </c:pt>
                <c:pt idx="46">
                  <c:v>472</c:v>
                </c:pt>
                <c:pt idx="47">
                  <c:v>475</c:v>
                </c:pt>
                <c:pt idx="48">
                  <c:v>288</c:v>
                </c:pt>
                <c:pt idx="49">
                  <c:v>145</c:v>
                </c:pt>
                <c:pt idx="50">
                  <c:v>835</c:v>
                </c:pt>
                <c:pt idx="51">
                  <c:v>229</c:v>
                </c:pt>
                <c:pt idx="52">
                  <c:v>283</c:v>
                </c:pt>
                <c:pt idx="53">
                  <c:v>324</c:v>
                </c:pt>
                <c:pt idx="54">
                  <c:v>256</c:v>
                </c:pt>
                <c:pt idx="55">
                  <c:v>387</c:v>
                </c:pt>
                <c:pt idx="56">
                  <c:v>302</c:v>
                </c:pt>
                <c:pt idx="57">
                  <c:v>582</c:v>
                </c:pt>
                <c:pt idx="58">
                  <c:v>318</c:v>
                </c:pt>
                <c:pt idx="59">
                  <c:v>222</c:v>
                </c:pt>
                <c:pt idx="60">
                  <c:v>336</c:v>
                </c:pt>
                <c:pt idx="61">
                  <c:v>201</c:v>
                </c:pt>
                <c:pt idx="62">
                  <c:v>200</c:v>
                </c:pt>
                <c:pt idx="63">
                  <c:v>159</c:v>
                </c:pt>
                <c:pt idx="64">
                  <c:v>147</c:v>
                </c:pt>
                <c:pt idx="65">
                  <c:v>176</c:v>
                </c:pt>
                <c:pt idx="66">
                  <c:v>302</c:v>
                </c:pt>
                <c:pt idx="67">
                  <c:v>109</c:v>
                </c:pt>
                <c:pt idx="68">
                  <c:v>136</c:v>
                </c:pt>
                <c:pt idx="69">
                  <c:v>118</c:v>
                </c:pt>
                <c:pt idx="70">
                  <c:v>130</c:v>
                </c:pt>
                <c:pt idx="71">
                  <c:v>89</c:v>
                </c:pt>
                <c:pt idx="72">
                  <c:v>101</c:v>
                </c:pt>
                <c:pt idx="73">
                  <c:v>82</c:v>
                </c:pt>
                <c:pt idx="74">
                  <c:v>38</c:v>
                </c:pt>
                <c:pt idx="75">
                  <c:v>95</c:v>
                </c:pt>
                <c:pt idx="76">
                  <c:v>39</c:v>
                </c:pt>
                <c:pt idx="77">
                  <c:v>62</c:v>
                </c:pt>
                <c:pt idx="78">
                  <c:v>43</c:v>
                </c:pt>
                <c:pt idx="79">
                  <c:v>37</c:v>
                </c:pt>
                <c:pt idx="80">
                  <c:v>42</c:v>
                </c:pt>
                <c:pt idx="81">
                  <c:v>37</c:v>
                </c:pt>
                <c:pt idx="82">
                  <c:v>35</c:v>
                </c:pt>
                <c:pt idx="83">
                  <c:v>40</c:v>
                </c:pt>
                <c:pt idx="84">
                  <c:v>17</c:v>
                </c:pt>
                <c:pt idx="85">
                  <c:v>54</c:v>
                </c:pt>
                <c:pt idx="86">
                  <c:v>24</c:v>
                </c:pt>
                <c:pt idx="87">
                  <c:v>54</c:v>
                </c:pt>
                <c:pt idx="88">
                  <c:v>42</c:v>
                </c:pt>
                <c:pt idx="89">
                  <c:v>11</c:v>
                </c:pt>
                <c:pt idx="90">
                  <c:v>67</c:v>
                </c:pt>
                <c:pt idx="91">
                  <c:v>22</c:v>
                </c:pt>
                <c:pt idx="92">
                  <c:v>11</c:v>
                </c:pt>
                <c:pt idx="93">
                  <c:v>17</c:v>
                </c:pt>
                <c:pt idx="94">
                  <c:v>20</c:v>
                </c:pt>
                <c:pt idx="95">
                  <c:v>9</c:v>
                </c:pt>
                <c:pt idx="96">
                  <c:v>7</c:v>
                </c:pt>
                <c:pt idx="97">
                  <c:v>6</c:v>
                </c:pt>
                <c:pt idx="98">
                  <c:v>1</c:v>
                </c:pt>
                <c:pt idx="99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D-4C9D-8709-026ED3230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63599"/>
        <c:axId val="314561103"/>
      </c:barChart>
      <c:catAx>
        <c:axId val="31456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1103"/>
        <c:crosses val="autoZero"/>
        <c:auto val="1"/>
        <c:lblAlgn val="ctr"/>
        <c:lblOffset val="100"/>
        <c:noMultiLvlLbl val="0"/>
      </c:catAx>
      <c:valAx>
        <c:axId val="31456110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456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nulli per tabella</a:t>
            </a:r>
          </a:p>
        </c:rich>
      </c:tx>
      <c:layout>
        <c:manualLayout>
          <c:xMode val="edge"/>
          <c:yMode val="edge"/>
          <c:x val="0.13316339892103288"/>
          <c:y val="3.5897435897435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distrNullValues!$A$2:$A$11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distrNullValues!$B$2:$B$11</c:f>
              <c:numCache>
                <c:formatCode>General</c:formatCode>
                <c:ptCount val="10"/>
                <c:pt idx="0">
                  <c:v>305479</c:v>
                </c:pt>
                <c:pt idx="1">
                  <c:v>20401</c:v>
                </c:pt>
                <c:pt idx="2">
                  <c:v>17454</c:v>
                </c:pt>
                <c:pt idx="3">
                  <c:v>29413</c:v>
                </c:pt>
                <c:pt idx="4">
                  <c:v>33093</c:v>
                </c:pt>
                <c:pt idx="5">
                  <c:v>25086</c:v>
                </c:pt>
                <c:pt idx="6">
                  <c:v>20880</c:v>
                </c:pt>
                <c:pt idx="7">
                  <c:v>14057</c:v>
                </c:pt>
                <c:pt idx="8">
                  <c:v>10624</c:v>
                </c:pt>
                <c:pt idx="9">
                  <c:v>8442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3-4CEF-8A09-464209727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9765312"/>
        <c:axId val="599769248"/>
      </c:barChart>
      <c:catAx>
        <c:axId val="599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9248"/>
        <c:crosses val="autoZero"/>
        <c:auto val="1"/>
        <c:lblAlgn val="ctr"/>
        <c:lblOffset val="100"/>
        <c:noMultiLvlLbl val="0"/>
      </c:catAx>
      <c:valAx>
        <c:axId val="59976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976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sul totale dei valori della tabella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distrPercNullValues!$B$2:$B$59</c:f>
              <c:strCache>
                <c:ptCount val="10"/>
                <c:pt idx="0">
                  <c:v>0%</c:v>
                </c:pt>
                <c:pt idx="1">
                  <c:v>2%</c:v>
                </c:pt>
                <c:pt idx="2">
                  <c:v>12%</c:v>
                </c:pt>
                <c:pt idx="3">
                  <c:v>15%</c:v>
                </c:pt>
                <c:pt idx="4">
                  <c:v>16%</c:v>
                </c:pt>
                <c:pt idx="5">
                  <c:v>17%</c:v>
                </c:pt>
                <c:pt idx="6">
                  <c:v>18%</c:v>
                </c:pt>
                <c:pt idx="7">
                  <c:v>20%</c:v>
                </c:pt>
                <c:pt idx="8">
                  <c:v>22%</c:v>
                </c:pt>
                <c:pt idx="9">
                  <c:v>25%</c:v>
                </c:pt>
              </c:strCache>
            </c:strRef>
          </c:cat>
          <c:val>
            <c:numRef>
              <c:f>distrPercNullValues!$C$2:$C$59</c:f>
              <c:numCache>
                <c:formatCode>General</c:formatCode>
                <c:ptCount val="10"/>
                <c:pt idx="0">
                  <c:v>308857</c:v>
                </c:pt>
                <c:pt idx="1">
                  <c:v>6960</c:v>
                </c:pt>
                <c:pt idx="2">
                  <c:v>11909</c:v>
                </c:pt>
                <c:pt idx="3">
                  <c:v>11345</c:v>
                </c:pt>
                <c:pt idx="4">
                  <c:v>25866</c:v>
                </c:pt>
                <c:pt idx="5">
                  <c:v>15107</c:v>
                </c:pt>
                <c:pt idx="6">
                  <c:v>12391</c:v>
                </c:pt>
                <c:pt idx="7">
                  <c:v>20696</c:v>
                </c:pt>
                <c:pt idx="8">
                  <c:v>9139</c:v>
                </c:pt>
                <c:pt idx="9">
                  <c:v>10298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8E-40A2-A922-6256BF14FD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05805744"/>
        <c:axId val="805805088"/>
      </c:barChart>
      <c:catAx>
        <c:axId val="80580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5805088"/>
        <c:crosses val="autoZero"/>
        <c:auto val="1"/>
        <c:lblAlgn val="ctr"/>
        <c:lblOffset val="100"/>
        <c:noMultiLvlLbl val="0"/>
      </c:catAx>
      <c:valAx>
        <c:axId val="80580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580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nulli per colonna</a:t>
            </a:r>
          </a:p>
        </c:rich>
      </c:tx>
      <c:layout>
        <c:manualLayout>
          <c:xMode val="edge"/>
          <c:yMode val="edge"/>
          <c:x val="0.15098323076253045"/>
          <c:y val="3.076921529296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'distrNullValues-4Col'!$A$2:$A$54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'distrNullValues-4Col'!$B$2:$B$54</c:f>
              <c:numCache>
                <c:formatCode>General</c:formatCode>
                <c:ptCount val="10"/>
                <c:pt idx="0">
                  <c:v>1895099</c:v>
                </c:pt>
                <c:pt idx="1">
                  <c:v>143777</c:v>
                </c:pt>
                <c:pt idx="2">
                  <c:v>44748</c:v>
                </c:pt>
                <c:pt idx="3">
                  <c:v>51828</c:v>
                </c:pt>
                <c:pt idx="4">
                  <c:v>46123</c:v>
                </c:pt>
                <c:pt idx="5">
                  <c:v>30787</c:v>
                </c:pt>
                <c:pt idx="6">
                  <c:v>28202</c:v>
                </c:pt>
                <c:pt idx="7">
                  <c:v>20260</c:v>
                </c:pt>
                <c:pt idx="8">
                  <c:v>14116</c:v>
                </c:pt>
                <c:pt idx="9">
                  <c:v>12852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7-4EDC-B1CC-1103DA85AA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911800"/>
        <c:axId val="582917704"/>
      </c:barChart>
      <c:catAx>
        <c:axId val="582911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2917704"/>
        <c:crosses val="autoZero"/>
        <c:auto val="1"/>
        <c:lblAlgn val="ctr"/>
        <c:lblOffset val="100"/>
        <c:noMultiLvlLbl val="0"/>
      </c:catAx>
      <c:valAx>
        <c:axId val="582917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911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sul totale dei valori della colonna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'distrPercNullValues-4Col'!$B$2:$B$102</c:f>
              <c:strCache>
                <c:ptCount val="10"/>
                <c:pt idx="0">
                  <c:v>0%</c:v>
                </c:pt>
                <c:pt idx="1">
                  <c:v>4%</c:v>
                </c:pt>
                <c:pt idx="2">
                  <c:v>5%</c:v>
                </c:pt>
                <c:pt idx="3">
                  <c:v>20%</c:v>
                </c:pt>
                <c:pt idx="4">
                  <c:v>50%</c:v>
                </c:pt>
                <c:pt idx="5">
                  <c:v>60%</c:v>
                </c:pt>
                <c:pt idx="6">
                  <c:v>66%</c:v>
                </c:pt>
                <c:pt idx="7">
                  <c:v>71%</c:v>
                </c:pt>
                <c:pt idx="8">
                  <c:v>75%</c:v>
                </c:pt>
                <c:pt idx="9">
                  <c:v>100%</c:v>
                </c:pt>
              </c:strCache>
            </c:strRef>
          </c:cat>
          <c:val>
            <c:numRef>
              <c:f>'distrPercNullValues-4Col'!$C$2:$C$102</c:f>
              <c:numCache>
                <c:formatCode>General</c:formatCode>
                <c:ptCount val="10"/>
                <c:pt idx="0">
                  <c:v>1896569</c:v>
                </c:pt>
                <c:pt idx="1">
                  <c:v>21252</c:v>
                </c:pt>
                <c:pt idx="2">
                  <c:v>18002</c:v>
                </c:pt>
                <c:pt idx="3">
                  <c:v>18891</c:v>
                </c:pt>
                <c:pt idx="4">
                  <c:v>25120</c:v>
                </c:pt>
                <c:pt idx="5">
                  <c:v>22165</c:v>
                </c:pt>
                <c:pt idx="6">
                  <c:v>36451</c:v>
                </c:pt>
                <c:pt idx="7">
                  <c:v>15881</c:v>
                </c:pt>
                <c:pt idx="8">
                  <c:v>16731</c:v>
                </c:pt>
                <c:pt idx="9">
                  <c:v>23146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F-40CE-B8DC-3E45AFD99A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9999768"/>
        <c:axId val="589991896"/>
      </c:barChart>
      <c:catAx>
        <c:axId val="589999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9991896"/>
        <c:crosses val="autoZero"/>
        <c:auto val="1"/>
        <c:lblAlgn val="ctr"/>
        <c:lblOffset val="100"/>
        <c:noMultiLvlLbl val="0"/>
      </c:catAx>
      <c:valAx>
        <c:axId val="589991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999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DISTINTI PER COLONNA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'distrDistValues - 4Col'!$A$2:$A$102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100</c:v>
                </c:pt>
              </c:numCache>
            </c:numRef>
          </c:cat>
          <c:val>
            <c:numRef>
              <c:f>'distrDistValues - 4Col'!$B$2:$B$102</c:f>
              <c:numCache>
                <c:formatCode>General</c:formatCode>
                <c:ptCount val="40"/>
                <c:pt idx="0">
                  <c:v>23146</c:v>
                </c:pt>
                <c:pt idx="1">
                  <c:v>125842</c:v>
                </c:pt>
                <c:pt idx="2">
                  <c:v>239021</c:v>
                </c:pt>
                <c:pt idx="3">
                  <c:v>242923</c:v>
                </c:pt>
                <c:pt idx="4">
                  <c:v>219408</c:v>
                </c:pt>
                <c:pt idx="5">
                  <c:v>222610</c:v>
                </c:pt>
                <c:pt idx="6">
                  <c:v>226810</c:v>
                </c:pt>
                <c:pt idx="7">
                  <c:v>168539</c:v>
                </c:pt>
                <c:pt idx="8">
                  <c:v>136986</c:v>
                </c:pt>
                <c:pt idx="9">
                  <c:v>102766</c:v>
                </c:pt>
                <c:pt idx="10">
                  <c:v>86891</c:v>
                </c:pt>
                <c:pt idx="11">
                  <c:v>67001</c:v>
                </c:pt>
                <c:pt idx="12">
                  <c:v>59476</c:v>
                </c:pt>
                <c:pt idx="13">
                  <c:v>45858</c:v>
                </c:pt>
                <c:pt idx="14">
                  <c:v>39816</c:v>
                </c:pt>
                <c:pt idx="15">
                  <c:v>32311</c:v>
                </c:pt>
                <c:pt idx="16">
                  <c:v>31638</c:v>
                </c:pt>
                <c:pt idx="17">
                  <c:v>24123</c:v>
                </c:pt>
                <c:pt idx="18">
                  <c:v>20845</c:v>
                </c:pt>
                <c:pt idx="19">
                  <c:v>16786</c:v>
                </c:pt>
                <c:pt idx="20">
                  <c:v>16896</c:v>
                </c:pt>
                <c:pt idx="21">
                  <c:v>13555</c:v>
                </c:pt>
                <c:pt idx="22">
                  <c:v>13607</c:v>
                </c:pt>
                <c:pt idx="23">
                  <c:v>11961</c:v>
                </c:pt>
                <c:pt idx="24">
                  <c:v>10933</c:v>
                </c:pt>
                <c:pt idx="25">
                  <c:v>9638</c:v>
                </c:pt>
                <c:pt idx="26">
                  <c:v>9503</c:v>
                </c:pt>
                <c:pt idx="27">
                  <c:v>7245</c:v>
                </c:pt>
                <c:pt idx="28">
                  <c:v>6736</c:v>
                </c:pt>
                <c:pt idx="29">
                  <c:v>6491</c:v>
                </c:pt>
                <c:pt idx="30">
                  <c:v>6901</c:v>
                </c:pt>
                <c:pt idx="31">
                  <c:v>6912</c:v>
                </c:pt>
                <c:pt idx="32">
                  <c:v>6995</c:v>
                </c:pt>
                <c:pt idx="33">
                  <c:v>6061</c:v>
                </c:pt>
                <c:pt idx="34">
                  <c:v>5337</c:v>
                </c:pt>
                <c:pt idx="35">
                  <c:v>4946</c:v>
                </c:pt>
                <c:pt idx="36">
                  <c:v>4465</c:v>
                </c:pt>
                <c:pt idx="37">
                  <c:v>3894</c:v>
                </c:pt>
                <c:pt idx="38">
                  <c:v>3534</c:v>
                </c:pt>
                <c:pt idx="39">
                  <c:v>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C-4BAC-BA9D-2AE0737CF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036216"/>
        <c:axId val="883038512"/>
      </c:barChart>
      <c:catAx>
        <c:axId val="88303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3038512"/>
        <c:crosses val="autoZero"/>
        <c:auto val="1"/>
        <c:lblAlgn val="ctr"/>
        <c:lblOffset val="100"/>
        <c:noMultiLvlLbl val="0"/>
      </c:catAx>
      <c:valAx>
        <c:axId val="8830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303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it-IT" sz="1600" b="1" i="0" baseline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DISTRIBUZIONE DEL NUMERO DI VALORI DISTINTI PER TABELLA</a:t>
            </a:r>
            <a:endParaRPr lang="it-IT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'distrDistValues - 4Tab'!$A$2:$A$774</c:f>
              <c:numCache>
                <c:formatCode>General</c:formatCode>
                <c:ptCount val="10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101</c:v>
                </c:pt>
                <c:pt idx="98">
                  <c:v>102</c:v>
                </c:pt>
                <c:pt idx="99">
                  <c:v>105</c:v>
                </c:pt>
              </c:numCache>
            </c:numRef>
          </c:cat>
          <c:val>
            <c:numRef>
              <c:f>'distrDistValues - 4Tab'!$B$2:$B$774</c:f>
              <c:numCache>
                <c:formatCode>General</c:formatCode>
                <c:ptCount val="100"/>
                <c:pt idx="0">
                  <c:v>1380</c:v>
                </c:pt>
                <c:pt idx="1">
                  <c:v>2697</c:v>
                </c:pt>
                <c:pt idx="2">
                  <c:v>5012</c:v>
                </c:pt>
                <c:pt idx="3">
                  <c:v>8533</c:v>
                </c:pt>
                <c:pt idx="4">
                  <c:v>10653</c:v>
                </c:pt>
                <c:pt idx="5">
                  <c:v>14041</c:v>
                </c:pt>
                <c:pt idx="6">
                  <c:v>15109</c:v>
                </c:pt>
                <c:pt idx="7">
                  <c:v>15618</c:v>
                </c:pt>
                <c:pt idx="8">
                  <c:v>18728</c:v>
                </c:pt>
                <c:pt idx="9">
                  <c:v>30984</c:v>
                </c:pt>
                <c:pt idx="10">
                  <c:v>13068</c:v>
                </c:pt>
                <c:pt idx="11">
                  <c:v>26328</c:v>
                </c:pt>
                <c:pt idx="12">
                  <c:v>28632</c:v>
                </c:pt>
                <c:pt idx="13">
                  <c:v>13518</c:v>
                </c:pt>
                <c:pt idx="14">
                  <c:v>15022</c:v>
                </c:pt>
                <c:pt idx="15">
                  <c:v>23113</c:v>
                </c:pt>
                <c:pt idx="16">
                  <c:v>14877</c:v>
                </c:pt>
                <c:pt idx="17">
                  <c:v>12529</c:v>
                </c:pt>
                <c:pt idx="18">
                  <c:v>16518</c:v>
                </c:pt>
                <c:pt idx="19">
                  <c:v>12470</c:v>
                </c:pt>
                <c:pt idx="20">
                  <c:v>10342</c:v>
                </c:pt>
                <c:pt idx="21">
                  <c:v>12714</c:v>
                </c:pt>
                <c:pt idx="22">
                  <c:v>9342</c:v>
                </c:pt>
                <c:pt idx="23">
                  <c:v>8346</c:v>
                </c:pt>
                <c:pt idx="24">
                  <c:v>8814</c:v>
                </c:pt>
                <c:pt idx="25">
                  <c:v>7901</c:v>
                </c:pt>
                <c:pt idx="26">
                  <c:v>6349</c:v>
                </c:pt>
                <c:pt idx="27">
                  <c:v>7157</c:v>
                </c:pt>
                <c:pt idx="28">
                  <c:v>6217</c:v>
                </c:pt>
                <c:pt idx="29">
                  <c:v>5743</c:v>
                </c:pt>
                <c:pt idx="30">
                  <c:v>5485</c:v>
                </c:pt>
                <c:pt idx="31">
                  <c:v>5083</c:v>
                </c:pt>
                <c:pt idx="32">
                  <c:v>4735</c:v>
                </c:pt>
                <c:pt idx="33">
                  <c:v>5013</c:v>
                </c:pt>
                <c:pt idx="34">
                  <c:v>4082</c:v>
                </c:pt>
                <c:pt idx="35">
                  <c:v>3958</c:v>
                </c:pt>
                <c:pt idx="36">
                  <c:v>3915</c:v>
                </c:pt>
                <c:pt idx="37">
                  <c:v>3823</c:v>
                </c:pt>
                <c:pt idx="38">
                  <c:v>3456</c:v>
                </c:pt>
                <c:pt idx="39">
                  <c:v>3735</c:v>
                </c:pt>
                <c:pt idx="40">
                  <c:v>3175</c:v>
                </c:pt>
                <c:pt idx="41">
                  <c:v>3374</c:v>
                </c:pt>
                <c:pt idx="42">
                  <c:v>3277</c:v>
                </c:pt>
                <c:pt idx="43">
                  <c:v>3033</c:v>
                </c:pt>
                <c:pt idx="44">
                  <c:v>2821</c:v>
                </c:pt>
                <c:pt idx="45">
                  <c:v>3051</c:v>
                </c:pt>
                <c:pt idx="46">
                  <c:v>2503</c:v>
                </c:pt>
                <c:pt idx="47">
                  <c:v>2417</c:v>
                </c:pt>
                <c:pt idx="48">
                  <c:v>2360</c:v>
                </c:pt>
                <c:pt idx="49">
                  <c:v>2376</c:v>
                </c:pt>
                <c:pt idx="50">
                  <c:v>2232</c:v>
                </c:pt>
                <c:pt idx="51">
                  <c:v>2267</c:v>
                </c:pt>
                <c:pt idx="52">
                  <c:v>2198</c:v>
                </c:pt>
                <c:pt idx="53">
                  <c:v>2050</c:v>
                </c:pt>
                <c:pt idx="54">
                  <c:v>1849</c:v>
                </c:pt>
                <c:pt idx="55">
                  <c:v>1735</c:v>
                </c:pt>
                <c:pt idx="56">
                  <c:v>1722</c:v>
                </c:pt>
                <c:pt idx="57">
                  <c:v>1894</c:v>
                </c:pt>
                <c:pt idx="58">
                  <c:v>1590</c:v>
                </c:pt>
                <c:pt idx="59">
                  <c:v>1562</c:v>
                </c:pt>
                <c:pt idx="60">
                  <c:v>1519</c:v>
                </c:pt>
                <c:pt idx="61">
                  <c:v>1511</c:v>
                </c:pt>
                <c:pt idx="62">
                  <c:v>1366</c:v>
                </c:pt>
                <c:pt idx="63">
                  <c:v>1367</c:v>
                </c:pt>
                <c:pt idx="64">
                  <c:v>1285</c:v>
                </c:pt>
                <c:pt idx="65">
                  <c:v>1331</c:v>
                </c:pt>
                <c:pt idx="66">
                  <c:v>1271</c:v>
                </c:pt>
                <c:pt idx="67">
                  <c:v>1203</c:v>
                </c:pt>
                <c:pt idx="68">
                  <c:v>1174</c:v>
                </c:pt>
                <c:pt idx="69">
                  <c:v>1233</c:v>
                </c:pt>
                <c:pt idx="70">
                  <c:v>1131</c:v>
                </c:pt>
                <c:pt idx="71">
                  <c:v>1088</c:v>
                </c:pt>
                <c:pt idx="72">
                  <c:v>1153</c:v>
                </c:pt>
                <c:pt idx="73">
                  <c:v>1071</c:v>
                </c:pt>
                <c:pt idx="74">
                  <c:v>1000</c:v>
                </c:pt>
                <c:pt idx="75">
                  <c:v>1139</c:v>
                </c:pt>
                <c:pt idx="76">
                  <c:v>952</c:v>
                </c:pt>
                <c:pt idx="77">
                  <c:v>937</c:v>
                </c:pt>
                <c:pt idx="78">
                  <c:v>929</c:v>
                </c:pt>
                <c:pt idx="79">
                  <c:v>849</c:v>
                </c:pt>
                <c:pt idx="80">
                  <c:v>901</c:v>
                </c:pt>
                <c:pt idx="81">
                  <c:v>909</c:v>
                </c:pt>
                <c:pt idx="82">
                  <c:v>823</c:v>
                </c:pt>
                <c:pt idx="83">
                  <c:v>818</c:v>
                </c:pt>
                <c:pt idx="84">
                  <c:v>819</c:v>
                </c:pt>
                <c:pt idx="85">
                  <c:v>788</c:v>
                </c:pt>
                <c:pt idx="86">
                  <c:v>783</c:v>
                </c:pt>
                <c:pt idx="87">
                  <c:v>795</c:v>
                </c:pt>
                <c:pt idx="88">
                  <c:v>690</c:v>
                </c:pt>
                <c:pt idx="89">
                  <c:v>717</c:v>
                </c:pt>
                <c:pt idx="90">
                  <c:v>776</c:v>
                </c:pt>
                <c:pt idx="91">
                  <c:v>652</c:v>
                </c:pt>
                <c:pt idx="92">
                  <c:v>668</c:v>
                </c:pt>
                <c:pt idx="93">
                  <c:v>844</c:v>
                </c:pt>
                <c:pt idx="94">
                  <c:v>625</c:v>
                </c:pt>
                <c:pt idx="95">
                  <c:v>634</c:v>
                </c:pt>
                <c:pt idx="96">
                  <c:v>757</c:v>
                </c:pt>
                <c:pt idx="97">
                  <c:v>631</c:v>
                </c:pt>
                <c:pt idx="98">
                  <c:v>654</c:v>
                </c:pt>
                <c:pt idx="99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B-47DE-9C65-A218FC167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79616"/>
        <c:axId val="438674368"/>
      </c:barChart>
      <c:catAx>
        <c:axId val="43867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74368"/>
        <c:crosses val="autoZero"/>
        <c:auto val="1"/>
        <c:lblAlgn val="ctr"/>
        <c:lblOffset val="100"/>
        <c:noMultiLvlLbl val="0"/>
      </c:catAx>
      <c:valAx>
        <c:axId val="43867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867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1" i="0" baseline="0" dirty="0">
                <a:effectLst/>
              </a:rPr>
              <a:t>DISTRIBUZIONE DEL NUMERO DI COLONNE</a:t>
            </a:r>
          </a:p>
          <a:p>
            <a: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400" b="1" i="0" baseline="0" dirty="0" err="1">
                <a:effectLst/>
              </a:rPr>
              <a:t>su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scala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logaritmica</a:t>
            </a:r>
            <a:endParaRPr lang="it-IT" sz="1400" dirty="0">
              <a:effectLst/>
            </a:endParaRPr>
          </a:p>
        </c:rich>
      </c:tx>
      <c:layout>
        <c:manualLayout>
          <c:xMode val="edge"/>
          <c:yMode val="edge"/>
          <c:x val="0.18528029935424312"/>
          <c:y val="3.6219242175382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2063593858924775"/>
          <c:y val="0.19120286131295247"/>
          <c:w val="0.85293598522146519"/>
          <c:h val="0.6986639246903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2-434D-A869-E1C18A9F2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B-43F3-BAB1-B3A839D8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0"/>
                <c:pt idx="0">
                  <c:v>247585</c:v>
                </c:pt>
                <c:pt idx="1">
                  <c:v>182978</c:v>
                </c:pt>
                <c:pt idx="2">
                  <c:v>53567</c:v>
                </c:pt>
                <c:pt idx="3">
                  <c:v>23186</c:v>
                </c:pt>
                <c:pt idx="4">
                  <c:v>15194</c:v>
                </c:pt>
                <c:pt idx="5">
                  <c:v>5199</c:v>
                </c:pt>
                <c:pt idx="6">
                  <c:v>5152</c:v>
                </c:pt>
                <c:pt idx="7">
                  <c:v>2303</c:v>
                </c:pt>
                <c:pt idx="8">
                  <c:v>2110</c:v>
                </c:pt>
                <c:pt idx="9">
                  <c:v>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D-48FB-93EA-C547DD903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1" i="0" baseline="0" dirty="0">
                <a:effectLst/>
              </a:rPr>
              <a:t>DISTRIBUZIONE DEL NUMERO DI COLONNE</a:t>
            </a:r>
          </a:p>
          <a:p>
            <a: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1400" b="1" i="0" baseline="0" dirty="0" err="1">
                <a:effectLst/>
              </a:rPr>
              <a:t>su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scala</a:t>
            </a:r>
            <a:r>
              <a:rPr lang="en-US" sz="1400" b="1" i="0" baseline="0" dirty="0">
                <a:effectLst/>
              </a:rPr>
              <a:t> </a:t>
            </a:r>
            <a:r>
              <a:rPr lang="en-US" sz="1400" b="1" i="0" baseline="0" dirty="0" err="1">
                <a:effectLst/>
              </a:rPr>
              <a:t>logaritmica</a:t>
            </a:r>
            <a:endParaRPr lang="it-IT" sz="1400" dirty="0">
              <a:effectLst/>
            </a:endParaRPr>
          </a:p>
        </c:rich>
      </c:tx>
      <c:layout>
        <c:manualLayout>
          <c:xMode val="edge"/>
          <c:yMode val="edge"/>
          <c:x val="0.18528029935424312"/>
          <c:y val="3.6219242175382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2063593858924775"/>
          <c:y val="0.19120286131295247"/>
          <c:w val="0.85293598522146519"/>
          <c:h val="0.698663924690311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2-434D-A869-E1C18A9F2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1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80</c:v>
                </c:pt>
                <c:pt idx="75">
                  <c:v>81</c:v>
                </c:pt>
                <c:pt idx="76">
                  <c:v>83</c:v>
                </c:pt>
                <c:pt idx="77">
                  <c:v>86</c:v>
                </c:pt>
                <c:pt idx="78">
                  <c:v>93</c:v>
                </c:pt>
                <c:pt idx="79">
                  <c:v>97</c:v>
                </c:pt>
                <c:pt idx="80">
                  <c:v>98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111</c:v>
                </c:pt>
                <c:pt idx="88">
                  <c:v>113</c:v>
                </c:pt>
                <c:pt idx="89">
                  <c:v>115</c:v>
                </c:pt>
                <c:pt idx="90">
                  <c:v>120</c:v>
                </c:pt>
                <c:pt idx="91">
                  <c:v>121</c:v>
                </c:pt>
                <c:pt idx="92">
                  <c:v>127</c:v>
                </c:pt>
                <c:pt idx="93">
                  <c:v>137</c:v>
                </c:pt>
                <c:pt idx="94">
                  <c:v>138</c:v>
                </c:pt>
                <c:pt idx="95">
                  <c:v>140</c:v>
                </c:pt>
                <c:pt idx="96">
                  <c:v>141</c:v>
                </c:pt>
                <c:pt idx="97">
                  <c:v>164</c:v>
                </c:pt>
                <c:pt idx="98">
                  <c:v>204</c:v>
                </c:pt>
                <c:pt idx="99">
                  <c:v>220</c:v>
                </c:pt>
                <c:pt idx="100">
                  <c:v>240</c:v>
                </c:pt>
                <c:pt idx="101">
                  <c:v>291</c:v>
                </c:pt>
                <c:pt idx="102">
                  <c:v>300</c:v>
                </c:pt>
                <c:pt idx="103">
                  <c:v>360</c:v>
                </c:pt>
                <c:pt idx="104">
                  <c:v>390</c:v>
                </c:pt>
                <c:pt idx="105">
                  <c:v>400</c:v>
                </c:pt>
                <c:pt idx="106">
                  <c:v>420</c:v>
                </c:pt>
                <c:pt idx="107">
                  <c:v>440</c:v>
                </c:pt>
                <c:pt idx="108">
                  <c:v>500</c:v>
                </c:pt>
                <c:pt idx="109">
                  <c:v>513</c:v>
                </c:pt>
                <c:pt idx="110">
                  <c:v>520</c:v>
                </c:pt>
                <c:pt idx="111">
                  <c:v>560</c:v>
                </c:pt>
                <c:pt idx="112">
                  <c:v>590</c:v>
                </c:pt>
                <c:pt idx="113">
                  <c:v>600</c:v>
                </c:pt>
                <c:pt idx="114">
                  <c:v>650</c:v>
                </c:pt>
                <c:pt idx="115">
                  <c:v>660</c:v>
                </c:pt>
                <c:pt idx="116">
                  <c:v>1000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17"/>
                <c:pt idx="0">
                  <c:v>1565</c:v>
                </c:pt>
                <c:pt idx="1">
                  <c:v>247585</c:v>
                </c:pt>
                <c:pt idx="2">
                  <c:v>182978</c:v>
                </c:pt>
                <c:pt idx="3">
                  <c:v>53567</c:v>
                </c:pt>
                <c:pt idx="4">
                  <c:v>23186</c:v>
                </c:pt>
                <c:pt idx="5">
                  <c:v>15194</c:v>
                </c:pt>
                <c:pt idx="6">
                  <c:v>5199</c:v>
                </c:pt>
                <c:pt idx="7">
                  <c:v>5152</c:v>
                </c:pt>
                <c:pt idx="8">
                  <c:v>2303</c:v>
                </c:pt>
                <c:pt idx="9">
                  <c:v>2110</c:v>
                </c:pt>
                <c:pt idx="10">
                  <c:v>1562</c:v>
                </c:pt>
                <c:pt idx="11">
                  <c:v>1731</c:v>
                </c:pt>
                <c:pt idx="12">
                  <c:v>916</c:v>
                </c:pt>
                <c:pt idx="13">
                  <c:v>992</c:v>
                </c:pt>
                <c:pt idx="14">
                  <c:v>871</c:v>
                </c:pt>
                <c:pt idx="15">
                  <c:v>972</c:v>
                </c:pt>
                <c:pt idx="16">
                  <c:v>429</c:v>
                </c:pt>
                <c:pt idx="17">
                  <c:v>687</c:v>
                </c:pt>
                <c:pt idx="18">
                  <c:v>248</c:v>
                </c:pt>
                <c:pt idx="19">
                  <c:v>669</c:v>
                </c:pt>
                <c:pt idx="20">
                  <c:v>253</c:v>
                </c:pt>
                <c:pt idx="21">
                  <c:v>501</c:v>
                </c:pt>
                <c:pt idx="22">
                  <c:v>72</c:v>
                </c:pt>
                <c:pt idx="23">
                  <c:v>292</c:v>
                </c:pt>
                <c:pt idx="24">
                  <c:v>56</c:v>
                </c:pt>
                <c:pt idx="25">
                  <c:v>105</c:v>
                </c:pt>
                <c:pt idx="26">
                  <c:v>50</c:v>
                </c:pt>
                <c:pt idx="27">
                  <c:v>55</c:v>
                </c:pt>
                <c:pt idx="28">
                  <c:v>77</c:v>
                </c:pt>
                <c:pt idx="29">
                  <c:v>95</c:v>
                </c:pt>
                <c:pt idx="30">
                  <c:v>39</c:v>
                </c:pt>
                <c:pt idx="31">
                  <c:v>49</c:v>
                </c:pt>
                <c:pt idx="32">
                  <c:v>103</c:v>
                </c:pt>
                <c:pt idx="33">
                  <c:v>20</c:v>
                </c:pt>
                <c:pt idx="34">
                  <c:v>41</c:v>
                </c:pt>
                <c:pt idx="35">
                  <c:v>24</c:v>
                </c:pt>
                <c:pt idx="36">
                  <c:v>119</c:v>
                </c:pt>
                <c:pt idx="37">
                  <c:v>2</c:v>
                </c:pt>
                <c:pt idx="38">
                  <c:v>11</c:v>
                </c:pt>
                <c:pt idx="39">
                  <c:v>3</c:v>
                </c:pt>
                <c:pt idx="40">
                  <c:v>24</c:v>
                </c:pt>
                <c:pt idx="41">
                  <c:v>1</c:v>
                </c:pt>
                <c:pt idx="42">
                  <c:v>8</c:v>
                </c:pt>
                <c:pt idx="43">
                  <c:v>1</c:v>
                </c:pt>
                <c:pt idx="44">
                  <c:v>62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12</c:v>
                </c:pt>
                <c:pt idx="51">
                  <c:v>5</c:v>
                </c:pt>
                <c:pt idx="52">
                  <c:v>9</c:v>
                </c:pt>
                <c:pt idx="53">
                  <c:v>7</c:v>
                </c:pt>
                <c:pt idx="54">
                  <c:v>21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8</c:v>
                </c:pt>
                <c:pt idx="61">
                  <c:v>3</c:v>
                </c:pt>
                <c:pt idx="62">
                  <c:v>8</c:v>
                </c:pt>
                <c:pt idx="63">
                  <c:v>2</c:v>
                </c:pt>
                <c:pt idx="64">
                  <c:v>2</c:v>
                </c:pt>
                <c:pt idx="65">
                  <c:v>8</c:v>
                </c:pt>
                <c:pt idx="66">
                  <c:v>1</c:v>
                </c:pt>
                <c:pt idx="67">
                  <c:v>9</c:v>
                </c:pt>
                <c:pt idx="68">
                  <c:v>1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4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16</c:v>
                </c:pt>
                <c:pt idx="86">
                  <c:v>25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16</c:v>
                </c:pt>
                <c:pt idx="106">
                  <c:v>2</c:v>
                </c:pt>
                <c:pt idx="107">
                  <c:v>2</c:v>
                </c:pt>
                <c:pt idx="108">
                  <c:v>7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30</c:v>
                </c:pt>
                <c:pt idx="114">
                  <c:v>1</c:v>
                </c:pt>
                <c:pt idx="115">
                  <c:v>1</c:v>
                </c:pt>
                <c:pt idx="11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B-43F3-BAB1-B3A839D88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distrNumCol!$C$1</c:f>
              <c:strCache>
                <c:ptCount val="1"/>
                <c:pt idx="0">
                  <c:v>Numero di tabelle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distrNumCol!$B$2:$B$118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13</c:v>
                </c:pt>
              </c:numCache>
            </c:numRef>
          </c:cat>
          <c:val>
            <c:numRef>
              <c:f>distrNumCol!$C$2:$C$118</c:f>
              <c:numCache>
                <c:formatCode>General</c:formatCode>
                <c:ptCount val="10"/>
                <c:pt idx="0">
                  <c:v>247585</c:v>
                </c:pt>
                <c:pt idx="1">
                  <c:v>182978</c:v>
                </c:pt>
                <c:pt idx="2">
                  <c:v>53567</c:v>
                </c:pt>
                <c:pt idx="3">
                  <c:v>23186</c:v>
                </c:pt>
                <c:pt idx="4">
                  <c:v>15194</c:v>
                </c:pt>
                <c:pt idx="5">
                  <c:v>5199</c:v>
                </c:pt>
                <c:pt idx="6">
                  <c:v>5152</c:v>
                </c:pt>
                <c:pt idx="7">
                  <c:v>2303</c:v>
                </c:pt>
                <c:pt idx="8">
                  <c:v>2110</c:v>
                </c:pt>
                <c:pt idx="9">
                  <c:v>1731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D-48FB-93EA-C547DD903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739208"/>
        <c:axId val="709743144"/>
      </c:barChart>
      <c:catAx>
        <c:axId val="70973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43144"/>
        <c:crosses val="autoZero"/>
        <c:auto val="1"/>
        <c:lblAlgn val="ctr"/>
        <c:lblOffset val="100"/>
        <c:noMultiLvlLbl val="0"/>
      </c:catAx>
      <c:valAx>
        <c:axId val="7097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endParaRPr lang="it-IT"/>
          </a:p>
        </c:txPr>
        <c:crossAx val="7097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+mn-lt"/>
          <a:cs typeface="Calibri" panose="020F050202020403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A9B1A75-3C1C-48E4-9FA3-74B419C3B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ID- Progetto #1 - S.V. PAPETTI, M.C. PASCALE e M. PASCALE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FD3936-80F4-4C84-A5DE-D1CD78FC71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347ED-9AAE-496D-B40B-672DFC5BB55B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7816E2-D8B3-44F6-822E-0A1405C51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602AA2-2003-4AF6-B121-A4559B41DC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7EF0-07A4-4853-B6DA-8FE0D9359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286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ID- Progetto #1 - S.V. PAPETTI, M.C. PASCALE e M. PASCALE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0601-C660-45DB-962B-D045491F478F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1D15-2D08-4740-95C6-14D0117679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461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F1D15-2D08-4740-95C6-14D0117679A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01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F1D15-2D08-4740-95C6-14D0117679A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6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937C58-EDE9-4D3D-8D5F-B72D66A8426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89-CDE1-4282-B0FB-2D03CF3F38B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6DEB51-2197-4C9E-BF43-64FEA5B23A2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39409F-A3EA-4203-928C-886609AC4D2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92931D-BFB7-4023-83E3-67A8FFC02E7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8AFE-F4BD-429F-A81E-307B6D1C2CC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F4D-5D95-434D-83D4-05D3BE97203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DFF8-DB7F-4FAB-B4FD-5ABE9A9FE9A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CB977B-C3AB-42A6-AACB-87F5836446D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639C-6C85-407A-AAD5-DD7A4D8E29A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ECFE65-3BC5-4CDF-ADEB-F8A7B37500FA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567F-1057-4C05-ABD0-0AB78CE9B11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46E0-05FF-441E-8339-58ACF0144BD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0916-ED93-4702-A852-326E58FAA2C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F5E-C34E-4077-8F39-916DA63B4BB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2415-EFBC-4ABF-8E0C-B756359371D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2FBB-3D3D-49DF-AE9F-0B02EF16994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2BC2-66E9-499E-949B-982B896A3A9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ID- Progetto #1 - S.V. PAPETTI, M.C. PASCALE e M. PASCALE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9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chart" Target="../charts/chart21.xml"/><Relationship Id="rId10" Type="http://schemas.openxmlformats.org/officeDocument/2006/relationships/chart" Target="../charts/chart24.xml"/><Relationship Id="rId4" Type="http://schemas.openxmlformats.org/officeDocument/2006/relationships/chart" Target="../charts/chart20.xml"/><Relationship Id="rId9" Type="http://schemas.openxmlformats.org/officeDocument/2006/relationships/chart" Target="../charts/char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chart" Target="../charts/chart25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chart" Target="../charts/chart27.xml"/><Relationship Id="rId10" Type="http://schemas.openxmlformats.org/officeDocument/2006/relationships/chart" Target="../charts/chart30.xml"/><Relationship Id="rId4" Type="http://schemas.openxmlformats.org/officeDocument/2006/relationships/chart" Target="../charts/chart26.xml"/><Relationship Id="rId9" Type="http://schemas.openxmlformats.org/officeDocument/2006/relationships/chart" Target="../charts/char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1852C-C807-428B-83B0-0A7C2F9A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404403"/>
            <a:ext cx="6132990" cy="182509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Progetto #1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4C70B-8ACD-4F23-A0F8-0D20BECC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229499"/>
            <a:ext cx="6132990" cy="1825095"/>
          </a:xfrm>
        </p:spPr>
        <p:txBody>
          <a:bodyPr>
            <a:noAutofit/>
          </a:bodyPr>
          <a:lstStyle/>
          <a:p>
            <a:r>
              <a:rPr lang="it-IT" dirty="0"/>
              <a:t>di</a:t>
            </a:r>
          </a:p>
          <a:p>
            <a:r>
              <a:rPr lang="it-IT" dirty="0"/>
              <a:t>Susanna Valentina Papetti</a:t>
            </a:r>
          </a:p>
          <a:p>
            <a:r>
              <a:rPr lang="it-IT" dirty="0"/>
              <a:t>Maria Carmela Pascale</a:t>
            </a:r>
          </a:p>
          <a:p>
            <a:r>
              <a:rPr lang="it-IT" dirty="0"/>
              <a:t>Michela Pascale</a:t>
            </a:r>
          </a:p>
        </p:txBody>
      </p:sp>
      <p:pic>
        <p:nvPicPr>
          <p:cNvPr id="16" name="Graphic 15" descr="Riunione">
            <a:extLst>
              <a:ext uri="{FF2B5EF4-FFF2-40B4-BE49-F238E27FC236}">
                <a16:creationId xmlns:a16="http://schemas.microsoft.com/office/drawing/2014/main" id="{A95E44D5-0324-4E51-8964-9C7A0FD0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14B81FF-5190-4DA3-9598-ADDB76252B4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B5AAF4B-C50A-4230-A720-99FA801A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84" y="2053944"/>
            <a:ext cx="1955957" cy="144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Numero totale = 3.929.760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Numero medio per tabella = 7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9D2E8B56-BFC2-4051-AA54-28BD3F11478E}"/>
              </a:ext>
            </a:extLst>
          </p:cNvPr>
          <p:cNvGraphicFramePr>
            <a:graphicFrameLocks/>
          </p:cNvGraphicFramePr>
          <p:nvPr/>
        </p:nvGraphicFramePr>
        <p:xfrm>
          <a:off x="557537" y="1941423"/>
          <a:ext cx="4392028" cy="213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9D2E8B56-BFC2-4051-AA54-28BD3F11478E}"/>
              </a:ext>
            </a:extLst>
          </p:cNvPr>
          <p:cNvGraphicFramePr>
            <a:graphicFrameLocks/>
          </p:cNvGraphicFramePr>
          <p:nvPr/>
        </p:nvGraphicFramePr>
        <p:xfrm>
          <a:off x="517601" y="4074327"/>
          <a:ext cx="4392028" cy="2371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9954EB-D2CE-4695-BD2E-DEAE47A532EE}"/>
              </a:ext>
            </a:extLst>
          </p:cNvPr>
          <p:cNvSpPr txBox="1"/>
          <p:nvPr/>
        </p:nvSpPr>
        <p:spPr>
          <a:xfrm>
            <a:off x="1600397" y="1318459"/>
            <a:ext cx="3605646" cy="2110541"/>
          </a:xfrm>
          <a:prstGeom prst="rect">
            <a:avLst/>
          </a:prstGeom>
          <a:solidFill>
            <a:srgbClr val="FDFDFD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3EA38E55-83C6-440C-AD93-9A0B913DD8AC}"/>
              </a:ext>
            </a:extLst>
          </p:cNvPr>
          <p:cNvGraphicFramePr>
            <a:graphicFrameLocks/>
          </p:cNvGraphicFramePr>
          <p:nvPr/>
        </p:nvGraphicFramePr>
        <p:xfrm>
          <a:off x="1644517" y="1490504"/>
          <a:ext cx="3517406" cy="186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lo 3D 7" descr="Lente di ingrandimento">
                <a:extLst>
                  <a:ext uri="{FF2B5EF4-FFF2-40B4-BE49-F238E27FC236}">
                    <a16:creationId xmlns:a16="http://schemas.microsoft.com/office/drawing/2014/main" id="{3633A7D6-4F30-4ABD-B3C1-AD72ED451D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79095">
              <a:off x="902657" y="3351503"/>
              <a:ext cx="1157113" cy="503528"/>
            </p:xfrm>
            <a:graphic>
              <a:graphicData uri="http://schemas.microsoft.com/office/drawing/2017/model3d">
                <am3d:model3d r:embed="rId6">
                  <am3d:spPr>
                    <a:xfrm rot="1379095">
                      <a:off x="0" y="0"/>
                      <a:ext cx="1157113" cy="503528"/>
                    </a:xfrm>
                    <a:prstGeom prst="rect">
                      <a:avLst/>
                    </a:prstGeom>
                  </am3d:spPr>
                  <am3d:camera>
                    <am3d:pos x="0" y="0" z="513902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668896" d="1000000"/>
                    <am3d:preTrans dx="-1030" dy="-3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5186" ay="-537095" az="-117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2445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lo 3D 7" descr="Lente di ingrandimento">
                <a:extLst>
                  <a:ext uri="{FF2B5EF4-FFF2-40B4-BE49-F238E27FC236}">
                    <a16:creationId xmlns:a16="http://schemas.microsoft.com/office/drawing/2014/main" id="{3633A7D6-4F30-4ABD-B3C1-AD72ED451D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379095">
                <a:off x="902657" y="3351503"/>
                <a:ext cx="1157113" cy="50352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F3B963-63C5-4C36-AC4F-7543B7DDA9D7}"/>
              </a:ext>
            </a:extLst>
          </p:cNvPr>
          <p:cNvSpPr txBox="1"/>
          <p:nvPr/>
        </p:nvSpPr>
        <p:spPr>
          <a:xfrm>
            <a:off x="653070" y="1047026"/>
            <a:ext cx="42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DISTRIBUZIONE DI VALORI NULLI PER TABELLA</a:t>
            </a:r>
          </a:p>
        </p:txBody>
      </p:sp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FF787B40-D27D-458B-A44C-452AF27F3096}"/>
              </a:ext>
            </a:extLst>
          </p:cNvPr>
          <p:cNvGraphicFramePr>
            <a:graphicFrameLocks/>
          </p:cNvGraphicFramePr>
          <p:nvPr/>
        </p:nvGraphicFramePr>
        <p:xfrm>
          <a:off x="5931549" y="1941423"/>
          <a:ext cx="4295775" cy="2110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41A4D8-8496-4415-A453-126394BA6175}"/>
              </a:ext>
            </a:extLst>
          </p:cNvPr>
          <p:cNvSpPr txBox="1"/>
          <p:nvPr/>
        </p:nvSpPr>
        <p:spPr>
          <a:xfrm>
            <a:off x="6927813" y="874501"/>
            <a:ext cx="3780106" cy="2358886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Modello 3D 22" descr="Lente di ingrandimento">
                <a:extLst>
                  <a:ext uri="{FF2B5EF4-FFF2-40B4-BE49-F238E27FC236}">
                    <a16:creationId xmlns:a16="http://schemas.microsoft.com/office/drawing/2014/main" id="{6F572034-B03F-4C9B-96FF-31BAE766B3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79095">
              <a:off x="6314104" y="3376878"/>
              <a:ext cx="1157113" cy="503528"/>
            </p:xfrm>
            <a:graphic>
              <a:graphicData uri="http://schemas.microsoft.com/office/drawing/2017/model3d">
                <am3d:model3d r:embed="rId6">
                  <am3d:spPr>
                    <a:xfrm rot="1379095">
                      <a:off x="0" y="0"/>
                      <a:ext cx="1157113" cy="503528"/>
                    </a:xfrm>
                    <a:prstGeom prst="rect">
                      <a:avLst/>
                    </a:prstGeom>
                  </am3d:spPr>
                  <am3d:camera>
                    <am3d:pos x="0" y="0" z="513902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668896" d="1000000"/>
                    <am3d:preTrans dx="-1030" dy="-3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5186" ay="-537095" az="-117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2445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Modello 3D 22" descr="Lente di ingrandimento">
                <a:extLst>
                  <a:ext uri="{FF2B5EF4-FFF2-40B4-BE49-F238E27FC236}">
                    <a16:creationId xmlns:a16="http://schemas.microsoft.com/office/drawing/2014/main" id="{6F572034-B03F-4C9B-96FF-31BAE766B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379095">
                <a:off x="6314104" y="3376878"/>
                <a:ext cx="1157113" cy="50352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4B6B049-6A02-40CB-A044-146DA8A71874}"/>
              </a:ext>
            </a:extLst>
          </p:cNvPr>
          <p:cNvGraphicFramePr>
            <a:graphicFrameLocks/>
          </p:cNvGraphicFramePr>
          <p:nvPr/>
        </p:nvGraphicFramePr>
        <p:xfrm>
          <a:off x="6982198" y="1527772"/>
          <a:ext cx="3510418" cy="18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FF787B40-D27D-458B-A44C-452AF27F3096}"/>
              </a:ext>
            </a:extLst>
          </p:cNvPr>
          <p:cNvGraphicFramePr>
            <a:graphicFrameLocks/>
          </p:cNvGraphicFramePr>
          <p:nvPr/>
        </p:nvGraphicFramePr>
        <p:xfrm>
          <a:off x="5931548" y="4060963"/>
          <a:ext cx="4466833" cy="237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DDFA3B-B6B1-4FD7-BFA5-685E583ED900}"/>
              </a:ext>
            </a:extLst>
          </p:cNvPr>
          <p:cNvSpPr txBox="1"/>
          <p:nvPr/>
        </p:nvSpPr>
        <p:spPr>
          <a:xfrm>
            <a:off x="6144926" y="1047026"/>
            <a:ext cx="42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PER TABELLA</a:t>
            </a:r>
          </a:p>
        </p:txBody>
      </p:sp>
    </p:spTree>
    <p:extLst>
      <p:ext uri="{BB962C8B-B14F-4D97-AF65-F5344CB8AC3E}">
        <p14:creationId xmlns:p14="http://schemas.microsoft.com/office/powerpoint/2010/main" val="1290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5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20"/>
                                          </p:val>
                                        </p:tav>
                                        <p:tav tm="3330">
                                          <p:val>
                                            <p:fltVal val="19.9349"/>
                                          </p:val>
                                        </p:tav>
                                        <p:tav tm="6660">
                                          <p:val>
                                            <p:fltVal val="19.7456"/>
                                          </p:val>
                                        </p:tav>
                                        <p:tav tm="9990">
                                          <p:val>
                                            <p:fltVal val="19.441"/>
                                          </p:val>
                                        </p:tav>
                                        <p:tav tm="13320">
                                          <p:val>
                                            <p:fltVal val="19.0299"/>
                                          </p:val>
                                        </p:tav>
                                        <p:tav tm="16650">
                                          <p:val>
                                            <p:fltVal val="18.5212"/>
                                          </p:val>
                                        </p:tav>
                                        <p:tav tm="19970">
                                          <p:val>
                                            <p:fltVal val="17.9257"/>
                                          </p:val>
                                        </p:tav>
                                        <p:tav tm="23290">
                                          <p:val>
                                            <p:fltVal val="17.2507"/>
                                          </p:val>
                                        </p:tav>
                                        <p:tav tm="26620">
                                          <p:val>
                                            <p:fltVal val="16.5027"/>
                                          </p:val>
                                        </p:tav>
                                        <p:tav tm="29950">
                                          <p:val>
                                            <p:fltVal val="15.6925"/>
                                          </p:val>
                                        </p:tav>
                                        <p:tav tm="33280">
                                          <p:val>
                                            <p:fltVal val="14.829"/>
                                          </p:val>
                                        </p:tav>
                                        <p:tav tm="36610">
                                          <p:val>
                                            <p:fltVal val="13.9209"/>
                                          </p:val>
                                        </p:tav>
                                        <p:tav tm="39940">
                                          <p:val>
                                            <p:fltVal val="12.9772"/>
                                          </p:val>
                                        </p:tav>
                                        <p:tav tm="43270">
                                          <p:val>
                                            <p:fltVal val="12.0068"/>
                                          </p:val>
                                        </p:tav>
                                        <p:tav tm="46600">
                                          <p:val>
                                            <p:fltVal val="11.0184"/>
                                          </p:val>
                                        </p:tav>
                                        <p:tav tm="49930">
                                          <p:val>
                                            <p:fltVal val="10.0209"/>
                                          </p:val>
                                        </p:tav>
                                        <p:tav tm="53250">
                                          <p:val>
                                            <p:fltVal val="9.0263"/>
                                          </p:val>
                                        </p:tav>
                                        <p:tav tm="56580">
                                          <p:val>
                                            <p:fltVal val="8.0373"/>
                                          </p:val>
                                        </p:tav>
                                        <p:tav tm="59900">
                                          <p:val>
                                            <p:fltVal val="7.0688"/>
                                          </p:val>
                                        </p:tav>
                                        <p:tav tm="63220">
                                          <p:val>
                                            <p:fltVal val="6.1264"/>
                                          </p:val>
                                        </p:tav>
                                        <p:tav tm="66540">
                                          <p:val>
                                            <p:fltVal val="5.2189"/>
                                          </p:val>
                                        </p:tav>
                                        <p:tav tm="69870">
                                          <p:val>
                                            <p:fltVal val="4.3528"/>
                                          </p:val>
                                        </p:tav>
                                        <p:tav tm="73190">
                                          <p:val>
                                            <p:fltVal val="3.5418"/>
                                          </p:val>
                                        </p:tav>
                                        <p:tav tm="76510">
                                          <p:val>
                                            <p:fltVal val="2.7922"/>
                                          </p:val>
                                        </p:tav>
                                        <p:tav tm="79830">
                                          <p:val>
                                            <p:fltVal val="2.1127"/>
                                          </p:val>
                                        </p:tav>
                                        <p:tav tm="83160">
                                          <p:val>
                                            <p:fltVal val="1.5104"/>
                                          </p:val>
                                        </p:tav>
                                        <p:tav tm="86480">
                                          <p:val>
                                            <p:fltVal val="0.9978"/>
                                          </p:val>
                                        </p:tav>
                                        <p:tav tm="89800">
                                          <p:val>
                                            <p:fltVal val="0.5817"/>
                                          </p:val>
                                        </p:tav>
                                        <p:tav tm="93120">
                                          <p:val>
                                            <p:fltVal val="0.2709"/>
                                          </p:val>
                                        </p:tav>
                                        <p:tav tm="96450">
                                          <p:val>
                                            <p:fltVal val="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53 0.14283 L -0.00586 0.0203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61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58 0.13356 L -0.00599 0.011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47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Graphic spid="20" grpId="0">
        <p:bldAsOne/>
      </p:bldGraphic>
      <p:bldGraphic spid="20" grpId="1">
        <p:bldAsOne/>
      </p:bldGraphic>
      <p:bldGraphic spid="20" grpId="2">
        <p:bldAsOne/>
      </p:bldGraphic>
      <p:bldP spid="24" grpId="0" animBg="1"/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B5AAF4B-C50A-4230-A720-99FA801A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84" y="2053944"/>
            <a:ext cx="1955957" cy="144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Numero totale = 3.929.760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Numero medio per tabella = 7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9D2E8B56-BFC2-4051-AA54-28BD3F11478E}"/>
              </a:ext>
            </a:extLst>
          </p:cNvPr>
          <p:cNvGraphicFramePr>
            <a:graphicFrameLocks/>
          </p:cNvGraphicFramePr>
          <p:nvPr/>
        </p:nvGraphicFramePr>
        <p:xfrm>
          <a:off x="557537" y="1941423"/>
          <a:ext cx="4392028" cy="213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9D2E8B56-BFC2-4051-AA54-28BD3F11478E}"/>
              </a:ext>
            </a:extLst>
          </p:cNvPr>
          <p:cNvGraphicFramePr>
            <a:graphicFrameLocks/>
          </p:cNvGraphicFramePr>
          <p:nvPr/>
        </p:nvGraphicFramePr>
        <p:xfrm>
          <a:off x="517601" y="4074327"/>
          <a:ext cx="4392028" cy="2371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3EA38E55-83C6-440C-AD93-9A0B913D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731979"/>
              </p:ext>
            </p:extLst>
          </p:nvPr>
        </p:nvGraphicFramePr>
        <p:xfrm>
          <a:off x="665189" y="1831153"/>
          <a:ext cx="4392027" cy="213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lo 3D 7" descr="Lente di ingrandimento">
                <a:extLst>
                  <a:ext uri="{FF2B5EF4-FFF2-40B4-BE49-F238E27FC236}">
                    <a16:creationId xmlns:a16="http://schemas.microsoft.com/office/drawing/2014/main" id="{3633A7D6-4F30-4ABD-B3C1-AD72ED451D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79095">
              <a:off x="902657" y="3351503"/>
              <a:ext cx="1157113" cy="503528"/>
            </p:xfrm>
            <a:graphic>
              <a:graphicData uri="http://schemas.microsoft.com/office/drawing/2017/model3d">
                <am3d:model3d r:embed="rId6">
                  <am3d:spPr>
                    <a:xfrm rot="1379095">
                      <a:off x="0" y="0"/>
                      <a:ext cx="1157113" cy="503528"/>
                    </a:xfrm>
                    <a:prstGeom prst="rect">
                      <a:avLst/>
                    </a:prstGeom>
                  </am3d:spPr>
                  <am3d:camera>
                    <am3d:pos x="0" y="0" z="513902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668896" d="1000000"/>
                    <am3d:preTrans dx="-1030" dy="-3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5186" ay="-537095" az="-117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2445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lo 3D 7" descr="Lente di ingrandimento">
                <a:extLst>
                  <a:ext uri="{FF2B5EF4-FFF2-40B4-BE49-F238E27FC236}">
                    <a16:creationId xmlns:a16="http://schemas.microsoft.com/office/drawing/2014/main" id="{3633A7D6-4F30-4ABD-B3C1-AD72ED451D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379095">
                <a:off x="902657" y="3351503"/>
                <a:ext cx="1157113" cy="50352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F3B963-63C5-4C36-AC4F-7543B7DDA9D7}"/>
              </a:ext>
            </a:extLst>
          </p:cNvPr>
          <p:cNvSpPr txBox="1"/>
          <p:nvPr/>
        </p:nvSpPr>
        <p:spPr>
          <a:xfrm>
            <a:off x="653070" y="1047026"/>
            <a:ext cx="42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DISTRIBUZIONE DI VALORI NULLI PER TABELLA</a:t>
            </a:r>
          </a:p>
        </p:txBody>
      </p:sp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FF787B40-D27D-458B-A44C-452AF27F3096}"/>
              </a:ext>
            </a:extLst>
          </p:cNvPr>
          <p:cNvGraphicFramePr>
            <a:graphicFrameLocks/>
          </p:cNvGraphicFramePr>
          <p:nvPr/>
        </p:nvGraphicFramePr>
        <p:xfrm>
          <a:off x="5931549" y="1941423"/>
          <a:ext cx="4295775" cy="2110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41A4D8-8496-4415-A453-126394BA6175}"/>
              </a:ext>
            </a:extLst>
          </p:cNvPr>
          <p:cNvSpPr txBox="1"/>
          <p:nvPr/>
        </p:nvSpPr>
        <p:spPr>
          <a:xfrm>
            <a:off x="6927813" y="874501"/>
            <a:ext cx="3780106" cy="2358886"/>
          </a:xfrm>
          <a:prstGeom prst="rect">
            <a:avLst/>
          </a:prstGeom>
          <a:solidFill>
            <a:srgbClr val="FDFDFD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Modello 3D 22" descr="Lente di ingrandimento">
                <a:extLst>
                  <a:ext uri="{FF2B5EF4-FFF2-40B4-BE49-F238E27FC236}">
                    <a16:creationId xmlns:a16="http://schemas.microsoft.com/office/drawing/2014/main" id="{6F572034-B03F-4C9B-96FF-31BAE766B3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79095">
              <a:off x="6314104" y="3376878"/>
              <a:ext cx="1157113" cy="503528"/>
            </p:xfrm>
            <a:graphic>
              <a:graphicData uri="http://schemas.microsoft.com/office/drawing/2017/model3d">
                <am3d:model3d r:embed="rId6">
                  <am3d:spPr>
                    <a:xfrm rot="1379095">
                      <a:off x="0" y="0"/>
                      <a:ext cx="1157113" cy="503528"/>
                    </a:xfrm>
                    <a:prstGeom prst="rect">
                      <a:avLst/>
                    </a:prstGeom>
                  </am3d:spPr>
                  <am3d:camera>
                    <am3d:pos x="0" y="0" z="513902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668896" d="1000000"/>
                    <am3d:preTrans dx="-1030" dy="-3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45186" ay="-537095" az="-117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2445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Modello 3D 22" descr="Lente di ingrandimento">
                <a:extLst>
                  <a:ext uri="{FF2B5EF4-FFF2-40B4-BE49-F238E27FC236}">
                    <a16:creationId xmlns:a16="http://schemas.microsoft.com/office/drawing/2014/main" id="{6F572034-B03F-4C9B-96FF-31BAE766B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379095">
                <a:off x="6314104" y="3376878"/>
                <a:ext cx="1157113" cy="50352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4B6B049-6A02-40CB-A044-146DA8A71874}"/>
              </a:ext>
            </a:extLst>
          </p:cNvPr>
          <p:cNvGraphicFramePr>
            <a:graphicFrameLocks/>
          </p:cNvGraphicFramePr>
          <p:nvPr/>
        </p:nvGraphicFramePr>
        <p:xfrm>
          <a:off x="6982198" y="1527772"/>
          <a:ext cx="3510418" cy="18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FF787B40-D27D-458B-A44C-452AF27F3096}"/>
              </a:ext>
            </a:extLst>
          </p:cNvPr>
          <p:cNvGraphicFramePr>
            <a:graphicFrameLocks/>
          </p:cNvGraphicFramePr>
          <p:nvPr/>
        </p:nvGraphicFramePr>
        <p:xfrm>
          <a:off x="5931548" y="4060963"/>
          <a:ext cx="4466833" cy="237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DDFA3B-B6B1-4FD7-BFA5-685E583ED900}"/>
              </a:ext>
            </a:extLst>
          </p:cNvPr>
          <p:cNvSpPr txBox="1"/>
          <p:nvPr/>
        </p:nvSpPr>
        <p:spPr>
          <a:xfrm>
            <a:off x="6144926" y="1047026"/>
            <a:ext cx="42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PERCENTUALE DI VALORI NULLI PER TABELLA</a:t>
            </a:r>
          </a:p>
        </p:txBody>
      </p:sp>
    </p:spTree>
    <p:extLst>
      <p:ext uri="{BB962C8B-B14F-4D97-AF65-F5344CB8AC3E}">
        <p14:creationId xmlns:p14="http://schemas.microsoft.com/office/powerpoint/2010/main" val="30529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5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20"/>
                                          </p:val>
                                        </p:tav>
                                        <p:tav tm="3330">
                                          <p:val>
                                            <p:fltVal val="19.9349"/>
                                          </p:val>
                                        </p:tav>
                                        <p:tav tm="6660">
                                          <p:val>
                                            <p:fltVal val="19.7456"/>
                                          </p:val>
                                        </p:tav>
                                        <p:tav tm="9990">
                                          <p:val>
                                            <p:fltVal val="19.441"/>
                                          </p:val>
                                        </p:tav>
                                        <p:tav tm="13320">
                                          <p:val>
                                            <p:fltVal val="19.0299"/>
                                          </p:val>
                                        </p:tav>
                                        <p:tav tm="16650">
                                          <p:val>
                                            <p:fltVal val="18.5212"/>
                                          </p:val>
                                        </p:tav>
                                        <p:tav tm="19970">
                                          <p:val>
                                            <p:fltVal val="17.9257"/>
                                          </p:val>
                                        </p:tav>
                                        <p:tav tm="23290">
                                          <p:val>
                                            <p:fltVal val="17.2507"/>
                                          </p:val>
                                        </p:tav>
                                        <p:tav tm="26620">
                                          <p:val>
                                            <p:fltVal val="16.5027"/>
                                          </p:val>
                                        </p:tav>
                                        <p:tav tm="29950">
                                          <p:val>
                                            <p:fltVal val="15.6925"/>
                                          </p:val>
                                        </p:tav>
                                        <p:tav tm="33280">
                                          <p:val>
                                            <p:fltVal val="14.829"/>
                                          </p:val>
                                        </p:tav>
                                        <p:tav tm="36610">
                                          <p:val>
                                            <p:fltVal val="13.9209"/>
                                          </p:val>
                                        </p:tav>
                                        <p:tav tm="39940">
                                          <p:val>
                                            <p:fltVal val="12.9772"/>
                                          </p:val>
                                        </p:tav>
                                        <p:tav tm="43270">
                                          <p:val>
                                            <p:fltVal val="12.0068"/>
                                          </p:val>
                                        </p:tav>
                                        <p:tav tm="46600">
                                          <p:val>
                                            <p:fltVal val="11.0184"/>
                                          </p:val>
                                        </p:tav>
                                        <p:tav tm="49930">
                                          <p:val>
                                            <p:fltVal val="10.0209"/>
                                          </p:val>
                                        </p:tav>
                                        <p:tav tm="53250">
                                          <p:val>
                                            <p:fltVal val="9.0263"/>
                                          </p:val>
                                        </p:tav>
                                        <p:tav tm="56580">
                                          <p:val>
                                            <p:fltVal val="8.0373"/>
                                          </p:val>
                                        </p:tav>
                                        <p:tav tm="59900">
                                          <p:val>
                                            <p:fltVal val="7.0688"/>
                                          </p:val>
                                        </p:tav>
                                        <p:tav tm="63220">
                                          <p:val>
                                            <p:fltVal val="6.1264"/>
                                          </p:val>
                                        </p:tav>
                                        <p:tav tm="66540">
                                          <p:val>
                                            <p:fltVal val="5.2189"/>
                                          </p:val>
                                        </p:tav>
                                        <p:tav tm="69870">
                                          <p:val>
                                            <p:fltVal val="4.3528"/>
                                          </p:val>
                                        </p:tav>
                                        <p:tav tm="73190">
                                          <p:val>
                                            <p:fltVal val="3.5418"/>
                                          </p:val>
                                        </p:tav>
                                        <p:tav tm="76510">
                                          <p:val>
                                            <p:fltVal val="2.7922"/>
                                          </p:val>
                                        </p:tav>
                                        <p:tav tm="79830">
                                          <p:val>
                                            <p:fltVal val="2.1127"/>
                                          </p:val>
                                        </p:tav>
                                        <p:tav tm="83160">
                                          <p:val>
                                            <p:fltVal val="1.5104"/>
                                          </p:val>
                                        </p:tav>
                                        <p:tav tm="86480">
                                          <p:val>
                                            <p:fltVal val="0.9978"/>
                                          </p:val>
                                        </p:tav>
                                        <p:tav tm="89800">
                                          <p:val>
                                            <p:fltVal val="0.5817"/>
                                          </p:val>
                                        </p:tav>
                                        <p:tav tm="93120">
                                          <p:val>
                                            <p:fltVal val="0.2709"/>
                                          </p:val>
                                        </p:tav>
                                        <p:tav tm="96450">
                                          <p:val>
                                            <p:fltVal val="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27 0.08797 L -3.33333E-6 -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42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20" grpId="0">
        <p:bldAsOne/>
      </p:bldGraphic>
      <p:bldGraphic spid="20" grpId="1">
        <p:bldAsOne/>
      </p:bldGraphic>
      <p:bldGraphic spid="20" grpId="2">
        <p:bldAsOne/>
      </p:bldGraphic>
      <p:bldP spid="24" grpId="0" animBg="1"/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B5AAF4B-C50A-4230-A720-99FA801A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0" y="1277320"/>
            <a:ext cx="10515600" cy="4242145"/>
          </a:xfrm>
        </p:spPr>
        <p:txBody>
          <a:bodyPr/>
          <a:lstStyle/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3.929.760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medio per tabella = 7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3EA38E55-83C6-440C-AD93-9A0B913DD8AC}"/>
              </a:ext>
            </a:extLst>
          </p:cNvPr>
          <p:cNvGraphicFramePr>
            <a:graphicFrameLocks/>
          </p:cNvGraphicFramePr>
          <p:nvPr/>
        </p:nvGraphicFramePr>
        <p:xfrm>
          <a:off x="314812" y="2870801"/>
          <a:ext cx="4775888" cy="298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494AF3-F42F-461C-B2EB-E99FC8DD82E4}"/>
              </a:ext>
            </a:extLst>
          </p:cNvPr>
          <p:cNvSpPr txBox="1"/>
          <p:nvPr/>
        </p:nvSpPr>
        <p:spPr>
          <a:xfrm>
            <a:off x="587374" y="1159041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4B6B049-6A02-40CB-A044-146DA8A71874}"/>
              </a:ext>
            </a:extLst>
          </p:cNvPr>
          <p:cNvGraphicFramePr>
            <a:graphicFrameLocks/>
          </p:cNvGraphicFramePr>
          <p:nvPr/>
        </p:nvGraphicFramePr>
        <p:xfrm>
          <a:off x="5428958" y="2870801"/>
          <a:ext cx="4775888" cy="2982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6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A596657-B904-4480-A3AC-E6451870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 b="12276"/>
          <a:stretch/>
        </p:blipFill>
        <p:spPr>
          <a:xfrm rot="16200000">
            <a:off x="7672787" y="2341160"/>
            <a:ext cx="6860373" cy="2178053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2CB8C306-A6F2-4B81-93B8-6BFC649659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79766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494AF3-F42F-461C-B2EB-E99FC8DD82E4}"/>
              </a:ext>
            </a:extLst>
          </p:cNvPr>
          <p:cNvSpPr txBox="1"/>
          <p:nvPr/>
        </p:nvSpPr>
        <p:spPr>
          <a:xfrm>
            <a:off x="587374" y="1158241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Nulli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3E1B53-AF64-4CD9-9BEC-CCEDF221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BE79DD4A-256F-4D5E-8FFE-700B5A1CB94F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0A702B6A-1C8F-438D-9615-03B55AF89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42901"/>
              </p:ext>
            </p:extLst>
          </p:nvPr>
        </p:nvGraphicFramePr>
        <p:xfrm>
          <a:off x="379542" y="2020201"/>
          <a:ext cx="5027343" cy="327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CD12663A-C4E0-4C14-9956-8E9111123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99868"/>
              </p:ext>
            </p:extLst>
          </p:nvPr>
        </p:nvGraphicFramePr>
        <p:xfrm>
          <a:off x="5733419" y="2014306"/>
          <a:ext cx="4976887" cy="3278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999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2149B727-2A50-47EC-8F32-621D3F54D8B2}"/>
              </a:ext>
              <a:ext uri="{147F2762-F138-4A5C-976F-8EAC2B608ADB}">
                <a16:predDERef xmlns:a16="http://schemas.microsoft.com/office/drawing/2014/main" pred="{CED8475E-5B60-4234-966F-DF00AB46B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871398"/>
              </p:ext>
            </p:extLst>
          </p:nvPr>
        </p:nvGraphicFramePr>
        <p:xfrm>
          <a:off x="579781" y="2320096"/>
          <a:ext cx="4866861" cy="3625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itolo 1">
            <a:extLst>
              <a:ext uri="{FF2B5EF4-FFF2-40B4-BE49-F238E27FC236}">
                <a16:creationId xmlns:a16="http://schemas.microsoft.com/office/drawing/2014/main" id="{C3E879F2-244C-4FB8-8B28-F14731C701A6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10C792-74D4-4E34-BECA-E745B29819E6}"/>
              </a:ext>
            </a:extLst>
          </p:cNvPr>
          <p:cNvSpPr txBox="1"/>
          <p:nvPr/>
        </p:nvSpPr>
        <p:spPr>
          <a:xfrm>
            <a:off x="838200" y="158601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Valori Distinti</a:t>
            </a:r>
          </a:p>
        </p:txBody>
      </p:sp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AD7D65CA-CB75-4B8D-AC54-E6E399DA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145325"/>
              </p:ext>
            </p:extLst>
          </p:nvPr>
        </p:nvGraphicFramePr>
        <p:xfrm>
          <a:off x="6096001" y="2327911"/>
          <a:ext cx="5257798" cy="3625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egnaposto piè di pagina 1">
            <a:extLst>
              <a:ext uri="{FF2B5EF4-FFF2-40B4-BE49-F238E27FC236}">
                <a16:creationId xmlns:a16="http://schemas.microsoft.com/office/drawing/2014/main" id="{7679CACD-517E-4DDB-B1F8-9D6D1C6D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720A3CD3-CCAF-4ACA-914F-DD789BD21F31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4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3008F4-DBDA-48A9-97C9-9B33BF8CB40E}"/>
              </a:ext>
            </a:extLst>
          </p:cNvPr>
          <p:cNvSpPr txBox="1">
            <a:spLocks/>
          </p:cNvSpPr>
          <p:nvPr/>
        </p:nvSpPr>
        <p:spPr>
          <a:xfrm>
            <a:off x="1209261" y="2615854"/>
            <a:ext cx="10515600" cy="182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Le tabelle hanno una dimensione ridotta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media colonne: 4, media righe: 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Il numero dei valori nulli è relativamente basso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Scarsa variabilità di valori all’interno delle colonne e delle 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72663C3-4B32-4067-838A-2BD8D7AC60C2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37AA46-79F5-4044-AC4A-3BF92E4F14F0}"/>
              </a:ext>
            </a:extLst>
          </p:cNvPr>
          <p:cNvSpPr txBox="1"/>
          <p:nvPr/>
        </p:nvSpPr>
        <p:spPr>
          <a:xfrm>
            <a:off x="838200" y="171992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55F487B-B7FE-40BA-AA30-715EF3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905E6B4-B625-441C-9F73-23E62D48B320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A90930-4117-42E3-B9BA-785001EF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 DELL’ALGORITMO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C9ECE9F-D71E-42F7-841A-918F62E1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6922140" cy="4697895"/>
          </a:xfrm>
        </p:spPr>
        <p:txBody>
          <a:bodyPr anchor="ctr">
            <a:normAutofit/>
          </a:bodyPr>
          <a:lstStyle/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Classi e metodi principali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Librerie utilizzate</a:t>
            </a:r>
          </a:p>
          <a:p>
            <a:pPr lvl="1" algn="just"/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e algoritmo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Principali problemi riscontrati nell’implementazione</a:t>
            </a:r>
          </a:p>
          <a:p>
            <a:pPr algn="just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Valutazione sperimentale:</a:t>
            </a:r>
          </a:p>
          <a:p>
            <a:pPr lvl="1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Obiettivi e metriche di ciascun esperimento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71489E10-CDB1-41FB-9C25-E933F7A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8A4D6A42-249A-4334-88AD-FBA42B69CE6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4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8B5C36A1-3CD8-4F42-9BF4-3AB2EAE54B81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B03F56-A840-4282-9FDD-4A4985FE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38" y="1898034"/>
            <a:ext cx="7779909" cy="44040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638EBF-593E-42E2-85F8-DF79EB790E0F}"/>
              </a:ext>
            </a:extLst>
          </p:cNvPr>
          <p:cNvSpPr txBox="1"/>
          <p:nvPr/>
        </p:nvSpPr>
        <p:spPr>
          <a:xfrm flipH="1">
            <a:off x="744326" y="1333520"/>
            <a:ext cx="684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Java per il parser del dataset «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14" name="Segnaposto piè di pagina 1">
            <a:extLst>
              <a:ext uri="{FF2B5EF4-FFF2-40B4-BE49-F238E27FC236}">
                <a16:creationId xmlns:a16="http://schemas.microsoft.com/office/drawing/2014/main" id="{69FFA261-A379-4101-B332-9BB9FA4D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egnaposto numero diapositiva 2">
            <a:extLst>
              <a:ext uri="{FF2B5EF4-FFF2-40B4-BE49-F238E27FC236}">
                <a16:creationId xmlns:a16="http://schemas.microsoft.com/office/drawing/2014/main" id="{D7A4034C-E2BF-4C85-8901-3A54FA0A5EF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3EBA555-52C8-4541-8643-658D63393E05}"/>
              </a:ext>
            </a:extLst>
          </p:cNvPr>
          <p:cNvSpPr/>
          <p:nvPr/>
        </p:nvSpPr>
        <p:spPr>
          <a:xfrm>
            <a:off x="1473693" y="1801801"/>
            <a:ext cx="8078680" cy="459653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C476E77-1529-4ADB-9257-4033F330F997}"/>
              </a:ext>
            </a:extLst>
          </p:cNvPr>
          <p:cNvSpPr/>
          <p:nvPr/>
        </p:nvSpPr>
        <p:spPr>
          <a:xfrm>
            <a:off x="1855433" y="2645546"/>
            <a:ext cx="6152225" cy="199747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CE6FDCC-FCA5-4EAB-A8F5-C0BE9C6DAFB1}"/>
              </a:ext>
            </a:extLst>
          </p:cNvPr>
          <p:cNvSpPr/>
          <p:nvPr/>
        </p:nvSpPr>
        <p:spPr>
          <a:xfrm>
            <a:off x="1855433" y="5531096"/>
            <a:ext cx="1114010" cy="1949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3F976E6-DFEE-4B02-BE4A-EF6782401575}"/>
              </a:ext>
            </a:extLst>
          </p:cNvPr>
          <p:cNvSpPr/>
          <p:nvPr/>
        </p:nvSpPr>
        <p:spPr>
          <a:xfrm>
            <a:off x="2405849" y="3372186"/>
            <a:ext cx="761557" cy="173807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11AD392-BF21-46A7-BEE0-F5D057C49CCB}"/>
              </a:ext>
            </a:extLst>
          </p:cNvPr>
          <p:cNvSpPr/>
          <p:nvPr/>
        </p:nvSpPr>
        <p:spPr>
          <a:xfrm>
            <a:off x="2405849" y="3728556"/>
            <a:ext cx="931240" cy="18256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257CA8-FB94-4A87-8F77-58AD4A018D99}"/>
              </a:ext>
            </a:extLst>
          </p:cNvPr>
          <p:cNvSpPr/>
          <p:nvPr/>
        </p:nvSpPr>
        <p:spPr>
          <a:xfrm>
            <a:off x="2405849" y="3911118"/>
            <a:ext cx="931240" cy="18256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E1F0EEF-9ADA-46E1-BDE6-3291C17F77E8}"/>
              </a:ext>
            </a:extLst>
          </p:cNvPr>
          <p:cNvSpPr/>
          <p:nvPr/>
        </p:nvSpPr>
        <p:spPr>
          <a:xfrm>
            <a:off x="1855433" y="2627910"/>
            <a:ext cx="550416" cy="1949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3E121AA-DFB7-4AE1-9549-BB19A97697EC}"/>
              </a:ext>
            </a:extLst>
          </p:cNvPr>
          <p:cNvSpPr/>
          <p:nvPr/>
        </p:nvSpPr>
        <p:spPr>
          <a:xfrm>
            <a:off x="1855433" y="5522819"/>
            <a:ext cx="1114010" cy="1949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96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7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9E4E1AB-88A7-4EA0-804E-993A77CD2590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2F820DA-4B9B-4B0C-ADE8-2C380732C4E1}"/>
              </a:ext>
            </a:extLst>
          </p:cNvPr>
          <p:cNvCxnSpPr>
            <a:cxnSpLocks/>
          </p:cNvCxnSpPr>
          <p:nvPr/>
        </p:nvCxnSpPr>
        <p:spPr>
          <a:xfrm flipV="1">
            <a:off x="5946915" y="3124865"/>
            <a:ext cx="1961325" cy="88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04C56E6E-F29F-4B26-A2C7-E0F86800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9758"/>
              </p:ext>
            </p:extLst>
          </p:nvPr>
        </p:nvGraphicFramePr>
        <p:xfrm>
          <a:off x="8063718" y="4554110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Coordinates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F4A01C5-7CFD-40BD-A57C-FFC673CC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0767"/>
              </p:ext>
            </p:extLst>
          </p:nvPr>
        </p:nvGraphicFramePr>
        <p:xfrm>
          <a:off x="8063718" y="2573685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isHeader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cleanedText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ED08CD1-6880-4A0C-B8B9-2C7A316F8B58}"/>
              </a:ext>
            </a:extLst>
          </p:cNvPr>
          <p:cNvCxnSpPr>
            <a:cxnSpLocks/>
          </p:cNvCxnSpPr>
          <p:nvPr/>
        </p:nvCxnSpPr>
        <p:spPr>
          <a:xfrm>
            <a:off x="3872949" y="3795425"/>
            <a:ext cx="0" cy="644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ella 14">
            <a:extLst>
              <a:ext uri="{FF2B5EF4-FFF2-40B4-BE49-F238E27FC236}">
                <a16:creationId xmlns:a16="http://schemas.microsoft.com/office/drawing/2014/main" id="{94FBD6CB-8FFB-4ECC-9A03-76E5E516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59173"/>
              </p:ext>
            </p:extLst>
          </p:nvPr>
        </p:nvGraphicFramePr>
        <p:xfrm>
          <a:off x="2787375" y="4554110"/>
          <a:ext cx="2171148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1148">
                  <a:extLst>
                    <a:ext uri="{9D8B030D-6E8A-4147-A177-3AD203B41FA5}">
                      <a16:colId xmlns:a16="http://schemas.microsoft.com/office/drawing/2014/main" val="152036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MaxDimension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2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87620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8A3F914-2631-4BD4-8594-9859E2916E3A}"/>
              </a:ext>
            </a:extLst>
          </p:cNvPr>
          <p:cNvSpPr txBox="1"/>
          <p:nvPr/>
        </p:nvSpPr>
        <p:spPr>
          <a:xfrm flipH="1">
            <a:off x="6629400" y="2557762"/>
            <a:ext cx="1917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latin typeface="Calibri" panose="020F0502020204030204" pitchFamily="34" charset="0"/>
                <a:cs typeface="Calibri" panose="020F0502020204030204" pitchFamily="34" charset="0"/>
              </a:rPr>
              <a:t>Collection&lt;Cell&gt; </a:t>
            </a:r>
            <a:r>
              <a:rPr lang="it-IT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collectionCells</a:t>
            </a:r>
            <a:endParaRPr lang="it-IT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A44AE42-CF2A-496C-8B9E-CC2743A139E4}"/>
              </a:ext>
            </a:extLst>
          </p:cNvPr>
          <p:cNvSpPr txBox="1"/>
          <p:nvPr/>
        </p:nvSpPr>
        <p:spPr>
          <a:xfrm flipH="1">
            <a:off x="744326" y="1333520"/>
            <a:ext cx="684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 Java per ogni oggetto del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C53415F-0D15-4E46-93C5-0F58FF49E45B}"/>
              </a:ext>
            </a:extLst>
          </p:cNvPr>
          <p:cNvCxnSpPr>
            <a:cxnSpLocks/>
          </p:cNvCxnSpPr>
          <p:nvPr/>
        </p:nvCxnSpPr>
        <p:spPr>
          <a:xfrm>
            <a:off x="9113951" y="3795425"/>
            <a:ext cx="0" cy="644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ella 25">
            <a:extLst>
              <a:ext uri="{FF2B5EF4-FFF2-40B4-BE49-F238E27FC236}">
                <a16:creationId xmlns:a16="http://schemas.microsoft.com/office/drawing/2014/main" id="{B42B26D8-87DE-4237-B96A-4E388759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67719"/>
              </p:ext>
            </p:extLst>
          </p:nvPr>
        </p:nvGraphicFramePr>
        <p:xfrm>
          <a:off x="1950518" y="2568605"/>
          <a:ext cx="384486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44862">
                  <a:extLst>
                    <a:ext uri="{9D8B030D-6E8A-4147-A177-3AD203B41FA5}">
                      <a16:colId xmlns:a16="http://schemas.microsoft.com/office/drawing/2014/main" val="274873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it-IT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columnsMap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List&lt;Cell&gt;&gt;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4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createCells</a:t>
                      </a:r>
                      <a:r>
                        <a:rPr lang="it-I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24207"/>
                  </a:ext>
                </a:extLst>
              </a:tr>
            </a:tbl>
          </a:graphicData>
        </a:graphic>
      </p:graphicFrame>
      <p:sp>
        <p:nvSpPr>
          <p:cNvPr id="16" name="Segnaposto piè di pagina 1">
            <a:extLst>
              <a:ext uri="{FF2B5EF4-FFF2-40B4-BE49-F238E27FC236}">
                <a16:creationId xmlns:a16="http://schemas.microsoft.com/office/drawing/2014/main" id="{9966A772-81A2-4143-BCD2-269F42D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egnaposto numero diapositiva 2">
            <a:extLst>
              <a:ext uri="{FF2B5EF4-FFF2-40B4-BE49-F238E27FC236}">
                <a16:creationId xmlns:a16="http://schemas.microsoft.com/office/drawing/2014/main" id="{959693D8-AF5B-4536-9CE8-46A00244C152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0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9E4E1AB-88A7-4EA0-804E-993A77CD2590}"/>
              </a:ext>
            </a:extLst>
          </p:cNvPr>
          <p:cNvSpPr txBox="1">
            <a:spLocks/>
          </p:cNvSpPr>
          <p:nvPr/>
        </p:nvSpPr>
        <p:spPr>
          <a:xfrm>
            <a:off x="1209261" y="25060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 DELL’IMPLEMENTAZIONE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088F59-D196-4847-8187-478FAF58B2A5}"/>
              </a:ext>
            </a:extLst>
          </p:cNvPr>
          <p:cNvSpPr txBox="1"/>
          <p:nvPr/>
        </p:nvSpPr>
        <p:spPr>
          <a:xfrm flipH="1">
            <a:off x="776353" y="1598564"/>
            <a:ext cx="106392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per l’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Utilizzo della libreria Lucene (che indicizza documenti)</a:t>
            </a:r>
          </a:p>
          <a:p>
            <a:pPr lvl="2"/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I documenti sono rappresentati da colonne e le colonne sono costituite da celle.</a:t>
            </a:r>
          </a:p>
          <a:p>
            <a:pPr lvl="2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Si considerano come token i testi delle celle, che vengono portati in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LowerCase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Classe per il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Lettura dell’indice e selezione di tutti i documenti che fanno matching con la query.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Creazione e inizializzazione della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set2count: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	- chiave: id del documento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	- valore: numero di tokens.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Ordinamento per valore della mappa set2count.</a:t>
            </a:r>
          </a:p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	Selezione dei top-k documenti (scelta di k=3).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6832A76-23D4-40CA-8BEF-6BF208417C44}"/>
              </a:ext>
            </a:extLst>
          </p:cNvPr>
          <p:cNvCxnSpPr/>
          <p:nvPr/>
        </p:nvCxnSpPr>
        <p:spPr>
          <a:xfrm>
            <a:off x="2364413" y="2345635"/>
            <a:ext cx="0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A2D4F16B-A85D-4613-B548-EA59E4F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80E3BAB-A2C5-4604-BED1-EF950594E3F4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1DE4D3E-80C7-48B7-B8E5-B1B5A62C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Tre frecce al centro del bersaglio">
            <a:extLst>
              <a:ext uri="{FF2B5EF4-FFF2-40B4-BE49-F238E27FC236}">
                <a16:creationId xmlns:a16="http://schemas.microsoft.com/office/drawing/2014/main" id="{E19E28DB-6625-426F-8204-EF366A75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122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98C1D7-B3E7-45FC-BC11-C49DA8C1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508247" y="1750677"/>
            <a:ext cx="2625571" cy="79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i="1" dirty="0" err="1">
                <a:solidFill>
                  <a:srgbClr val="53000D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Obiettivi</a:t>
            </a:r>
            <a:endParaRPr lang="en-US" i="1" dirty="0">
              <a:solidFill>
                <a:srgbClr val="53000D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ID- Progetto #1 - S.V. PAPETTI, M.C. PASCALE e M. PASCALE</a:t>
            </a:r>
          </a:p>
        </p:txBody>
      </p:sp>
    </p:spTree>
    <p:extLst>
      <p:ext uri="{BB962C8B-B14F-4D97-AF65-F5344CB8AC3E}">
        <p14:creationId xmlns:p14="http://schemas.microsoft.com/office/powerpoint/2010/main" val="324658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318" y="423009"/>
            <a:ext cx="7434070" cy="143228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Principali problemi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6C8DBA-D7B5-4A9A-845B-43FBEA62A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-1266906" y="2188762"/>
            <a:ext cx="6860373" cy="248285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84F41A9-1FD1-42D9-847C-F68411E6C937}"/>
              </a:ext>
            </a:extLst>
          </p:cNvPr>
          <p:cNvSpPr txBox="1">
            <a:spLocks/>
          </p:cNvSpPr>
          <p:nvPr/>
        </p:nvSpPr>
        <p:spPr>
          <a:xfrm>
            <a:off x="4081317" y="1857672"/>
            <a:ext cx="7434071" cy="4339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Lettura del dataset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algn="just">
              <a:buNone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	-  parser del file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in oggetti Java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Soluzione: utilizzo della libreria Jackson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dei campi del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da considerare</a:t>
            </a:r>
          </a:p>
          <a:p>
            <a:pPr lvl="2" algn="just">
              <a:buFontTx/>
              <a:buChar char="-"/>
            </a:pP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Dimensione file (15 GB) e </a:t>
            </a:r>
            <a:r>
              <a:rPr lang="it-IT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di quando indicizzare:</a:t>
            </a:r>
          </a:p>
          <a:p>
            <a:pPr lvl="3" algn="just">
              <a:buFont typeface="Calibri" panose="020F0502020204030204" pitchFamily="34" charset="0"/>
              <a:buChar char="χ"/>
            </a:pPr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aver letto tutte le tabelle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la lettura (per ogni tabella)</a:t>
            </a:r>
          </a:p>
          <a:p>
            <a:pPr lvl="2" algn="just">
              <a:buFontTx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scelta di quando effettuare il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dell’indice:</a:t>
            </a:r>
          </a:p>
          <a:p>
            <a:pPr lvl="3" algn="just">
              <a:buFont typeface="Calibri" panose="020F0502020204030204" pitchFamily="34" charset="0"/>
              <a:buChar char="χ"/>
            </a:pPr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ogni tabella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un certo numero di tabelle (scelto: ogni 50.000)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CC3D5FCE-A5AB-49D9-8B52-8E64954B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F93E5B34-A11B-459F-BC62-F9991988D6C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3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FF51E2-169D-4F85-A842-E8413F66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E2A6FF-057A-4920-923D-05A12E99E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OBIETTIVI E METRICHE DEGLI ESPERIMENTI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71489E10-CDB1-41FB-9C25-E933F7A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ID- Progetto #1 - S.V. PAPETTI, M.C. PASCALE e M. PASCALE</a:t>
            </a:r>
            <a:endParaRPr lang="en-US"/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8A4D6A42-249A-4334-88AD-FBA42B69CE6D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76339FA2-4967-4E18-90F0-53040D30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15" y="1441450"/>
            <a:ext cx="6240713" cy="4697895"/>
          </a:xfrm>
        </p:spPr>
        <p:txBody>
          <a:bodyPr anchor="ctr">
            <a:normAutofit/>
          </a:bodyPr>
          <a:lstStyle/>
          <a:p>
            <a:pPr marL="342900" indent="-342900" algn="just"/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Obiettivo:</a:t>
            </a:r>
          </a:p>
          <a:p>
            <a:pPr marL="800100" lvl="1" indent="-342900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Valutare il costo dell’algoritmo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MergeList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per ciascuna query.</a:t>
            </a:r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Metrica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di valutazione dell’algoritmo: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</a:p>
          <a:p>
            <a:pPr marL="800100" lvl="1" indent="-342900" algn="just"/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TEMPO: tempo per accedere all’indice e per effettuare il merge. </a:t>
            </a:r>
            <a:endParaRPr lang="it-IT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2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FDDFE7F4-D06C-4075-950B-91D8FB5F5608}"/>
              </a:ext>
            </a:extLst>
          </p:cNvPr>
          <p:cNvSpPr txBox="1">
            <a:spLocks/>
          </p:cNvSpPr>
          <p:nvPr/>
        </p:nvSpPr>
        <p:spPr>
          <a:xfrm>
            <a:off x="1209261" y="175972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</a:t>
            </a:r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7670D99-172B-41C4-B324-22E6270DE7D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45E7123E-64FF-49B7-AB86-CA547320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08406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8802EA-6797-4018-8426-5794C7654AC1}"/>
              </a:ext>
            </a:extLst>
          </p:cNvPr>
          <p:cNvSpPr txBox="1"/>
          <p:nvPr/>
        </p:nvSpPr>
        <p:spPr>
          <a:xfrm>
            <a:off x="2350683" y="1246086"/>
            <a:ext cx="3525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1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36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2020547 -&gt; 36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2162046 -&gt; 16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2162053 -&gt; 12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2162049 -&gt; 9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2020551 -&gt; 8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2.977 secondi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EC7993F-64A0-4235-B974-F2F66DA7A8BF}"/>
              </a:ext>
            </a:extLst>
          </p:cNvPr>
          <p:cNvSpPr txBox="1"/>
          <p:nvPr/>
        </p:nvSpPr>
        <p:spPr>
          <a:xfrm>
            <a:off x="2350683" y="3892749"/>
            <a:ext cx="3520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3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58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1040725 -&gt; 58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513443 -&gt; 54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751459 -&gt; 54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1666055 -&gt; 53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i="0" dirty="0">
                <a:effectLst/>
                <a:latin typeface="Segoe UI" panose="020B0502040204020203" pitchFamily="34" charset="0"/>
              </a:rPr>
              <a:t>1032820 -&gt; 52</a:t>
            </a:r>
          </a:p>
          <a:p>
            <a:r>
              <a:rPr lang="it-IT" dirty="0">
                <a:latin typeface="Segoe UI" panose="020B0502040204020203" pitchFamily="34" charset="0"/>
              </a:rPr>
              <a:t>…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4.98 secondi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AA4BF0-E815-4F3F-AF8C-08C0E00A7801}"/>
              </a:ext>
            </a:extLst>
          </p:cNvPr>
          <p:cNvSpPr txBox="1"/>
          <p:nvPr/>
        </p:nvSpPr>
        <p:spPr>
          <a:xfrm>
            <a:off x="6665125" y="1246086"/>
            <a:ext cx="3520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34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911039 -&gt; 34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911045 -&gt; 33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1613327 -&gt; 23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i="0" dirty="0">
                <a:effectLst/>
                <a:latin typeface="Segoe UI" panose="020B0502040204020203" pitchFamily="34" charset="0"/>
              </a:rPr>
              <a:t>1613321 -&gt; 22</a:t>
            </a:r>
          </a:p>
          <a:p>
            <a:r>
              <a:rPr lang="it-IT" dirty="0">
                <a:latin typeface="Segoe UI" panose="020B0502040204020203" pitchFamily="34" charset="0"/>
              </a:rPr>
              <a:t>…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1616427 -&gt; 6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3.766 secondi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746799B-D8FC-4961-82C5-9DADBCBD1BC4}"/>
              </a:ext>
            </a:extLst>
          </p:cNvPr>
          <p:cNvSpPr txBox="1"/>
          <p:nvPr/>
        </p:nvSpPr>
        <p:spPr>
          <a:xfrm>
            <a:off x="6676882" y="3892749"/>
            <a:ext cx="3508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4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74 righe, con k=3: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35 -&gt; 74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1609985 -&gt; 74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127297 -&gt; 2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1 -&gt; 1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1596227 -&gt; 1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3.97 secondi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33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FDDFE7F4-D06C-4075-950B-91D8FB5F5608}"/>
              </a:ext>
            </a:extLst>
          </p:cNvPr>
          <p:cNvSpPr txBox="1">
            <a:spLocks/>
          </p:cNvSpPr>
          <p:nvPr/>
        </p:nvSpPr>
        <p:spPr>
          <a:xfrm>
            <a:off x="1209261" y="189224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Valutazione sperimentale</a:t>
            </a:r>
          </a:p>
        </p:txBody>
      </p:sp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7670D99-172B-41C4-B324-22E6270DE7D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45E7123E-64FF-49B7-AB86-CA547320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08406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7D0DF3-726C-4E1B-8DC6-D22252299212}"/>
              </a:ext>
            </a:extLst>
          </p:cNvPr>
          <p:cNvSpPr txBox="1"/>
          <p:nvPr/>
        </p:nvSpPr>
        <p:spPr>
          <a:xfrm>
            <a:off x="6682409" y="1656500"/>
            <a:ext cx="3520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6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3 righe, con k= 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1079190 -&gt; 3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0.266 secondi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D84276-2BC5-41A0-BCC9-760EFDA41995}"/>
              </a:ext>
            </a:extLst>
          </p:cNvPr>
          <p:cNvSpPr txBox="1"/>
          <p:nvPr/>
        </p:nvSpPr>
        <p:spPr>
          <a:xfrm>
            <a:off x="6682409" y="3333912"/>
            <a:ext cx="3718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</a:rPr>
              <a:t>Esperimento 7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query con 6101 righe, con k= 3:</a:t>
            </a:r>
            <a:br>
              <a:rPr lang="it-IT" dirty="0"/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1658829 -&gt; 6101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1733093 -&gt; 298</a:t>
            </a:r>
            <a:br>
              <a:rPr lang="it-IT" b="1" dirty="0">
                <a:solidFill>
                  <a:srgbClr val="00B050"/>
                </a:solidFill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150654 -&gt; 224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378149 -&gt; 220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375895 -&gt; 212</a:t>
            </a:r>
            <a:br>
              <a:rPr lang="it-IT" dirty="0"/>
            </a:br>
            <a:r>
              <a:rPr lang="it-IT" b="0" i="0" dirty="0">
                <a:effectLst/>
                <a:latin typeface="Segoe UI" panose="020B0502040204020203" pitchFamily="34" charset="0"/>
              </a:rPr>
              <a:t>Tempo impiegato: 354.381 secondi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E39423-2979-4046-BEB4-14BF90C8DDC0}"/>
              </a:ext>
            </a:extLst>
          </p:cNvPr>
          <p:cNvSpPr txBox="1"/>
          <p:nvPr/>
        </p:nvSpPr>
        <p:spPr>
          <a:xfrm flipH="1">
            <a:off x="1988902" y="2179750"/>
            <a:ext cx="3520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Esperimento 5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con 3 righe, con k=3: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131858 -&gt; 3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118640 -&gt; 1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238851 -&gt; 1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303434 -&gt; 1</a:t>
            </a:r>
          </a:p>
          <a:p>
            <a: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it-IT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379191 -&gt; 1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Tempo impiegato: 0.352 secondi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6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1852C-C807-428B-83B0-0A7C2F9A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010" y="1603904"/>
            <a:ext cx="6132990" cy="182509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4C70B-8ACD-4F23-A0F8-0D20BECC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5010" y="3429000"/>
            <a:ext cx="6132990" cy="1825095"/>
          </a:xfrm>
        </p:spPr>
        <p:txBody>
          <a:bodyPr>
            <a:noAutofit/>
          </a:bodyPr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D14B81FF-5190-4DA3-9598-ADDB76252B4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A90930-4117-42E3-B9BA-785001EF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0"/>
          <a:stretch/>
        </p:blipFill>
        <p:spPr>
          <a:xfrm>
            <a:off x="0" y="4038601"/>
            <a:ext cx="4636008" cy="2819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25EFB0-3D33-4E89-8506-A60E6052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6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BC9ECE9F-D71E-42F7-841A-918F62E1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673" y="440635"/>
            <a:ext cx="7077788" cy="5976730"/>
          </a:xfrm>
        </p:spPr>
        <p:txBody>
          <a:bodyPr anchor="ctr">
            <a:normAutofit/>
          </a:bodyPr>
          <a:lstStyle/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tabelle</a:t>
            </a:r>
          </a:p>
          <a:p>
            <a:pPr marL="457200" lvl="1" indent="0" algn="just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di colonne, righe e valori nulli: totale e medio </a:t>
            </a:r>
          </a:p>
          <a:p>
            <a:pPr marL="457200" lvl="1" indent="0" algn="just">
              <a:buNone/>
            </a:pPr>
            <a:endParaRPr lang="it-IT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Distribuzione colonne, righe, valori nulli e distinti</a:t>
            </a:r>
          </a:p>
        </p:txBody>
      </p: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AB3CD81D-3937-436A-BE3C-A6A8959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gnaposto numero diapositiva 2">
            <a:extLst>
              <a:ext uri="{FF2B5EF4-FFF2-40B4-BE49-F238E27FC236}">
                <a16:creationId xmlns:a16="http://schemas.microsoft.com/office/drawing/2014/main" id="{1F613EE7-F5BE-4EBB-8A32-2E9277D9F079}"/>
              </a:ext>
            </a:extLst>
          </p:cNvPr>
          <p:cNvSpPr txBox="1">
            <a:spLocks/>
          </p:cNvSpPr>
          <p:nvPr/>
        </p:nvSpPr>
        <p:spPr>
          <a:xfrm>
            <a:off x="8795730" y="63983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08F37563-C318-4691-BF8F-D8BD5D3C09DD}"/>
              </a:ext>
            </a:extLst>
          </p:cNvPr>
          <p:cNvSpPr txBox="1">
            <a:spLocks/>
          </p:cNvSpPr>
          <p:nvPr/>
        </p:nvSpPr>
        <p:spPr>
          <a:xfrm>
            <a:off x="7739675" y="503634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Tabelle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0" dirty="0">
                <a:latin typeface="Calibri" panose="020F0502020204030204" pitchFamily="34" charset="0"/>
                <a:cs typeface="Calibri" panose="020F0502020204030204" pitchFamily="34" charset="0"/>
              </a:rPr>
              <a:t>Numero totale = 550.271</a:t>
            </a:r>
          </a:p>
        </p:txBody>
      </p:sp>
    </p:spTree>
    <p:extLst>
      <p:ext uri="{BB962C8B-B14F-4D97-AF65-F5344CB8AC3E}">
        <p14:creationId xmlns:p14="http://schemas.microsoft.com/office/powerpoint/2010/main" val="358044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C3FE251F-9A07-4957-93C9-1BC4A29CA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65584"/>
              </p:ext>
            </p:extLst>
          </p:nvPr>
        </p:nvGraphicFramePr>
        <p:xfrm>
          <a:off x="668926" y="2159615"/>
          <a:ext cx="5286045" cy="386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2B5E469F-1D60-427E-B8BE-D129EF7F8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81327"/>
              </p:ext>
            </p:extLst>
          </p:nvPr>
        </p:nvGraphicFramePr>
        <p:xfrm>
          <a:off x="1901412" y="2797987"/>
          <a:ext cx="8389176" cy="320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610052" y="1353786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Colonne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F45A2C-583A-449B-B571-7BB58465384D}"/>
              </a:ext>
            </a:extLst>
          </p:cNvPr>
          <p:cNvSpPr txBox="1"/>
          <p:nvPr/>
        </p:nvSpPr>
        <p:spPr>
          <a:xfrm>
            <a:off x="4177558" y="2369073"/>
            <a:ext cx="383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C7F60C0-3950-4AF7-AC2A-A749350A2140}"/>
              </a:ext>
            </a:extLst>
          </p:cNvPr>
          <p:cNvSpPr/>
          <p:nvPr/>
        </p:nvSpPr>
        <p:spPr>
          <a:xfrm>
            <a:off x="6937280" y="3331679"/>
            <a:ext cx="286344" cy="23096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DC39C20-3C39-479A-B3EF-B42645729C69}"/>
              </a:ext>
            </a:extLst>
          </p:cNvPr>
          <p:cNvSpPr txBox="1"/>
          <p:nvPr/>
        </p:nvSpPr>
        <p:spPr>
          <a:xfrm>
            <a:off x="6799470" y="299710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457359" y="2997106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59BA034-65C9-41AA-8DB4-FD46946F1736}"/>
              </a:ext>
            </a:extLst>
          </p:cNvPr>
          <p:cNvSpPr txBox="1"/>
          <p:nvPr/>
        </p:nvSpPr>
        <p:spPr>
          <a:xfrm>
            <a:off x="8283918" y="3429000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4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FB19428-6AC0-41A6-9FDF-760B123B6795}"/>
              </a:ext>
            </a:extLst>
          </p:cNvPr>
          <p:cNvSpPr txBox="1"/>
          <p:nvPr/>
        </p:nvSpPr>
        <p:spPr>
          <a:xfrm>
            <a:off x="7150979" y="2279049"/>
            <a:ext cx="383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AA9CCA-BAEA-4237-8C3D-21D511BAEA5F}"/>
              </a:ext>
            </a:extLst>
          </p:cNvPr>
          <p:cNvGrpSpPr/>
          <p:nvPr/>
        </p:nvGrpSpPr>
        <p:grpSpPr>
          <a:xfrm>
            <a:off x="6299904" y="2761216"/>
            <a:ext cx="5157787" cy="3151894"/>
            <a:chOff x="6299904" y="2761216"/>
            <a:chExt cx="5157787" cy="3151894"/>
          </a:xfrm>
        </p:grpSpPr>
        <p:graphicFrame>
          <p:nvGraphicFramePr>
            <p:cNvPr id="19" name="Grafico 18">
              <a:extLst>
                <a:ext uri="{FF2B5EF4-FFF2-40B4-BE49-F238E27FC236}">
                  <a16:creationId xmlns:a16="http://schemas.microsoft.com/office/drawing/2014/main" id="{8ACAD298-4672-4F3E-856F-ABFB53B199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0453059"/>
                </p:ext>
              </p:extLst>
            </p:nvPr>
          </p:nvGraphicFramePr>
          <p:xfrm>
            <a:off x="6299904" y="2761216"/>
            <a:ext cx="5157787" cy="3151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A08457D6-43CD-454C-8417-950D79E69298}"/>
                </a:ext>
              </a:extLst>
            </p:cNvPr>
            <p:cNvSpPr/>
            <p:nvPr/>
          </p:nvSpPr>
          <p:spPr>
            <a:xfrm>
              <a:off x="7421003" y="5624604"/>
              <a:ext cx="238285" cy="27175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15F74C9-6130-4166-BBA7-FC45D60CCD01}"/>
              </a:ext>
            </a:extLst>
          </p:cNvPr>
          <p:cNvCxnSpPr>
            <a:cxnSpLocks/>
          </p:cNvCxnSpPr>
          <p:nvPr/>
        </p:nvCxnSpPr>
        <p:spPr>
          <a:xfrm flipV="1">
            <a:off x="1369311" y="2797987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20" grpId="0">
        <p:bldAsOne/>
      </p:bldGraphic>
      <p:bldP spid="22" grpId="0"/>
      <p:bldP spid="24" grpId="0" animBg="1"/>
      <p:bldP spid="25" grpId="0"/>
      <p:bldP spid="27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610052" y="1353786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Colonne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DBCCBD1A-8761-4F6B-BA0B-64B9EA2B19AD}"/>
              </a:ext>
            </a:extLst>
          </p:cNvPr>
          <p:cNvGraphicFramePr>
            <a:graphicFrameLocks/>
          </p:cNvGraphicFramePr>
          <p:nvPr/>
        </p:nvGraphicFramePr>
        <p:xfrm>
          <a:off x="6397650" y="2314886"/>
          <a:ext cx="5286045" cy="386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C7079D7-A00A-4D28-B945-2996EAA93E46}"/>
              </a:ext>
            </a:extLst>
          </p:cNvPr>
          <p:cNvCxnSpPr>
            <a:cxnSpLocks/>
          </p:cNvCxnSpPr>
          <p:nvPr/>
        </p:nvCxnSpPr>
        <p:spPr>
          <a:xfrm flipV="1">
            <a:off x="7147541" y="3072373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4319B4-C01B-4662-97FF-7DEBED04DF3E}"/>
              </a:ext>
            </a:extLst>
          </p:cNvPr>
          <p:cNvSpPr txBox="1"/>
          <p:nvPr/>
        </p:nvSpPr>
        <p:spPr>
          <a:xfrm>
            <a:off x="7183915" y="3095583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2B5E469F-1D60-427E-B8BE-D129EF7F8558}"/>
              </a:ext>
            </a:extLst>
          </p:cNvPr>
          <p:cNvGraphicFramePr>
            <a:graphicFrameLocks/>
          </p:cNvGraphicFramePr>
          <p:nvPr/>
        </p:nvGraphicFramePr>
        <p:xfrm>
          <a:off x="555414" y="2921499"/>
          <a:ext cx="5178401" cy="325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80EEF501-3D7F-44F1-8F83-2B663FB7E0A4}"/>
              </a:ext>
            </a:extLst>
          </p:cNvPr>
          <p:cNvGraphicFramePr>
            <a:graphicFrameLocks/>
          </p:cNvGraphicFramePr>
          <p:nvPr/>
        </p:nvGraphicFramePr>
        <p:xfrm>
          <a:off x="555414" y="2907622"/>
          <a:ext cx="5157787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F45A2C-583A-449B-B571-7BB58465384D}"/>
              </a:ext>
            </a:extLst>
          </p:cNvPr>
          <p:cNvSpPr txBox="1"/>
          <p:nvPr/>
        </p:nvSpPr>
        <p:spPr>
          <a:xfrm>
            <a:off x="1334633" y="2424881"/>
            <a:ext cx="383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C7F60C0-3950-4AF7-AC2A-A749350A2140}"/>
              </a:ext>
            </a:extLst>
          </p:cNvPr>
          <p:cNvSpPr/>
          <p:nvPr/>
        </p:nvSpPr>
        <p:spPr>
          <a:xfrm>
            <a:off x="1188312" y="3394027"/>
            <a:ext cx="312013" cy="24386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DC39C20-3C39-479A-B3EF-B42645729C69}"/>
              </a:ext>
            </a:extLst>
          </p:cNvPr>
          <p:cNvSpPr txBox="1"/>
          <p:nvPr/>
        </p:nvSpPr>
        <p:spPr>
          <a:xfrm>
            <a:off x="1034996" y="3072373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DD6402C-B560-4075-855D-0FBBC19437F8}"/>
              </a:ext>
            </a:extLst>
          </p:cNvPr>
          <p:cNvCxnSpPr>
            <a:cxnSpLocks/>
          </p:cNvCxnSpPr>
          <p:nvPr/>
        </p:nvCxnSpPr>
        <p:spPr>
          <a:xfrm flipV="1">
            <a:off x="1242742" y="3079311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279116" y="309831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453EDC5-DD8B-4540-BCA9-E1665E0E29D6}"/>
              </a:ext>
            </a:extLst>
          </p:cNvPr>
          <p:cNvSpPr txBox="1"/>
          <p:nvPr/>
        </p:nvSpPr>
        <p:spPr>
          <a:xfrm>
            <a:off x="9917246" y="3577896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= 4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3E76E9-45CA-45C6-9D0D-8A94A501EF96}"/>
              </a:ext>
            </a:extLst>
          </p:cNvPr>
          <p:cNvSpPr txBox="1"/>
          <p:nvPr/>
        </p:nvSpPr>
        <p:spPr>
          <a:xfrm>
            <a:off x="9917245" y="4025571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= 3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59BA034-65C9-41AA-8DB4-FD46946F1736}"/>
              </a:ext>
            </a:extLst>
          </p:cNvPr>
          <p:cNvSpPr txBox="1"/>
          <p:nvPr/>
        </p:nvSpPr>
        <p:spPr>
          <a:xfrm>
            <a:off x="9929083" y="316005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4 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8C1F894-63F7-4486-A8F4-4D04E52A1C34}"/>
              </a:ext>
            </a:extLst>
          </p:cNvPr>
          <p:cNvSpPr/>
          <p:nvPr/>
        </p:nvSpPr>
        <p:spPr>
          <a:xfrm>
            <a:off x="678829" y="2763435"/>
            <a:ext cx="1311563" cy="348958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5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20" grpId="0">
        <p:bldAsOne/>
      </p:bldGraphic>
      <p:bldGraphic spid="21" grpId="0">
        <p:bldAsOne/>
      </p:bldGraphic>
      <p:bldP spid="24" grpId="0" animBg="1"/>
      <p:bldP spid="25" grpId="0"/>
      <p:bldP spid="27" grpId="0"/>
      <p:bldP spid="27" grpId="1"/>
      <p:bldP spid="29" grpId="0"/>
      <p:bldP spid="30" grpId="0"/>
      <p:bldP spid="31" grpId="0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610052" y="1353786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Colonne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DBCCBD1A-8761-4F6B-BA0B-64B9EA2B19AD}"/>
              </a:ext>
            </a:extLst>
          </p:cNvPr>
          <p:cNvGraphicFramePr>
            <a:graphicFrameLocks/>
          </p:cNvGraphicFramePr>
          <p:nvPr/>
        </p:nvGraphicFramePr>
        <p:xfrm>
          <a:off x="6397650" y="2314886"/>
          <a:ext cx="5286045" cy="386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C7079D7-A00A-4D28-B945-2996EAA93E46}"/>
              </a:ext>
            </a:extLst>
          </p:cNvPr>
          <p:cNvCxnSpPr>
            <a:cxnSpLocks/>
          </p:cNvCxnSpPr>
          <p:nvPr/>
        </p:nvCxnSpPr>
        <p:spPr>
          <a:xfrm flipV="1">
            <a:off x="7147541" y="3072373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4319B4-C01B-4662-97FF-7DEBED04DF3E}"/>
              </a:ext>
            </a:extLst>
          </p:cNvPr>
          <p:cNvSpPr txBox="1"/>
          <p:nvPr/>
        </p:nvSpPr>
        <p:spPr>
          <a:xfrm>
            <a:off x="7183915" y="3095583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2B5E469F-1D60-427E-B8BE-D129EF7F8558}"/>
              </a:ext>
            </a:extLst>
          </p:cNvPr>
          <p:cNvGraphicFramePr>
            <a:graphicFrameLocks/>
          </p:cNvGraphicFramePr>
          <p:nvPr/>
        </p:nvGraphicFramePr>
        <p:xfrm>
          <a:off x="555414" y="2921499"/>
          <a:ext cx="5178401" cy="325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80EEF501-3D7F-44F1-8F83-2B663FB7E0A4}"/>
              </a:ext>
            </a:extLst>
          </p:cNvPr>
          <p:cNvGraphicFramePr>
            <a:graphicFrameLocks/>
          </p:cNvGraphicFramePr>
          <p:nvPr/>
        </p:nvGraphicFramePr>
        <p:xfrm>
          <a:off x="555414" y="2907622"/>
          <a:ext cx="5157787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F45A2C-583A-449B-B571-7BB58465384D}"/>
              </a:ext>
            </a:extLst>
          </p:cNvPr>
          <p:cNvSpPr txBox="1"/>
          <p:nvPr/>
        </p:nvSpPr>
        <p:spPr>
          <a:xfrm>
            <a:off x="1334633" y="2424881"/>
            <a:ext cx="383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C7F60C0-3950-4AF7-AC2A-A749350A2140}"/>
              </a:ext>
            </a:extLst>
          </p:cNvPr>
          <p:cNvSpPr/>
          <p:nvPr/>
        </p:nvSpPr>
        <p:spPr>
          <a:xfrm>
            <a:off x="1188312" y="3394027"/>
            <a:ext cx="312013" cy="24386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DC39C20-3C39-479A-B3EF-B42645729C69}"/>
              </a:ext>
            </a:extLst>
          </p:cNvPr>
          <p:cNvSpPr txBox="1"/>
          <p:nvPr/>
        </p:nvSpPr>
        <p:spPr>
          <a:xfrm>
            <a:off x="1034996" y="3072373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DD6402C-B560-4075-855D-0FBBC19437F8}"/>
              </a:ext>
            </a:extLst>
          </p:cNvPr>
          <p:cNvCxnSpPr>
            <a:cxnSpLocks/>
          </p:cNvCxnSpPr>
          <p:nvPr/>
        </p:nvCxnSpPr>
        <p:spPr>
          <a:xfrm flipV="1">
            <a:off x="1242742" y="3079311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279116" y="309831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453EDC5-DD8B-4540-BCA9-E1665E0E29D6}"/>
              </a:ext>
            </a:extLst>
          </p:cNvPr>
          <p:cNvSpPr txBox="1"/>
          <p:nvPr/>
        </p:nvSpPr>
        <p:spPr>
          <a:xfrm>
            <a:off x="9917246" y="3577896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= 4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3E76E9-45CA-45C6-9D0D-8A94A501EF96}"/>
              </a:ext>
            </a:extLst>
          </p:cNvPr>
          <p:cNvSpPr txBox="1"/>
          <p:nvPr/>
        </p:nvSpPr>
        <p:spPr>
          <a:xfrm>
            <a:off x="9917245" y="4025571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= 3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59BA034-65C9-41AA-8DB4-FD46946F1736}"/>
              </a:ext>
            </a:extLst>
          </p:cNvPr>
          <p:cNvSpPr txBox="1"/>
          <p:nvPr/>
        </p:nvSpPr>
        <p:spPr>
          <a:xfrm>
            <a:off x="9929083" y="316005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4 </a:t>
            </a:r>
          </a:p>
        </p:txBody>
      </p:sp>
    </p:spTree>
    <p:extLst>
      <p:ext uri="{BB962C8B-B14F-4D97-AF65-F5344CB8AC3E}">
        <p14:creationId xmlns:p14="http://schemas.microsoft.com/office/powerpoint/2010/main" val="32575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20" grpId="0">
        <p:bldAsOne/>
      </p:bldGraphic>
      <p:bldGraphic spid="21" grpId="0">
        <p:bldAsOne/>
      </p:bldGraphic>
      <p:bldP spid="24" grpId="0" animBg="1"/>
      <p:bldP spid="25" grpId="0"/>
      <p:bldP spid="27" grpId="0"/>
      <p:bldP spid="27" grpId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610052" y="1353786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Colonne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DBCCBD1A-8761-4F6B-BA0B-64B9EA2B19AD}"/>
              </a:ext>
            </a:extLst>
          </p:cNvPr>
          <p:cNvGraphicFramePr>
            <a:graphicFrameLocks/>
          </p:cNvGraphicFramePr>
          <p:nvPr/>
        </p:nvGraphicFramePr>
        <p:xfrm>
          <a:off x="6397650" y="2314886"/>
          <a:ext cx="5286045" cy="386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C7079D7-A00A-4D28-B945-2996EAA93E46}"/>
              </a:ext>
            </a:extLst>
          </p:cNvPr>
          <p:cNvCxnSpPr>
            <a:cxnSpLocks/>
          </p:cNvCxnSpPr>
          <p:nvPr/>
        </p:nvCxnSpPr>
        <p:spPr>
          <a:xfrm flipV="1">
            <a:off x="7147541" y="3072373"/>
            <a:ext cx="0" cy="29564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4319B4-C01B-4662-97FF-7DEBED04DF3E}"/>
              </a:ext>
            </a:extLst>
          </p:cNvPr>
          <p:cNvSpPr txBox="1"/>
          <p:nvPr/>
        </p:nvSpPr>
        <p:spPr>
          <a:xfrm>
            <a:off x="7183915" y="3095583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2B5E469F-1D60-427E-B8BE-D129EF7F8558}"/>
              </a:ext>
            </a:extLst>
          </p:cNvPr>
          <p:cNvGraphicFramePr>
            <a:graphicFrameLocks/>
          </p:cNvGraphicFramePr>
          <p:nvPr/>
        </p:nvGraphicFramePr>
        <p:xfrm>
          <a:off x="555414" y="2921499"/>
          <a:ext cx="5178401" cy="325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80EEF501-3D7F-44F1-8F83-2B663FB7E0A4}"/>
              </a:ext>
            </a:extLst>
          </p:cNvPr>
          <p:cNvGraphicFramePr>
            <a:graphicFrameLocks/>
          </p:cNvGraphicFramePr>
          <p:nvPr/>
        </p:nvGraphicFramePr>
        <p:xfrm>
          <a:off x="555414" y="2907622"/>
          <a:ext cx="5157787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F45A2C-583A-449B-B571-7BB58465384D}"/>
              </a:ext>
            </a:extLst>
          </p:cNvPr>
          <p:cNvSpPr txBox="1"/>
          <p:nvPr/>
        </p:nvSpPr>
        <p:spPr>
          <a:xfrm>
            <a:off x="1334633" y="2424881"/>
            <a:ext cx="383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COLONNE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DC39C20-3C39-479A-B3EF-B42645729C69}"/>
              </a:ext>
            </a:extLst>
          </p:cNvPr>
          <p:cNvSpPr txBox="1"/>
          <p:nvPr/>
        </p:nvSpPr>
        <p:spPr>
          <a:xfrm>
            <a:off x="1034996" y="3072373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DD6402C-B560-4075-855D-0FBBC19437F8}"/>
              </a:ext>
            </a:extLst>
          </p:cNvPr>
          <p:cNvCxnSpPr>
            <a:cxnSpLocks/>
          </p:cNvCxnSpPr>
          <p:nvPr/>
        </p:nvCxnSpPr>
        <p:spPr>
          <a:xfrm flipV="1">
            <a:off x="1242742" y="3079311"/>
            <a:ext cx="0" cy="2956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279116" y="309831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453EDC5-DD8B-4540-BCA9-E1665E0E29D6}"/>
              </a:ext>
            </a:extLst>
          </p:cNvPr>
          <p:cNvSpPr txBox="1"/>
          <p:nvPr/>
        </p:nvSpPr>
        <p:spPr>
          <a:xfrm>
            <a:off x="9917246" y="3577896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= 4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F3E76E9-45CA-45C6-9D0D-8A94A501EF96}"/>
              </a:ext>
            </a:extLst>
          </p:cNvPr>
          <p:cNvSpPr txBox="1"/>
          <p:nvPr/>
        </p:nvSpPr>
        <p:spPr>
          <a:xfrm>
            <a:off x="9917245" y="4025571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= 3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59BA034-65C9-41AA-8DB4-FD46946F1736}"/>
              </a:ext>
            </a:extLst>
          </p:cNvPr>
          <p:cNvSpPr txBox="1"/>
          <p:nvPr/>
        </p:nvSpPr>
        <p:spPr>
          <a:xfrm>
            <a:off x="9929083" y="3160059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4 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85CF9E3-4E1B-40F1-BD1D-D1C8C9ADB3CA}"/>
              </a:ext>
            </a:extLst>
          </p:cNvPr>
          <p:cNvSpPr/>
          <p:nvPr/>
        </p:nvSpPr>
        <p:spPr>
          <a:xfrm>
            <a:off x="1222128" y="3481226"/>
            <a:ext cx="243840" cy="233934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3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20" grpId="0">
        <p:bldAsOne/>
      </p:bldGraphic>
      <p:bldGraphic spid="21" grpId="0">
        <p:bldAsOne/>
      </p:bldGraphic>
      <p:bldP spid="25" grpId="0"/>
      <p:bldP spid="27" grpId="0"/>
      <p:bldP spid="29" grpId="0"/>
      <p:bldP spid="30" grpId="0"/>
      <p:bldP spid="31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610052" y="1353786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4319B4-C01B-4662-97FF-7DEBED04DF3E}"/>
              </a:ext>
            </a:extLst>
          </p:cNvPr>
          <p:cNvSpPr txBox="1"/>
          <p:nvPr/>
        </p:nvSpPr>
        <p:spPr>
          <a:xfrm>
            <a:off x="6657876" y="310558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118465" y="310323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7BE9B9D-88D5-46F2-8774-A8AFFC061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977115"/>
              </p:ext>
            </p:extLst>
          </p:nvPr>
        </p:nvGraphicFramePr>
        <p:xfrm>
          <a:off x="5938291" y="2411814"/>
          <a:ext cx="5714878" cy="373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Grafico 29">
            <a:extLst>
              <a:ext uri="{FF2B5EF4-FFF2-40B4-BE49-F238E27FC236}">
                <a16:creationId xmlns:a16="http://schemas.microsoft.com/office/drawing/2014/main" id="{D75F57BD-58D1-42AB-8BAB-D90CF58CF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03102"/>
              </p:ext>
            </p:extLst>
          </p:nvPr>
        </p:nvGraphicFramePr>
        <p:xfrm>
          <a:off x="501378" y="2993912"/>
          <a:ext cx="5109197" cy="303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Grafico 30">
            <a:extLst>
              <a:ext uri="{FF2B5EF4-FFF2-40B4-BE49-F238E27FC236}">
                <a16:creationId xmlns:a16="http://schemas.microsoft.com/office/drawing/2014/main" id="{80936936-385C-4837-929A-69A637CB4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212969"/>
              </p:ext>
            </p:extLst>
          </p:nvPr>
        </p:nvGraphicFramePr>
        <p:xfrm>
          <a:off x="501378" y="2993912"/>
          <a:ext cx="5095074" cy="315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F58C1A7-80AF-44D4-95DA-9F1369A049CE}"/>
              </a:ext>
            </a:extLst>
          </p:cNvPr>
          <p:cNvSpPr txBox="1"/>
          <p:nvPr/>
        </p:nvSpPr>
        <p:spPr>
          <a:xfrm>
            <a:off x="1281301" y="2546314"/>
            <a:ext cx="3529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RIGHE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C1725EF-5DE8-40BD-886A-4D9CAE872E22}"/>
              </a:ext>
            </a:extLst>
          </p:cNvPr>
          <p:cNvSpPr/>
          <p:nvPr/>
        </p:nvSpPr>
        <p:spPr>
          <a:xfrm>
            <a:off x="1888643" y="3393349"/>
            <a:ext cx="251460" cy="23862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E5326C4-62D7-490C-AF30-8E241D2DA0C5}"/>
              </a:ext>
            </a:extLst>
          </p:cNvPr>
          <p:cNvSpPr txBox="1"/>
          <p:nvPr/>
        </p:nvSpPr>
        <p:spPr>
          <a:xfrm>
            <a:off x="1690523" y="308557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C7079D7-A00A-4D28-B945-2996EAA93E46}"/>
              </a:ext>
            </a:extLst>
          </p:cNvPr>
          <p:cNvCxnSpPr>
            <a:cxnSpLocks/>
          </p:cNvCxnSpPr>
          <p:nvPr/>
        </p:nvCxnSpPr>
        <p:spPr>
          <a:xfrm flipV="1">
            <a:off x="6559088" y="2993912"/>
            <a:ext cx="0" cy="295643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DD6402C-B560-4075-855D-0FBBC19437F8}"/>
              </a:ext>
            </a:extLst>
          </p:cNvPr>
          <p:cNvCxnSpPr>
            <a:cxnSpLocks/>
          </p:cNvCxnSpPr>
          <p:nvPr/>
        </p:nvCxnSpPr>
        <p:spPr>
          <a:xfrm flipV="1">
            <a:off x="1058604" y="2993911"/>
            <a:ext cx="0" cy="295643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9FF1EBE-3A71-4324-B244-D3C0AAC69907}"/>
              </a:ext>
            </a:extLst>
          </p:cNvPr>
          <p:cNvSpPr txBox="1"/>
          <p:nvPr/>
        </p:nvSpPr>
        <p:spPr>
          <a:xfrm>
            <a:off x="9917927" y="3780991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= 4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FEFD8B1-20C8-4A8B-99BD-CE958263D460}"/>
              </a:ext>
            </a:extLst>
          </p:cNvPr>
          <p:cNvSpPr txBox="1"/>
          <p:nvPr/>
        </p:nvSpPr>
        <p:spPr>
          <a:xfrm>
            <a:off x="9950471" y="4278691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= 6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2956AAA-0942-4D19-A220-2868B6F5AFB4}"/>
              </a:ext>
            </a:extLst>
          </p:cNvPr>
          <p:cNvSpPr txBox="1"/>
          <p:nvPr/>
        </p:nvSpPr>
        <p:spPr>
          <a:xfrm>
            <a:off x="9917927" y="3239460"/>
            <a:ext cx="118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17 </a:t>
            </a:r>
          </a:p>
        </p:txBody>
      </p:sp>
    </p:spTree>
    <p:extLst>
      <p:ext uri="{BB962C8B-B14F-4D97-AF65-F5344CB8AC3E}">
        <p14:creationId xmlns:p14="http://schemas.microsoft.com/office/powerpoint/2010/main" val="356278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7" grpId="1"/>
      <p:bldGraphic spid="30" grpId="0">
        <p:bldAsOne/>
      </p:bldGraphic>
      <p:bldGraphic spid="31" grpId="0">
        <p:bldAsOne/>
      </p:bldGraphic>
      <p:bldP spid="33" grpId="0" animBg="1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rafico 30">
            <a:extLst>
              <a:ext uri="{FF2B5EF4-FFF2-40B4-BE49-F238E27FC236}">
                <a16:creationId xmlns:a16="http://schemas.microsoft.com/office/drawing/2014/main" id="{80936936-385C-4837-929A-69A637CB4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491517"/>
              </p:ext>
            </p:extLst>
          </p:nvPr>
        </p:nvGraphicFramePr>
        <p:xfrm>
          <a:off x="614291" y="1631335"/>
          <a:ext cx="4336952" cy="257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736B4DBC-C319-4F35-AFA3-AE4466CCEC3A}"/>
              </a:ext>
            </a:extLst>
          </p:cNvPr>
          <p:cNvSpPr txBox="1">
            <a:spLocks/>
          </p:cNvSpPr>
          <p:nvPr/>
        </p:nvSpPr>
        <p:spPr>
          <a:xfrm>
            <a:off x="1209261" y="277106"/>
            <a:ext cx="10840278" cy="107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Caratteristiche del dataset </a:t>
            </a:r>
            <a:r>
              <a:rPr lang="it-IT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tables.json</a:t>
            </a:r>
            <a:endParaRPr lang="it-IT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08984E8F-365D-4102-8D1D-E25B88B3F3A5}"/>
              </a:ext>
            </a:extLst>
          </p:cNvPr>
          <p:cNvSpPr txBox="1">
            <a:spLocks/>
          </p:cNvSpPr>
          <p:nvPr/>
        </p:nvSpPr>
        <p:spPr>
          <a:xfrm>
            <a:off x="142461" y="-34421"/>
            <a:ext cx="5286045" cy="1036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Numero totale = 2.378.526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CC0AE7-0C94-4D6D-A9E7-F3DC480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730" y="63983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1531EA18-FBD9-4535-ABFB-8B31BC4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70" y="6424127"/>
            <a:ext cx="77724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ID- Progetto #1 - S.V. PAPETTI, M.C. PASCALE e M. PASCALE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4319B4-C01B-4662-97FF-7DEBED04DF3E}"/>
              </a:ext>
            </a:extLst>
          </p:cNvPr>
          <p:cNvSpPr txBox="1"/>
          <p:nvPr/>
        </p:nvSpPr>
        <p:spPr>
          <a:xfrm>
            <a:off x="1258416" y="4801261"/>
            <a:ext cx="76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976DBA-CE8B-40C8-86F0-F3B56FBB8F3F}"/>
              </a:ext>
            </a:extLst>
          </p:cNvPr>
          <p:cNvSpPr txBox="1"/>
          <p:nvPr/>
        </p:nvSpPr>
        <p:spPr>
          <a:xfrm>
            <a:off x="1155918" y="1870570"/>
            <a:ext cx="102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7BE9B9D-88D5-46F2-8774-A8AFFC061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133091"/>
              </p:ext>
            </p:extLst>
          </p:nvPr>
        </p:nvGraphicFramePr>
        <p:xfrm>
          <a:off x="493722" y="4005521"/>
          <a:ext cx="4244395" cy="263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Grafico 29">
            <a:extLst>
              <a:ext uri="{FF2B5EF4-FFF2-40B4-BE49-F238E27FC236}">
                <a16:creationId xmlns:a16="http://schemas.microsoft.com/office/drawing/2014/main" id="{D75F57BD-58D1-42AB-8BAB-D90CF58CF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69235"/>
              </p:ext>
            </p:extLst>
          </p:nvPr>
        </p:nvGraphicFramePr>
        <p:xfrm>
          <a:off x="5891443" y="1870570"/>
          <a:ext cx="4411225" cy="245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F58C1A7-80AF-44D4-95DA-9F1369A049CE}"/>
              </a:ext>
            </a:extLst>
          </p:cNvPr>
          <p:cNvSpPr txBox="1"/>
          <p:nvPr/>
        </p:nvSpPr>
        <p:spPr>
          <a:xfrm>
            <a:off x="1318754" y="1313649"/>
            <a:ext cx="300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600" b="1" i="0" u="none" strike="noStrike" kern="1200" spc="0" baseline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en-US" sz="16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DEL NUMERO DI RIGHE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C1725EF-5DE8-40BD-886A-4D9CAE872E22}"/>
              </a:ext>
            </a:extLst>
          </p:cNvPr>
          <p:cNvSpPr/>
          <p:nvPr/>
        </p:nvSpPr>
        <p:spPr>
          <a:xfrm>
            <a:off x="7087120" y="2220321"/>
            <a:ext cx="214044" cy="19475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E5326C4-62D7-490C-AF30-8E241D2DA0C5}"/>
              </a:ext>
            </a:extLst>
          </p:cNvPr>
          <p:cNvSpPr txBox="1"/>
          <p:nvPr/>
        </p:nvSpPr>
        <p:spPr>
          <a:xfrm>
            <a:off x="6838751" y="1893471"/>
            <a:ext cx="87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C7079D7-A00A-4D28-B945-2996EAA93E46}"/>
              </a:ext>
            </a:extLst>
          </p:cNvPr>
          <p:cNvCxnSpPr>
            <a:cxnSpLocks/>
          </p:cNvCxnSpPr>
          <p:nvPr/>
        </p:nvCxnSpPr>
        <p:spPr>
          <a:xfrm flipV="1">
            <a:off x="1155918" y="4935139"/>
            <a:ext cx="0" cy="13910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DD6402C-B560-4075-855D-0FBBC19437F8}"/>
              </a:ext>
            </a:extLst>
          </p:cNvPr>
          <p:cNvCxnSpPr>
            <a:cxnSpLocks/>
          </p:cNvCxnSpPr>
          <p:nvPr/>
        </p:nvCxnSpPr>
        <p:spPr>
          <a:xfrm flipV="1">
            <a:off x="1151144" y="1870570"/>
            <a:ext cx="0" cy="202774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9FF1EBE-3A71-4324-B244-D3C0AAC69907}"/>
              </a:ext>
            </a:extLst>
          </p:cNvPr>
          <p:cNvSpPr txBox="1"/>
          <p:nvPr/>
        </p:nvSpPr>
        <p:spPr>
          <a:xfrm>
            <a:off x="6781551" y="5300601"/>
            <a:ext cx="122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 = 4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FEFD8B1-20C8-4A8B-99BD-CE958263D460}"/>
              </a:ext>
            </a:extLst>
          </p:cNvPr>
          <p:cNvSpPr txBox="1"/>
          <p:nvPr/>
        </p:nvSpPr>
        <p:spPr>
          <a:xfrm>
            <a:off x="6814095" y="5798301"/>
            <a:ext cx="122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 = 6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2956AAA-0942-4D19-A220-2868B6F5AFB4}"/>
              </a:ext>
            </a:extLst>
          </p:cNvPr>
          <p:cNvSpPr txBox="1"/>
          <p:nvPr/>
        </p:nvSpPr>
        <p:spPr>
          <a:xfrm>
            <a:off x="6781551" y="4759070"/>
            <a:ext cx="122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= 17 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A3A2D7-1348-4F26-AC97-F7737D4E1248}"/>
              </a:ext>
            </a:extLst>
          </p:cNvPr>
          <p:cNvSpPr/>
          <p:nvPr/>
        </p:nvSpPr>
        <p:spPr>
          <a:xfrm>
            <a:off x="614291" y="2112391"/>
            <a:ext cx="1241179" cy="2060251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65675B59-8536-4B74-8CBA-603011CE28D9}"/>
              </a:ext>
            </a:extLst>
          </p:cNvPr>
          <p:cNvCxnSpPr>
            <a:cxnSpLocks/>
          </p:cNvCxnSpPr>
          <p:nvPr/>
        </p:nvCxnSpPr>
        <p:spPr>
          <a:xfrm flipV="1">
            <a:off x="2022423" y="2285553"/>
            <a:ext cx="3584050" cy="1328162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Graphic spid="30" grpId="0">
        <p:bldAsOne/>
      </p:bldGraphic>
      <p:bldP spid="33" grpId="0" animBg="1"/>
      <p:bldP spid="34" grpId="0"/>
      <p:bldP spid="35" grpId="0"/>
      <p:bldP spid="36" grpId="0"/>
      <p:bldP spid="37" grpId="0"/>
      <p:bldP spid="11" grpId="0" animBg="1"/>
    </p:bldLst>
  </p:timing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Scia di vapore</Template>
  <TotalTime>0</TotalTime>
  <Words>1505</Words>
  <Application>Microsoft Office PowerPoint</Application>
  <PresentationFormat>Widescreen</PresentationFormat>
  <Paragraphs>236</Paragraphs>
  <Slides>24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Segoe UI</vt:lpstr>
      <vt:lpstr>Wingdings</vt:lpstr>
      <vt:lpstr>Scia di vapore</vt:lpstr>
      <vt:lpstr>Progetto #1</vt:lpstr>
      <vt:lpstr>Presentazione standard di PowerPoint</vt:lpstr>
      <vt:lpstr>Caratteristiche del dataset tables.json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VALUTAZIONE SPERIMENTALE DELL’ALGORITMO</vt:lpstr>
      <vt:lpstr>Presentazione standard di PowerPoint</vt:lpstr>
      <vt:lpstr>Presentazione standard di PowerPoint</vt:lpstr>
      <vt:lpstr>Presentazione standard di PowerPoint</vt:lpstr>
      <vt:lpstr>Principali problemi</vt:lpstr>
      <vt:lpstr>OBIETTIVI E METRICHE DEGLI ESPERIMENTI</vt:lpstr>
      <vt:lpstr>Presentazione standard di PowerPoint</vt:lpstr>
      <vt:lpstr>Presentazione standard di PowerPoint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#1</dc:title>
  <dc:creator>MICHELA PASCALE</dc:creator>
  <cp:lastModifiedBy>Susanna Valentina Papetti</cp:lastModifiedBy>
  <cp:revision>27</cp:revision>
  <dcterms:created xsi:type="dcterms:W3CDTF">2021-11-02T13:08:16Z</dcterms:created>
  <dcterms:modified xsi:type="dcterms:W3CDTF">2021-11-10T09:16:27Z</dcterms:modified>
</cp:coreProperties>
</file>