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A Cisse" userId="9d4554fe5f9fda79" providerId="LiveId" clId="{1C468E19-74FB-41E4-BD3C-8DBB7557E213}"/>
    <pc:docChg chg="undo custSel addSld modSld">
      <pc:chgData name="ADAMA Cisse" userId="9d4554fe5f9fda79" providerId="LiveId" clId="{1C468E19-74FB-41E4-BD3C-8DBB7557E213}" dt="2023-04-16T16:21:16.364" v="109"/>
      <pc:docMkLst>
        <pc:docMk/>
      </pc:docMkLst>
      <pc:sldChg chg="modSp mod">
        <pc:chgData name="ADAMA Cisse" userId="9d4554fe5f9fda79" providerId="LiveId" clId="{1C468E19-74FB-41E4-BD3C-8DBB7557E213}" dt="2023-04-16T16:09:45.100" v="19" actId="20577"/>
        <pc:sldMkLst>
          <pc:docMk/>
          <pc:sldMk cId="1463975029" sldId="257"/>
        </pc:sldMkLst>
        <pc:spChg chg="mod">
          <ac:chgData name="ADAMA Cisse" userId="9d4554fe5f9fda79" providerId="LiveId" clId="{1C468E19-74FB-41E4-BD3C-8DBB7557E213}" dt="2023-04-16T16:09:45.100" v="19" actId="20577"/>
          <ac:spMkLst>
            <pc:docMk/>
            <pc:sldMk cId="1463975029" sldId="257"/>
            <ac:spMk id="3" creationId="{8BD17030-7AB6-0CD4-AA6E-786D2D1956C0}"/>
          </ac:spMkLst>
        </pc:spChg>
      </pc:sldChg>
      <pc:sldChg chg="modSp mod">
        <pc:chgData name="ADAMA Cisse" userId="9d4554fe5f9fda79" providerId="LiveId" clId="{1C468E19-74FB-41E4-BD3C-8DBB7557E213}" dt="2023-04-16T16:10:25.035" v="43" actId="20577"/>
        <pc:sldMkLst>
          <pc:docMk/>
          <pc:sldMk cId="1750654042" sldId="258"/>
        </pc:sldMkLst>
        <pc:spChg chg="mod">
          <ac:chgData name="ADAMA Cisse" userId="9d4554fe5f9fda79" providerId="LiveId" clId="{1C468E19-74FB-41E4-BD3C-8DBB7557E213}" dt="2023-04-16T16:10:25.035" v="43" actId="20577"/>
          <ac:spMkLst>
            <pc:docMk/>
            <pc:sldMk cId="1750654042" sldId="258"/>
            <ac:spMk id="7" creationId="{E34F6236-53C1-F0EC-7ACB-78B4A1F3502C}"/>
          </ac:spMkLst>
        </pc:spChg>
      </pc:sldChg>
      <pc:sldChg chg="modSp new mod setBg">
        <pc:chgData name="ADAMA Cisse" userId="9d4554fe5f9fda79" providerId="LiveId" clId="{1C468E19-74FB-41E4-BD3C-8DBB7557E213}" dt="2023-04-16T16:21:16.364" v="109"/>
        <pc:sldMkLst>
          <pc:docMk/>
          <pc:sldMk cId="2794771297" sldId="259"/>
        </pc:sldMkLst>
        <pc:spChg chg="mod">
          <ac:chgData name="ADAMA Cisse" userId="9d4554fe5f9fda79" providerId="LiveId" clId="{1C468E19-74FB-41E4-BD3C-8DBB7557E213}" dt="2023-04-16T16:11:48.573" v="56" actId="20577"/>
          <ac:spMkLst>
            <pc:docMk/>
            <pc:sldMk cId="2794771297" sldId="259"/>
            <ac:spMk id="2" creationId="{C4052839-27EF-CC13-4CF5-98E49E3F5E22}"/>
          </ac:spMkLst>
        </pc:spChg>
        <pc:spChg chg="mod">
          <ac:chgData name="ADAMA Cisse" userId="9d4554fe5f9fda79" providerId="LiveId" clId="{1C468E19-74FB-41E4-BD3C-8DBB7557E213}" dt="2023-04-16T16:21:16.364" v="109"/>
          <ac:spMkLst>
            <pc:docMk/>
            <pc:sldMk cId="2794771297" sldId="259"/>
            <ac:spMk id="3" creationId="{4EC4E35D-550C-ABB8-711C-92195150E2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458F2-D23C-2BF1-C56E-B12181D2B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01EC5A-C7E7-0537-5011-DEF795CA9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9078CF-798D-517C-DE9F-EA0DE0A1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A06648-0A0C-2E03-A57D-7B34539F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CFCF70-EA2D-9CC3-27A7-C98E681A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07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D8814-FC1F-BCB4-F97C-305EB49E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A952BE-B2AE-2FDC-FC99-2CAB4B14F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3FF5AD-4FDF-E5BA-0BCB-96210CE0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457C70-A292-69E6-A675-4AC833BC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CCC07-64D5-BDF7-EBA2-F09F829E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6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99199C-D526-743B-B2CA-DFD7BAC74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311001-2B4C-10C3-87F4-7D40226C8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C55017-4B63-9592-E63F-61368BD1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A4422A-50A0-3A88-5794-5AAF0BE3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D6F13-BB44-5BB1-BD28-B3EE8823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87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6D343-5DE3-F169-C70C-0A63C05E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6DBB2-2598-034A-11EC-78BD5E0B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E6044B-365F-C8C8-E3E5-A36F9F84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94EEC8-6E18-6337-67FE-BE51430B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98FB4-2532-14E3-6747-9FB8EE4C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8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9B51A-AF42-64B4-7D40-A70E8FC9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7DF7-E14B-DA54-DB66-F10F13E3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235AFE-7AA1-5397-F08C-A2DDE5FD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8784DA-05FA-8961-9CE8-F34D5F14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A1F394-5B5C-3BCC-F1AC-66E3B9EB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62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15D36-A0B7-F0E1-D680-F54AA0EE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9AECA9-A6DC-1676-0065-E5F8F1BF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409A6F-BDED-F8C0-586D-E052DB1F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E6986F-D53E-569C-03FF-1C590859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CA7E9D-B927-AC3A-92C8-42EE19F2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9A42C5-005E-306E-4846-E1E2E896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79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C91C18-F47D-5B4F-9EAA-C9E8E397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6524B7-E1AD-9432-E954-2061D571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B920BC-1D1B-6FA6-5C0F-7BFB16CC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3960C46-F1E2-596E-4954-85E09CE10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CA5FD7-ADC6-0AA0-A084-2B3520916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6CAAAB-7949-E2C9-85CB-7AE55AFE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B3881D8-2865-58B6-34BF-77DFCA6F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71693A-D1E9-220F-C0BC-84667058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072E7-6A19-248E-1E7D-0F6D0792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CC7A3D-A309-5114-3123-BF49F733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185611-0DC1-666D-CB0C-233A04CB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D3055A-F003-FCD4-B917-3E747E8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88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ADC7B69-3EA9-7D65-7D30-7DFBBF45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3ACEEE-90B0-48C2-0846-16A214AE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4BE913-6312-B74F-FB5D-644B7471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99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95EEF-4C98-3161-8558-573A21E7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729A8C-4D0C-3444-3394-DC910B26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43F1A2-3D0A-5B78-C9BD-9FAD4A01C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D89127-18A4-58F0-A09F-F9BA749B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6084CD-C25F-A76A-88F2-E624ADA0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D3A98C-9999-14CC-65B5-D3BDE72A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72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DDB99-79F7-3ADC-BCF2-3800E7CF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B355089-7CFC-2E23-9EAA-AACE59277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8810FE-ED86-EA47-ED83-7840CDF2D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4CDD8A-807B-E097-9A00-3785BD0A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C0D912-29AA-5F07-9303-A16EF647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41071E-859C-7E4E-9179-E488027D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08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72FCF9-20D0-B7F0-044E-DD75BADF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D15FEF-8580-9B05-A049-387C6209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347C7A-76BF-6D50-EFCD-C28407A28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85EB-6E47-49C6-BBCF-E2D27EB0DF04}" type="datetimeFigureOut">
              <a:rPr lang="it-IT" smtClean="0"/>
              <a:t>29/05/2023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F4A4A4-3AAC-26D8-7078-514EA1033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D26066-6175-C3A0-3668-1EBC3B907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961A-B7B2-4CAC-9AED-BA525F4D5A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4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ED5FE-B0F0-FC0F-4B03-457C0EF3F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-230187"/>
            <a:ext cx="9144000" cy="2387600"/>
          </a:xfrm>
        </p:spPr>
        <p:txBody>
          <a:bodyPr/>
          <a:lstStyle/>
          <a:p>
            <a:r>
              <a:rPr lang="it-IT" dirty="0">
                <a:latin typeface="Algerian" panose="04020705040A02060702" pitchFamily="82" charset="0"/>
              </a:rPr>
              <a:t>BATCOUSCOUS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6D5FE8-AC61-F6A2-D172-DEF6B2BB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225" y="5735638"/>
            <a:ext cx="9144000" cy="1655762"/>
          </a:xfrm>
        </p:spPr>
        <p:txBody>
          <a:bodyPr/>
          <a:lstStyle/>
          <a:p>
            <a:r>
              <a:rPr lang="it-IT" dirty="0"/>
              <a:t>Susanna </a:t>
            </a:r>
            <a:r>
              <a:rPr lang="it-IT" dirty="0" err="1"/>
              <a:t>Lapiccirella</a:t>
            </a:r>
            <a:endParaRPr lang="it-IT" dirty="0"/>
          </a:p>
          <a:p>
            <a:r>
              <a:rPr lang="it-IT" dirty="0"/>
              <a:t>Adama Cisse</a:t>
            </a:r>
          </a:p>
        </p:txBody>
      </p:sp>
    </p:spTree>
    <p:extLst>
      <p:ext uri="{BB962C8B-B14F-4D97-AF65-F5344CB8AC3E}">
        <p14:creationId xmlns:p14="http://schemas.microsoft.com/office/powerpoint/2010/main" val="174900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01E3E4-D7AB-7F95-08CC-31FEF6B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D17030-7AB6-0CD4-AA6E-786D2D19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machine capable de suivre une ligne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397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A6E552-9609-7BEA-1619-D07810AA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matériel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34F6236-53C1-F0EC-7ACB-78B4A1F3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CHEROKEY 4WD ROBOT KIT </a:t>
            </a:r>
          </a:p>
          <a:p>
            <a:r>
              <a:rPr lang="it-IT" dirty="0"/>
              <a:t>HUSKYLENS</a:t>
            </a:r>
          </a:p>
          <a:p>
            <a:r>
              <a:rPr lang="it-IT" dirty="0"/>
              <a:t>Code </a:t>
            </a:r>
            <a:r>
              <a:rPr lang="it-IT" dirty="0" err="1"/>
              <a:t>Huskylens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65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52839-27EF-CC13-4CF5-98E49E3F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4E35D-550C-ABB8-711C-92195150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à jour de la caméra</a:t>
            </a:r>
          </a:p>
          <a:p>
            <a:r>
              <a:rPr lang="fr-FR" dirty="0"/>
              <a:t>essai de fonctionnement de la machine</a:t>
            </a:r>
          </a:p>
          <a:p>
            <a:r>
              <a:rPr lang="fr-FR" dirty="0"/>
              <a:t>support de caméra sur la voiture</a:t>
            </a:r>
          </a:p>
          <a:p>
            <a:r>
              <a:rPr lang="it-IT" dirty="0" err="1"/>
              <a:t>Câblage</a:t>
            </a:r>
            <a:endParaRPr lang="fr-FR" dirty="0"/>
          </a:p>
          <a:p>
            <a:r>
              <a:rPr lang="it-IT" dirty="0" err="1"/>
              <a:t>création</a:t>
            </a:r>
            <a:r>
              <a:rPr lang="it-IT" dirty="0"/>
              <a:t> de code</a:t>
            </a:r>
            <a:endParaRPr lang="fr-FR" dirty="0"/>
          </a:p>
          <a:p>
            <a:r>
              <a:rPr lang="it-IT" dirty="0"/>
              <a:t>assemblage de batterie</a:t>
            </a:r>
          </a:p>
        </p:txBody>
      </p:sp>
    </p:spTree>
    <p:extLst>
      <p:ext uri="{BB962C8B-B14F-4D97-AF65-F5344CB8AC3E}">
        <p14:creationId xmlns:p14="http://schemas.microsoft.com/office/powerpoint/2010/main" val="2794771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Tema di Office</vt:lpstr>
      <vt:lpstr>BATCOUSCOUS </vt:lpstr>
      <vt:lpstr>Project</vt:lpstr>
      <vt:lpstr>matériel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BATCOUSCOUS </dc:title>
  <dc:creator>Adama Cisse</dc:creator>
  <cp:lastModifiedBy>Convertio</cp:lastModifiedBy>
  <cp:revision>10</cp:revision>
  <dcterms:created xsi:type="dcterms:W3CDTF">2023-03-27T11:51:38Z</dcterms:created>
  <dcterms:modified xsi:type="dcterms:W3CDTF">2023-05-29T18:08:56Z</dcterms:modified>
</cp:coreProperties>
</file>