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6" r:id="rId6"/>
    <p:sldId id="259" r:id="rId7"/>
    <p:sldId id="269" r:id="rId8"/>
    <p:sldId id="268" r:id="rId9"/>
    <p:sldId id="270" r:id="rId10"/>
    <p:sldId id="265" r:id="rId11"/>
    <p:sldId id="272" r:id="rId12"/>
    <p:sldId id="273" r:id="rId13"/>
    <p:sldId id="260" r:id="rId14"/>
    <p:sldId id="271" r:id="rId15"/>
    <p:sldId id="261" r:id="rId16"/>
    <p:sldId id="274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1"/>
    <p:restoredTop sz="94716"/>
  </p:normalViewPr>
  <p:slideViewPr>
    <p:cSldViewPr snapToGrid="0">
      <p:cViewPr varScale="1">
        <p:scale>
          <a:sx n="99" d="100"/>
          <a:sy n="99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27814-3111-4294-98C1-87FA634528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CF1BD-F16B-4177-9E8A-788714A059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Most important ‘ tool’  to get publicity &amp; let the network grow</a:t>
          </a:r>
          <a:endParaRPr lang="en-US" dirty="0"/>
        </a:p>
      </dgm:t>
    </dgm:pt>
    <dgm:pt modelId="{DDA7284E-9262-49A7-8142-94FADADC3C31}" type="parTrans" cxnId="{96080364-E671-418D-89D5-C0C01AF569DB}">
      <dgm:prSet/>
      <dgm:spPr/>
      <dgm:t>
        <a:bodyPr/>
        <a:lstStyle/>
        <a:p>
          <a:endParaRPr lang="en-US"/>
        </a:p>
      </dgm:t>
    </dgm:pt>
    <dgm:pt modelId="{393C70E3-49AE-42A0-91BA-BC1384B24613}" type="sibTrans" cxnId="{96080364-E671-418D-89D5-C0C01AF569DB}">
      <dgm:prSet/>
      <dgm:spPr/>
      <dgm:t>
        <a:bodyPr/>
        <a:lstStyle/>
        <a:p>
          <a:endParaRPr lang="en-US"/>
        </a:p>
      </dgm:t>
    </dgm:pt>
    <dgm:pt modelId="{540CE3DD-500A-4E8D-8231-BF2203F812F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Financial benefits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sponsors &amp; partnership</a:t>
          </a:r>
          <a:endParaRPr lang="en-US" dirty="0"/>
        </a:p>
      </dgm:t>
    </dgm:pt>
    <dgm:pt modelId="{4757B148-82EE-4E5A-B97F-7D6E266A8F8F}" type="parTrans" cxnId="{1063498B-6272-4B56-BBE6-E7C957F8BA37}">
      <dgm:prSet/>
      <dgm:spPr/>
      <dgm:t>
        <a:bodyPr/>
        <a:lstStyle/>
        <a:p>
          <a:endParaRPr lang="en-US"/>
        </a:p>
      </dgm:t>
    </dgm:pt>
    <dgm:pt modelId="{827E34E5-91A5-41C5-8BAE-0E5761081EAE}" type="sibTrans" cxnId="{1063498B-6272-4B56-BBE6-E7C957F8BA37}">
      <dgm:prSet/>
      <dgm:spPr/>
      <dgm:t>
        <a:bodyPr/>
        <a:lstStyle/>
        <a:p>
          <a:endParaRPr lang="en-US"/>
        </a:p>
      </dgm:t>
    </dgm:pt>
    <dgm:pt modelId="{609E4194-B00F-4067-B247-A220153673B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Followers are important</a:t>
          </a:r>
          <a:r>
            <a:rPr lang="en-NL"/>
            <a:t>, but shares , comments and likes even more!</a:t>
          </a:r>
          <a:endParaRPr lang="en-US" dirty="0"/>
        </a:p>
      </dgm:t>
    </dgm:pt>
    <dgm:pt modelId="{CE636879-D3D4-4157-8697-E83C38CDEEEF}" type="parTrans" cxnId="{C56E6660-5415-422D-A492-2C8342F71521}">
      <dgm:prSet/>
      <dgm:spPr/>
      <dgm:t>
        <a:bodyPr/>
        <a:lstStyle/>
        <a:p>
          <a:endParaRPr lang="en-US"/>
        </a:p>
      </dgm:t>
    </dgm:pt>
    <dgm:pt modelId="{2D39B38F-4A91-42C1-B89F-5205AD571944}" type="sibTrans" cxnId="{C56E6660-5415-422D-A492-2C8342F71521}">
      <dgm:prSet/>
      <dgm:spPr/>
      <dgm:t>
        <a:bodyPr/>
        <a:lstStyle/>
        <a:p>
          <a:endParaRPr lang="en-US"/>
        </a:p>
      </dgm:t>
    </dgm:pt>
    <dgm:pt modelId="{72DBC294-CDFA-496C-A5A2-BE537386ABFE}">
      <dgm:prSet/>
      <dgm:spPr/>
      <dgm:t>
        <a:bodyPr/>
        <a:lstStyle/>
        <a:p>
          <a:pPr>
            <a:lnSpc>
              <a:spcPct val="100000"/>
            </a:lnSpc>
          </a:pPr>
          <a:r>
            <a:rPr lang="en-NL">
              <a:sym typeface="Wingdings" panose="05000000000000000000" pitchFamily="2" charset="2"/>
            </a:rPr>
            <a:t></a:t>
          </a:r>
          <a:r>
            <a:rPr lang="en-NL"/>
            <a:t> Active followers who w</a:t>
          </a:r>
          <a:r>
            <a:rPr lang="en-GB" dirty="0"/>
            <a:t>an</a:t>
          </a:r>
          <a:r>
            <a:rPr lang="en-NL"/>
            <a:t>t to help the community  grow</a:t>
          </a:r>
          <a:endParaRPr lang="en-US" dirty="0"/>
        </a:p>
      </dgm:t>
    </dgm:pt>
    <dgm:pt modelId="{0EC704AE-32ED-4A8E-9363-D72F9E30E915}" type="parTrans" cxnId="{15995923-DE7C-438F-B61A-72EEF0484693}">
      <dgm:prSet/>
      <dgm:spPr/>
      <dgm:t>
        <a:bodyPr/>
        <a:lstStyle/>
        <a:p>
          <a:endParaRPr lang="en-US"/>
        </a:p>
      </dgm:t>
    </dgm:pt>
    <dgm:pt modelId="{FFC5D4B0-1A5D-4798-8D28-7C15667839FF}" type="sibTrans" cxnId="{15995923-DE7C-438F-B61A-72EEF0484693}">
      <dgm:prSet/>
      <dgm:spPr/>
      <dgm:t>
        <a:bodyPr/>
        <a:lstStyle/>
        <a:p>
          <a:endParaRPr lang="en-US"/>
        </a:p>
      </dgm:t>
    </dgm:pt>
    <dgm:pt modelId="{43564B1C-F54C-4240-BC8B-08CFB80B0E0A}" type="pres">
      <dgm:prSet presAssocID="{F3027814-3111-4294-98C1-87FA6345284B}" presName="root" presStyleCnt="0">
        <dgm:presLayoutVars>
          <dgm:dir/>
          <dgm:resizeHandles val="exact"/>
        </dgm:presLayoutVars>
      </dgm:prSet>
      <dgm:spPr/>
    </dgm:pt>
    <dgm:pt modelId="{7218D1DF-2B2B-49B1-B4D2-33DA86B577B7}" type="pres">
      <dgm:prSet presAssocID="{013CF1BD-F16B-4177-9E8A-788714A05946}" presName="compNode" presStyleCnt="0"/>
      <dgm:spPr/>
    </dgm:pt>
    <dgm:pt modelId="{EAE3A67D-3F2C-4889-A446-02DF3464C413}" type="pres">
      <dgm:prSet presAssocID="{013CF1BD-F16B-4177-9E8A-788714A05946}" presName="bgRect" presStyleLbl="bgShp" presStyleIdx="0" presStyleCnt="3"/>
      <dgm:spPr/>
    </dgm:pt>
    <dgm:pt modelId="{3CF49CA3-1737-402F-AFBE-48F29AD3125B}" type="pres">
      <dgm:prSet presAssocID="{013CF1BD-F16B-4177-9E8A-788714A059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91A5DB0-5938-4263-960A-248C3D6086A1}" type="pres">
      <dgm:prSet presAssocID="{013CF1BD-F16B-4177-9E8A-788714A05946}" presName="spaceRect" presStyleCnt="0"/>
      <dgm:spPr/>
    </dgm:pt>
    <dgm:pt modelId="{6200C826-8955-423D-A7CF-9FE90364F744}" type="pres">
      <dgm:prSet presAssocID="{013CF1BD-F16B-4177-9E8A-788714A05946}" presName="parTx" presStyleLbl="revTx" presStyleIdx="0" presStyleCnt="4">
        <dgm:presLayoutVars>
          <dgm:chMax val="0"/>
          <dgm:chPref val="0"/>
        </dgm:presLayoutVars>
      </dgm:prSet>
      <dgm:spPr/>
    </dgm:pt>
    <dgm:pt modelId="{0E11089B-ACC2-4063-BD62-6B467A8CDF9A}" type="pres">
      <dgm:prSet presAssocID="{393C70E3-49AE-42A0-91BA-BC1384B24613}" presName="sibTrans" presStyleCnt="0"/>
      <dgm:spPr/>
    </dgm:pt>
    <dgm:pt modelId="{4CE5B7B7-BFF1-41CC-88D8-696D32B4B058}" type="pres">
      <dgm:prSet presAssocID="{540CE3DD-500A-4E8D-8231-BF2203F812F2}" presName="compNode" presStyleCnt="0"/>
      <dgm:spPr/>
    </dgm:pt>
    <dgm:pt modelId="{6B20E4AD-38C6-4E70-B653-67F3EA9EEC29}" type="pres">
      <dgm:prSet presAssocID="{540CE3DD-500A-4E8D-8231-BF2203F812F2}" presName="bgRect" presStyleLbl="bgShp" presStyleIdx="1" presStyleCnt="3"/>
      <dgm:spPr/>
    </dgm:pt>
    <dgm:pt modelId="{ADEC2D78-7EAA-4F54-85B5-EAF30EA91A63}" type="pres">
      <dgm:prSet presAssocID="{540CE3DD-500A-4E8D-8231-BF2203F812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5AA8621-79A5-4579-8251-CC3208B646CD}" type="pres">
      <dgm:prSet presAssocID="{540CE3DD-500A-4E8D-8231-BF2203F812F2}" presName="spaceRect" presStyleCnt="0"/>
      <dgm:spPr/>
    </dgm:pt>
    <dgm:pt modelId="{AD7618C3-2E04-4C2B-B71C-35E943C90B1D}" type="pres">
      <dgm:prSet presAssocID="{540CE3DD-500A-4E8D-8231-BF2203F812F2}" presName="parTx" presStyleLbl="revTx" presStyleIdx="1" presStyleCnt="4">
        <dgm:presLayoutVars>
          <dgm:chMax val="0"/>
          <dgm:chPref val="0"/>
        </dgm:presLayoutVars>
      </dgm:prSet>
      <dgm:spPr/>
    </dgm:pt>
    <dgm:pt modelId="{2CFE3D3A-EDD8-489F-B28B-A073068CC329}" type="pres">
      <dgm:prSet presAssocID="{827E34E5-91A5-41C5-8BAE-0E5761081EAE}" presName="sibTrans" presStyleCnt="0"/>
      <dgm:spPr/>
    </dgm:pt>
    <dgm:pt modelId="{DBDFCB2E-DB24-4BDB-A508-FA404506D1EB}" type="pres">
      <dgm:prSet presAssocID="{609E4194-B00F-4067-B247-A220153673B7}" presName="compNode" presStyleCnt="0"/>
      <dgm:spPr/>
    </dgm:pt>
    <dgm:pt modelId="{3E7008D7-8C9D-47A1-931B-F2CD5A81E65C}" type="pres">
      <dgm:prSet presAssocID="{609E4194-B00F-4067-B247-A220153673B7}" presName="bgRect" presStyleLbl="bgShp" presStyleIdx="2" presStyleCnt="3"/>
      <dgm:spPr/>
    </dgm:pt>
    <dgm:pt modelId="{6725B7B4-8188-40F1-A8DB-C806D41433C4}" type="pres">
      <dgm:prSet presAssocID="{609E4194-B00F-4067-B247-A220153673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BA260A6-165A-4961-95BD-878087A8040E}" type="pres">
      <dgm:prSet presAssocID="{609E4194-B00F-4067-B247-A220153673B7}" presName="spaceRect" presStyleCnt="0"/>
      <dgm:spPr/>
    </dgm:pt>
    <dgm:pt modelId="{9C8F1B51-2C78-48BC-A2D4-527DB0081865}" type="pres">
      <dgm:prSet presAssocID="{609E4194-B00F-4067-B247-A220153673B7}" presName="parTx" presStyleLbl="revTx" presStyleIdx="2" presStyleCnt="4">
        <dgm:presLayoutVars>
          <dgm:chMax val="0"/>
          <dgm:chPref val="0"/>
        </dgm:presLayoutVars>
      </dgm:prSet>
      <dgm:spPr/>
    </dgm:pt>
    <dgm:pt modelId="{3028080A-3557-4082-8602-CCA206CE74B0}" type="pres">
      <dgm:prSet presAssocID="{609E4194-B00F-4067-B247-A220153673B7}" presName="desTx" presStyleLbl="revTx" presStyleIdx="3" presStyleCnt="4">
        <dgm:presLayoutVars/>
      </dgm:prSet>
      <dgm:spPr/>
    </dgm:pt>
  </dgm:ptLst>
  <dgm:cxnLst>
    <dgm:cxn modelId="{AC446A19-CC73-453D-A4EB-6F694D699720}" type="presOf" srcId="{540CE3DD-500A-4E8D-8231-BF2203F812F2}" destId="{AD7618C3-2E04-4C2B-B71C-35E943C90B1D}" srcOrd="0" destOrd="0" presId="urn:microsoft.com/office/officeart/2018/2/layout/IconVerticalSolidList"/>
    <dgm:cxn modelId="{15995923-DE7C-438F-B61A-72EEF0484693}" srcId="{609E4194-B00F-4067-B247-A220153673B7}" destId="{72DBC294-CDFA-496C-A5A2-BE537386ABFE}" srcOrd="0" destOrd="0" parTransId="{0EC704AE-32ED-4A8E-9363-D72F9E30E915}" sibTransId="{FFC5D4B0-1A5D-4798-8D28-7C15667839FF}"/>
    <dgm:cxn modelId="{C56E6660-5415-422D-A492-2C8342F71521}" srcId="{F3027814-3111-4294-98C1-87FA6345284B}" destId="{609E4194-B00F-4067-B247-A220153673B7}" srcOrd="2" destOrd="0" parTransId="{CE636879-D3D4-4157-8697-E83C38CDEEEF}" sibTransId="{2D39B38F-4A91-42C1-B89F-5205AD571944}"/>
    <dgm:cxn modelId="{96080364-E671-418D-89D5-C0C01AF569DB}" srcId="{F3027814-3111-4294-98C1-87FA6345284B}" destId="{013CF1BD-F16B-4177-9E8A-788714A05946}" srcOrd="0" destOrd="0" parTransId="{DDA7284E-9262-49A7-8142-94FADADC3C31}" sibTransId="{393C70E3-49AE-42A0-91BA-BC1384B24613}"/>
    <dgm:cxn modelId="{1063498B-6272-4B56-BBE6-E7C957F8BA37}" srcId="{F3027814-3111-4294-98C1-87FA6345284B}" destId="{540CE3DD-500A-4E8D-8231-BF2203F812F2}" srcOrd="1" destOrd="0" parTransId="{4757B148-82EE-4E5A-B97F-7D6E266A8F8F}" sibTransId="{827E34E5-91A5-41C5-8BAE-0E5761081EAE}"/>
    <dgm:cxn modelId="{D1E4B19C-9E23-440D-BBCF-9F1E55784CE2}" type="presOf" srcId="{F3027814-3111-4294-98C1-87FA6345284B}" destId="{43564B1C-F54C-4240-BC8B-08CFB80B0E0A}" srcOrd="0" destOrd="0" presId="urn:microsoft.com/office/officeart/2018/2/layout/IconVerticalSolidList"/>
    <dgm:cxn modelId="{8990C0B1-D91B-4A6D-9D14-3C2B40037140}" type="presOf" srcId="{609E4194-B00F-4067-B247-A220153673B7}" destId="{9C8F1B51-2C78-48BC-A2D4-527DB0081865}" srcOrd="0" destOrd="0" presId="urn:microsoft.com/office/officeart/2018/2/layout/IconVerticalSolidList"/>
    <dgm:cxn modelId="{C5A40DBD-DB4E-42D2-B509-4B4D20737613}" type="presOf" srcId="{013CF1BD-F16B-4177-9E8A-788714A05946}" destId="{6200C826-8955-423D-A7CF-9FE90364F744}" srcOrd="0" destOrd="0" presId="urn:microsoft.com/office/officeart/2018/2/layout/IconVerticalSolidList"/>
    <dgm:cxn modelId="{E68530EF-1F82-46C2-926F-1AAD7093F859}" type="presOf" srcId="{72DBC294-CDFA-496C-A5A2-BE537386ABFE}" destId="{3028080A-3557-4082-8602-CCA206CE74B0}" srcOrd="0" destOrd="0" presId="urn:microsoft.com/office/officeart/2018/2/layout/IconVerticalSolidList"/>
    <dgm:cxn modelId="{0F6AC375-CF29-46BC-9637-5FF62B5C9AA4}" type="presParOf" srcId="{43564B1C-F54C-4240-BC8B-08CFB80B0E0A}" destId="{7218D1DF-2B2B-49B1-B4D2-33DA86B577B7}" srcOrd="0" destOrd="0" presId="urn:microsoft.com/office/officeart/2018/2/layout/IconVerticalSolidList"/>
    <dgm:cxn modelId="{CA091525-B69C-4981-8FE8-B0D1411137C4}" type="presParOf" srcId="{7218D1DF-2B2B-49B1-B4D2-33DA86B577B7}" destId="{EAE3A67D-3F2C-4889-A446-02DF3464C413}" srcOrd="0" destOrd="0" presId="urn:microsoft.com/office/officeart/2018/2/layout/IconVerticalSolidList"/>
    <dgm:cxn modelId="{31FA3D89-00BD-46F5-8061-B7685471BFD6}" type="presParOf" srcId="{7218D1DF-2B2B-49B1-B4D2-33DA86B577B7}" destId="{3CF49CA3-1737-402F-AFBE-48F29AD3125B}" srcOrd="1" destOrd="0" presId="urn:microsoft.com/office/officeart/2018/2/layout/IconVerticalSolidList"/>
    <dgm:cxn modelId="{F2F70E5F-13E6-405C-987C-06B84665FADA}" type="presParOf" srcId="{7218D1DF-2B2B-49B1-B4D2-33DA86B577B7}" destId="{D91A5DB0-5938-4263-960A-248C3D6086A1}" srcOrd="2" destOrd="0" presId="urn:microsoft.com/office/officeart/2018/2/layout/IconVerticalSolidList"/>
    <dgm:cxn modelId="{A280A1B5-F9C3-4C9D-B447-986D5E861DCF}" type="presParOf" srcId="{7218D1DF-2B2B-49B1-B4D2-33DA86B577B7}" destId="{6200C826-8955-423D-A7CF-9FE90364F744}" srcOrd="3" destOrd="0" presId="urn:microsoft.com/office/officeart/2018/2/layout/IconVerticalSolidList"/>
    <dgm:cxn modelId="{C5AE1A6D-6BDD-45C1-B1DE-3E4AADC28CB1}" type="presParOf" srcId="{43564B1C-F54C-4240-BC8B-08CFB80B0E0A}" destId="{0E11089B-ACC2-4063-BD62-6B467A8CDF9A}" srcOrd="1" destOrd="0" presId="urn:microsoft.com/office/officeart/2018/2/layout/IconVerticalSolidList"/>
    <dgm:cxn modelId="{3CF1AC81-956C-4592-8098-416E170D4504}" type="presParOf" srcId="{43564B1C-F54C-4240-BC8B-08CFB80B0E0A}" destId="{4CE5B7B7-BFF1-41CC-88D8-696D32B4B058}" srcOrd="2" destOrd="0" presId="urn:microsoft.com/office/officeart/2018/2/layout/IconVerticalSolidList"/>
    <dgm:cxn modelId="{3D09D7B8-4D74-4568-BFEB-5110DAA080DA}" type="presParOf" srcId="{4CE5B7B7-BFF1-41CC-88D8-696D32B4B058}" destId="{6B20E4AD-38C6-4E70-B653-67F3EA9EEC29}" srcOrd="0" destOrd="0" presId="urn:microsoft.com/office/officeart/2018/2/layout/IconVerticalSolidList"/>
    <dgm:cxn modelId="{FADBCA3D-2361-4E91-9B76-EEF09737456D}" type="presParOf" srcId="{4CE5B7B7-BFF1-41CC-88D8-696D32B4B058}" destId="{ADEC2D78-7EAA-4F54-85B5-EAF30EA91A63}" srcOrd="1" destOrd="0" presId="urn:microsoft.com/office/officeart/2018/2/layout/IconVerticalSolidList"/>
    <dgm:cxn modelId="{69B48CB9-39C8-4E58-B8D0-066BE9AF09FD}" type="presParOf" srcId="{4CE5B7B7-BFF1-41CC-88D8-696D32B4B058}" destId="{A5AA8621-79A5-4579-8251-CC3208B646CD}" srcOrd="2" destOrd="0" presId="urn:microsoft.com/office/officeart/2018/2/layout/IconVerticalSolidList"/>
    <dgm:cxn modelId="{730DF8F6-7C7A-45E2-87CA-B4F12C97F44E}" type="presParOf" srcId="{4CE5B7B7-BFF1-41CC-88D8-696D32B4B058}" destId="{AD7618C3-2E04-4C2B-B71C-35E943C90B1D}" srcOrd="3" destOrd="0" presId="urn:microsoft.com/office/officeart/2018/2/layout/IconVerticalSolidList"/>
    <dgm:cxn modelId="{6665FC07-4CE8-430A-9132-17423A9B53D8}" type="presParOf" srcId="{43564B1C-F54C-4240-BC8B-08CFB80B0E0A}" destId="{2CFE3D3A-EDD8-489F-B28B-A073068CC329}" srcOrd="3" destOrd="0" presId="urn:microsoft.com/office/officeart/2018/2/layout/IconVerticalSolidList"/>
    <dgm:cxn modelId="{5BDFD6C7-CC53-42ED-A187-0FF04B7F1E29}" type="presParOf" srcId="{43564B1C-F54C-4240-BC8B-08CFB80B0E0A}" destId="{DBDFCB2E-DB24-4BDB-A508-FA404506D1EB}" srcOrd="4" destOrd="0" presId="urn:microsoft.com/office/officeart/2018/2/layout/IconVerticalSolidList"/>
    <dgm:cxn modelId="{ACCF07AD-08A5-4F55-97B4-FF69B30AAE38}" type="presParOf" srcId="{DBDFCB2E-DB24-4BDB-A508-FA404506D1EB}" destId="{3E7008D7-8C9D-47A1-931B-F2CD5A81E65C}" srcOrd="0" destOrd="0" presId="urn:microsoft.com/office/officeart/2018/2/layout/IconVerticalSolidList"/>
    <dgm:cxn modelId="{2962A976-DD7F-47A8-9D3D-2DC6EEA0C092}" type="presParOf" srcId="{DBDFCB2E-DB24-4BDB-A508-FA404506D1EB}" destId="{6725B7B4-8188-40F1-A8DB-C806D41433C4}" srcOrd="1" destOrd="0" presId="urn:microsoft.com/office/officeart/2018/2/layout/IconVerticalSolidList"/>
    <dgm:cxn modelId="{8C965C4C-C08B-4DBD-8550-073B47E6A542}" type="presParOf" srcId="{DBDFCB2E-DB24-4BDB-A508-FA404506D1EB}" destId="{BBA260A6-165A-4961-95BD-878087A8040E}" srcOrd="2" destOrd="0" presId="urn:microsoft.com/office/officeart/2018/2/layout/IconVerticalSolidList"/>
    <dgm:cxn modelId="{121FD7F6-AFAA-4739-AD58-4820AFC37E6B}" type="presParOf" srcId="{DBDFCB2E-DB24-4BDB-A508-FA404506D1EB}" destId="{9C8F1B51-2C78-48BC-A2D4-527DB0081865}" srcOrd="3" destOrd="0" presId="urn:microsoft.com/office/officeart/2018/2/layout/IconVerticalSolidList"/>
    <dgm:cxn modelId="{85C6186D-2CDF-40EF-AF2A-F2039523622B}" type="presParOf" srcId="{DBDFCB2E-DB24-4BDB-A508-FA404506D1EB}" destId="{3028080A-3557-4082-8602-CCA206CE74B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64D5C-BA84-424E-87CF-8B04233DE5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7FBAA2-DB99-43CF-BDD8-73865686A006}">
      <dgm:prSet/>
      <dgm:spPr/>
      <dgm:t>
        <a:bodyPr/>
        <a:lstStyle/>
        <a:p>
          <a:r>
            <a:rPr lang="en-NL"/>
            <a:t>No Pictures, but reels! 99% of Nomad Connects’  Instagram is reels</a:t>
          </a:r>
          <a:endParaRPr lang="en-US" dirty="0"/>
        </a:p>
      </dgm:t>
    </dgm:pt>
    <dgm:pt modelId="{7B63EABE-0A0E-425B-8F35-CBCBD7D31DC7}" type="parTrans" cxnId="{BFEF1956-A455-40B9-B9A4-EB67F547283B}">
      <dgm:prSet/>
      <dgm:spPr/>
      <dgm:t>
        <a:bodyPr/>
        <a:lstStyle/>
        <a:p>
          <a:endParaRPr lang="en-US"/>
        </a:p>
      </dgm:t>
    </dgm:pt>
    <dgm:pt modelId="{F83BB760-2AFF-4A1F-96FD-CBD4C4C28BC0}" type="sibTrans" cxnId="{BFEF1956-A455-40B9-B9A4-EB67F547283B}">
      <dgm:prSet/>
      <dgm:spPr/>
      <dgm:t>
        <a:bodyPr/>
        <a:lstStyle/>
        <a:p>
          <a:endParaRPr lang="en-US"/>
        </a:p>
      </dgm:t>
    </dgm:pt>
    <dgm:pt modelId="{DA44149D-5982-4B87-82A5-EB9A269ACBB3}">
      <dgm:prSet/>
      <dgm:spPr/>
      <dgm:t>
        <a:bodyPr/>
        <a:lstStyle/>
        <a:p>
          <a:r>
            <a:rPr lang="en-NL">
              <a:sym typeface="Wingdings" panose="05000000000000000000" pitchFamily="2" charset="2"/>
            </a:rPr>
            <a:t></a:t>
          </a:r>
          <a:r>
            <a:rPr lang="en-NL"/>
            <a:t> Focus of my research is on ‘reels’ </a:t>
          </a:r>
          <a:endParaRPr lang="en-US" dirty="0"/>
        </a:p>
      </dgm:t>
    </dgm:pt>
    <dgm:pt modelId="{E953C279-303E-44CA-9660-DB4F55534E04}" type="parTrans" cxnId="{276151BE-9616-43C4-89D0-926A6D3D7674}">
      <dgm:prSet/>
      <dgm:spPr/>
      <dgm:t>
        <a:bodyPr/>
        <a:lstStyle/>
        <a:p>
          <a:endParaRPr lang="en-US"/>
        </a:p>
      </dgm:t>
    </dgm:pt>
    <dgm:pt modelId="{762FA874-19E8-4A99-A0B4-CC1F75F77AEE}" type="sibTrans" cxnId="{276151BE-9616-43C4-89D0-926A6D3D7674}">
      <dgm:prSet/>
      <dgm:spPr/>
      <dgm:t>
        <a:bodyPr/>
        <a:lstStyle/>
        <a:p>
          <a:endParaRPr lang="en-US"/>
        </a:p>
      </dgm:t>
    </dgm:pt>
    <dgm:pt modelId="{96C6DA4F-2728-4774-8263-830B57FA8F8E}">
      <dgm:prSet/>
      <dgm:spPr/>
      <dgm:t>
        <a:bodyPr/>
        <a:lstStyle/>
        <a:p>
          <a:r>
            <a:rPr lang="en-NL" dirty="0"/>
            <a:t>But which kind of posts content will attract followers?</a:t>
          </a:r>
          <a:endParaRPr lang="en-US" dirty="0"/>
        </a:p>
      </dgm:t>
    </dgm:pt>
    <dgm:pt modelId="{80F83953-1E7A-4449-955B-338148DAA8BA}" type="parTrans" cxnId="{C0D6B5F4-5A75-46A2-911E-D08ACD1BEB19}">
      <dgm:prSet/>
      <dgm:spPr/>
      <dgm:t>
        <a:bodyPr/>
        <a:lstStyle/>
        <a:p>
          <a:endParaRPr lang="en-US"/>
        </a:p>
      </dgm:t>
    </dgm:pt>
    <dgm:pt modelId="{658F4134-5171-4D13-B1E8-2738B6D01549}" type="sibTrans" cxnId="{C0D6B5F4-5A75-46A2-911E-D08ACD1BEB19}">
      <dgm:prSet/>
      <dgm:spPr/>
      <dgm:t>
        <a:bodyPr/>
        <a:lstStyle/>
        <a:p>
          <a:endParaRPr lang="en-US"/>
        </a:p>
      </dgm:t>
    </dgm:pt>
    <dgm:pt modelId="{69C961B3-26F7-E04C-9453-CEBBAD00A8E8}" type="pres">
      <dgm:prSet presAssocID="{EB464D5C-BA84-424E-87CF-8B04233DE54C}" presName="linear" presStyleCnt="0">
        <dgm:presLayoutVars>
          <dgm:animLvl val="lvl"/>
          <dgm:resizeHandles val="exact"/>
        </dgm:presLayoutVars>
      </dgm:prSet>
      <dgm:spPr/>
    </dgm:pt>
    <dgm:pt modelId="{CC49D841-1B09-C244-9E70-20A118EA9AB5}" type="pres">
      <dgm:prSet presAssocID="{287FBAA2-DB99-43CF-BDD8-73865686A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900965-A8DD-CD48-B586-22D488334945}" type="pres">
      <dgm:prSet presAssocID="{F83BB760-2AFF-4A1F-96FD-CBD4C4C28BC0}" presName="spacer" presStyleCnt="0"/>
      <dgm:spPr/>
    </dgm:pt>
    <dgm:pt modelId="{CCBFA26A-211A-2448-BF7A-42419C1FBC68}" type="pres">
      <dgm:prSet presAssocID="{DA44149D-5982-4B87-82A5-EB9A269ACB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BBEC76-7ED7-BA4F-A2A6-7BF9AA410279}" type="pres">
      <dgm:prSet presAssocID="{762FA874-19E8-4A99-A0B4-CC1F75F77AEE}" presName="spacer" presStyleCnt="0"/>
      <dgm:spPr/>
    </dgm:pt>
    <dgm:pt modelId="{C2ECA63C-FCAF-6A49-B084-4CF9F9CD921F}" type="pres">
      <dgm:prSet presAssocID="{96C6DA4F-2728-4774-8263-830B57FA8F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EF1956-A455-40B9-B9A4-EB67F547283B}" srcId="{EB464D5C-BA84-424E-87CF-8B04233DE54C}" destId="{287FBAA2-DB99-43CF-BDD8-73865686A006}" srcOrd="0" destOrd="0" parTransId="{7B63EABE-0A0E-425B-8F35-CBCBD7D31DC7}" sibTransId="{F83BB760-2AFF-4A1F-96FD-CBD4C4C28BC0}"/>
    <dgm:cxn modelId="{E5CF727B-452F-BB44-99D4-D529984FDE53}" type="presOf" srcId="{EB464D5C-BA84-424E-87CF-8B04233DE54C}" destId="{69C961B3-26F7-E04C-9453-CEBBAD00A8E8}" srcOrd="0" destOrd="0" presId="urn:microsoft.com/office/officeart/2005/8/layout/vList2"/>
    <dgm:cxn modelId="{85A70D8A-1AB8-BF49-9B27-1A99125D7FF1}" type="presOf" srcId="{96C6DA4F-2728-4774-8263-830B57FA8F8E}" destId="{C2ECA63C-FCAF-6A49-B084-4CF9F9CD921F}" srcOrd="0" destOrd="0" presId="urn:microsoft.com/office/officeart/2005/8/layout/vList2"/>
    <dgm:cxn modelId="{276151BE-9616-43C4-89D0-926A6D3D7674}" srcId="{EB464D5C-BA84-424E-87CF-8B04233DE54C}" destId="{DA44149D-5982-4B87-82A5-EB9A269ACBB3}" srcOrd="1" destOrd="0" parTransId="{E953C279-303E-44CA-9660-DB4F55534E04}" sibTransId="{762FA874-19E8-4A99-A0B4-CC1F75F77AEE}"/>
    <dgm:cxn modelId="{40A7F9D9-8C59-5D46-9616-722F60ECAAE9}" type="presOf" srcId="{287FBAA2-DB99-43CF-BDD8-73865686A006}" destId="{CC49D841-1B09-C244-9E70-20A118EA9AB5}" srcOrd="0" destOrd="0" presId="urn:microsoft.com/office/officeart/2005/8/layout/vList2"/>
    <dgm:cxn modelId="{39EA10F0-6262-AF47-B3A8-E7E560F0B8A9}" type="presOf" srcId="{DA44149D-5982-4B87-82A5-EB9A269ACBB3}" destId="{CCBFA26A-211A-2448-BF7A-42419C1FBC68}" srcOrd="0" destOrd="0" presId="urn:microsoft.com/office/officeart/2005/8/layout/vList2"/>
    <dgm:cxn modelId="{C0D6B5F4-5A75-46A2-911E-D08ACD1BEB19}" srcId="{EB464D5C-BA84-424E-87CF-8B04233DE54C}" destId="{96C6DA4F-2728-4774-8263-830B57FA8F8E}" srcOrd="2" destOrd="0" parTransId="{80F83953-1E7A-4449-955B-338148DAA8BA}" sibTransId="{658F4134-5171-4D13-B1E8-2738B6D01549}"/>
    <dgm:cxn modelId="{54A8714F-34E1-FE49-88C4-E1D7782E7923}" type="presParOf" srcId="{69C961B3-26F7-E04C-9453-CEBBAD00A8E8}" destId="{CC49D841-1B09-C244-9E70-20A118EA9AB5}" srcOrd="0" destOrd="0" presId="urn:microsoft.com/office/officeart/2005/8/layout/vList2"/>
    <dgm:cxn modelId="{875F6B1E-D8FC-534F-AC3F-3C76AC0D655C}" type="presParOf" srcId="{69C961B3-26F7-E04C-9453-CEBBAD00A8E8}" destId="{2F900965-A8DD-CD48-B586-22D488334945}" srcOrd="1" destOrd="0" presId="urn:microsoft.com/office/officeart/2005/8/layout/vList2"/>
    <dgm:cxn modelId="{87BE3872-FE68-154F-BDC7-0BCFDC210B9E}" type="presParOf" srcId="{69C961B3-26F7-E04C-9453-CEBBAD00A8E8}" destId="{CCBFA26A-211A-2448-BF7A-42419C1FBC68}" srcOrd="2" destOrd="0" presId="urn:microsoft.com/office/officeart/2005/8/layout/vList2"/>
    <dgm:cxn modelId="{A66FB684-1BCB-B640-B49F-2F4660293002}" type="presParOf" srcId="{69C961B3-26F7-E04C-9453-CEBBAD00A8E8}" destId="{56BBEC76-7ED7-BA4F-A2A6-7BF9AA410279}" srcOrd="3" destOrd="0" presId="urn:microsoft.com/office/officeart/2005/8/layout/vList2"/>
    <dgm:cxn modelId="{1C84AD31-2705-F34C-8D5A-DFDD819C0B45}" type="presParOf" srcId="{69C961B3-26F7-E04C-9453-CEBBAD00A8E8}" destId="{C2ECA63C-FCAF-6A49-B084-4CF9F9CD92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D06765-D88D-4C3E-BE0A-6168175D157B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203C3-367D-4269-A10C-10888D637916}">
      <dgm:prSet custT="1"/>
      <dgm:spPr/>
      <dgm:t>
        <a:bodyPr/>
        <a:lstStyle/>
        <a:p>
          <a:r>
            <a:rPr lang="en-GB" sz="1800" b="0" dirty="0"/>
            <a:t>Data analyses for 5 kind of content post related to ‘Likes’, ‘Comments’ and  ’Shares’.  Results/output</a:t>
          </a:r>
          <a:endParaRPr lang="en-US" sz="1800" b="0" dirty="0"/>
        </a:p>
      </dgm:t>
    </dgm:pt>
    <dgm:pt modelId="{EB9521A3-4DFB-490D-86FE-B30B336ABE16}" type="parTrans" cxnId="{445B114F-33F8-4D51-AD3F-C0627D918527}">
      <dgm:prSet/>
      <dgm:spPr/>
      <dgm:t>
        <a:bodyPr/>
        <a:lstStyle/>
        <a:p>
          <a:endParaRPr lang="en-US"/>
        </a:p>
      </dgm:t>
    </dgm:pt>
    <dgm:pt modelId="{51CB1A26-737A-4103-AB68-5BDE457C5574}" type="sibTrans" cxnId="{445B114F-33F8-4D51-AD3F-C0627D918527}">
      <dgm:prSet/>
      <dgm:spPr/>
      <dgm:t>
        <a:bodyPr/>
        <a:lstStyle/>
        <a:p>
          <a:endParaRPr lang="en-US"/>
        </a:p>
      </dgm:t>
    </dgm:pt>
    <dgm:pt modelId="{06C3295B-BA61-49C5-9C10-8991E7F3FF92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GB" sz="1700" b="0" dirty="0"/>
            <a:t>Questionnaire to the company owner how much work is put in for each post content. Input/investment</a:t>
          </a:r>
          <a:endParaRPr lang="en-US" sz="1700" b="0" dirty="0"/>
        </a:p>
      </dgm:t>
    </dgm:pt>
    <dgm:pt modelId="{FEA7679D-CE48-44DC-A795-6F9BD2C77714}" type="parTrans" cxnId="{03DA9797-F4B5-44E4-8A3B-E83620833792}">
      <dgm:prSet/>
      <dgm:spPr/>
      <dgm:t>
        <a:bodyPr/>
        <a:lstStyle/>
        <a:p>
          <a:endParaRPr lang="en-US"/>
        </a:p>
      </dgm:t>
    </dgm:pt>
    <dgm:pt modelId="{DA5B273F-5EB5-47DF-BA88-5E58880AF933}" type="sibTrans" cxnId="{03DA9797-F4B5-44E4-8A3B-E83620833792}">
      <dgm:prSet/>
      <dgm:spPr/>
      <dgm:t>
        <a:bodyPr/>
        <a:lstStyle/>
        <a:p>
          <a:endParaRPr lang="en-US"/>
        </a:p>
      </dgm:t>
    </dgm:pt>
    <dgm:pt modelId="{9F8DE6A9-0348-45BC-81DB-6601489DC497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GB" sz="1800" b="0" dirty="0"/>
            <a:t>I scored the Output/results and the input/investment.</a:t>
          </a:r>
          <a:endParaRPr lang="en-US" sz="1800" b="0" dirty="0"/>
        </a:p>
      </dgm:t>
    </dgm:pt>
    <dgm:pt modelId="{38F0EB64-FD10-429B-9A0F-07258EBA16A4}" type="parTrans" cxnId="{72E2195D-254B-4670-A69B-69D9A6F42F22}">
      <dgm:prSet/>
      <dgm:spPr/>
      <dgm:t>
        <a:bodyPr/>
        <a:lstStyle/>
        <a:p>
          <a:endParaRPr lang="en-US"/>
        </a:p>
      </dgm:t>
    </dgm:pt>
    <dgm:pt modelId="{90134CBE-1024-47A8-8E49-DEF00F2793DD}" type="sibTrans" cxnId="{72E2195D-254B-4670-A69B-69D9A6F42F22}">
      <dgm:prSet/>
      <dgm:spPr/>
      <dgm:t>
        <a:bodyPr/>
        <a:lstStyle/>
        <a:p>
          <a:endParaRPr lang="en-US"/>
        </a:p>
      </dgm:t>
    </dgm:pt>
    <dgm:pt modelId="{47FC6115-0968-4ED4-B957-B3C9C2B9121D}">
      <dgm:prSet custT="1"/>
      <dgm:spPr/>
      <dgm:t>
        <a:bodyPr/>
        <a:lstStyle/>
        <a:p>
          <a:r>
            <a:rPr lang="en-GB" sz="1800" dirty="0"/>
            <a:t>five</a:t>
          </a:r>
          <a:r>
            <a:rPr lang="en-GB" sz="1800" b="0" i="0" dirty="0"/>
            <a:t>-Month Analysis Period</a:t>
          </a:r>
          <a:endParaRPr lang="en-US" sz="1800" dirty="0"/>
        </a:p>
      </dgm:t>
    </dgm:pt>
    <dgm:pt modelId="{8828B24D-8739-46AC-9447-0C25CF55901C}" type="parTrans" cxnId="{B1251088-70E2-4FB5-89CC-FAA346595EA3}">
      <dgm:prSet/>
      <dgm:spPr/>
      <dgm:t>
        <a:bodyPr/>
        <a:lstStyle/>
        <a:p>
          <a:endParaRPr lang="en-US"/>
        </a:p>
      </dgm:t>
    </dgm:pt>
    <dgm:pt modelId="{823A918E-7680-47E6-9DE6-1588018940DB}" type="sibTrans" cxnId="{B1251088-70E2-4FB5-89CC-FAA346595EA3}">
      <dgm:prSet/>
      <dgm:spPr/>
      <dgm:t>
        <a:bodyPr/>
        <a:lstStyle/>
        <a:p>
          <a:endParaRPr lang="en-US"/>
        </a:p>
      </dgm:t>
    </dgm:pt>
    <dgm:pt modelId="{E6053CD3-6997-438D-9B3B-18719D0007CF}">
      <dgm:prSet custT="1"/>
      <dgm:spPr>
        <a:ln>
          <a:solidFill>
            <a:schemeClr val="bg1"/>
          </a:solidFill>
        </a:ln>
      </dgm:spPr>
      <dgm:t>
        <a:bodyPr/>
        <a:lstStyle/>
        <a:p>
          <a:r>
            <a:rPr lang="en-GB" sz="1800" b="0" i="0" dirty="0"/>
            <a:t>Tools: Excel, Social Media Analytics, Python (word cloud), Questionnaire</a:t>
          </a:r>
        </a:p>
      </dgm:t>
    </dgm:pt>
    <dgm:pt modelId="{5F3D20D5-6F44-4335-A83C-BD897F7A3D52}" type="parTrans" cxnId="{538F4BE0-8C2F-4D56-B50F-D315FB6D1D0F}">
      <dgm:prSet/>
      <dgm:spPr/>
      <dgm:t>
        <a:bodyPr/>
        <a:lstStyle/>
        <a:p>
          <a:endParaRPr lang="en-US"/>
        </a:p>
      </dgm:t>
    </dgm:pt>
    <dgm:pt modelId="{04F1BCF2-A26D-4C20-A97F-8E6D77C57FBC}" type="sibTrans" cxnId="{538F4BE0-8C2F-4D56-B50F-D315FB6D1D0F}">
      <dgm:prSet/>
      <dgm:spPr/>
      <dgm:t>
        <a:bodyPr/>
        <a:lstStyle/>
        <a:p>
          <a:endParaRPr lang="en-US"/>
        </a:p>
      </dgm:t>
    </dgm:pt>
    <dgm:pt modelId="{3D0FE731-6D12-794C-8530-1C9A6BA6C864}" type="pres">
      <dgm:prSet presAssocID="{75D06765-D88D-4C3E-BE0A-6168175D157B}" presName="compositeShape" presStyleCnt="0">
        <dgm:presLayoutVars>
          <dgm:chMax val="7"/>
          <dgm:dir/>
          <dgm:resizeHandles val="exact"/>
        </dgm:presLayoutVars>
      </dgm:prSet>
      <dgm:spPr/>
    </dgm:pt>
    <dgm:pt modelId="{3272526D-608C-BF4A-A000-E32B0483DFEA}" type="pres">
      <dgm:prSet presAssocID="{75D06765-D88D-4C3E-BE0A-6168175D157B}" presName="wedge1" presStyleLbl="node1" presStyleIdx="0" presStyleCnt="5" custScaleX="97500" custScaleY="97085"/>
      <dgm:spPr/>
    </dgm:pt>
    <dgm:pt modelId="{CB927A93-0C77-8742-80E3-6ECFBB956B33}" type="pres">
      <dgm:prSet presAssocID="{75D06765-D88D-4C3E-BE0A-6168175D157B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6859A84-662F-BD45-A30D-DDFD5052A37B}" type="pres">
      <dgm:prSet presAssocID="{75D06765-D88D-4C3E-BE0A-6168175D157B}" presName="wedge2" presStyleLbl="node1" presStyleIdx="1" presStyleCnt="5"/>
      <dgm:spPr/>
    </dgm:pt>
    <dgm:pt modelId="{350DDF09-264B-504C-87B6-DEBAEAC86EC2}" type="pres">
      <dgm:prSet presAssocID="{75D06765-D88D-4C3E-BE0A-6168175D157B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2BBB58F-2640-8343-88CD-397882D0730D}" type="pres">
      <dgm:prSet presAssocID="{75D06765-D88D-4C3E-BE0A-6168175D157B}" presName="wedge3" presStyleLbl="node1" presStyleIdx="2" presStyleCnt="5"/>
      <dgm:spPr/>
    </dgm:pt>
    <dgm:pt modelId="{6C49A67C-C9D8-3D42-BBC0-5FD1253B8F0B}" type="pres">
      <dgm:prSet presAssocID="{75D06765-D88D-4C3E-BE0A-6168175D157B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2E9C483-7985-884A-AEEB-482918FBA67B}" type="pres">
      <dgm:prSet presAssocID="{75D06765-D88D-4C3E-BE0A-6168175D157B}" presName="wedge4" presStyleLbl="node1" presStyleIdx="3" presStyleCnt="5"/>
      <dgm:spPr/>
    </dgm:pt>
    <dgm:pt modelId="{FA900CD1-1BCB-F948-8043-4C61263C41D0}" type="pres">
      <dgm:prSet presAssocID="{75D06765-D88D-4C3E-BE0A-6168175D157B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1A59DC6-8812-9749-AFB3-408C3465B281}" type="pres">
      <dgm:prSet presAssocID="{75D06765-D88D-4C3E-BE0A-6168175D157B}" presName="wedge5" presStyleLbl="node1" presStyleIdx="4" presStyleCnt="5" custScaleX="99980" custScaleY="100342"/>
      <dgm:spPr/>
    </dgm:pt>
    <dgm:pt modelId="{BF4F45C9-CB0F-1842-BA1D-28D24BF5C381}" type="pres">
      <dgm:prSet presAssocID="{75D06765-D88D-4C3E-BE0A-6168175D157B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45B114F-33F8-4D51-AD3F-C0627D918527}" srcId="{75D06765-D88D-4C3E-BE0A-6168175D157B}" destId="{D4D203C3-367D-4269-A10C-10888D637916}" srcOrd="0" destOrd="0" parTransId="{EB9521A3-4DFB-490D-86FE-B30B336ABE16}" sibTransId="{51CB1A26-737A-4103-AB68-5BDE457C5574}"/>
    <dgm:cxn modelId="{72E2195D-254B-4670-A69B-69D9A6F42F22}" srcId="{75D06765-D88D-4C3E-BE0A-6168175D157B}" destId="{9F8DE6A9-0348-45BC-81DB-6601489DC497}" srcOrd="2" destOrd="0" parTransId="{38F0EB64-FD10-429B-9A0F-07258EBA16A4}" sibTransId="{90134CBE-1024-47A8-8E49-DEF00F2793DD}"/>
    <dgm:cxn modelId="{7CEF6F75-43BF-9547-AC0A-65037561693A}" type="presOf" srcId="{47FC6115-0968-4ED4-B957-B3C9C2B9121D}" destId="{A2E9C483-7985-884A-AEEB-482918FBA67B}" srcOrd="0" destOrd="0" presId="urn:microsoft.com/office/officeart/2005/8/layout/chart3"/>
    <dgm:cxn modelId="{4C75617F-CB80-484D-8955-2113D5729263}" type="presOf" srcId="{06C3295B-BA61-49C5-9C10-8991E7F3FF92}" destId="{D6859A84-662F-BD45-A30D-DDFD5052A37B}" srcOrd="0" destOrd="0" presId="urn:microsoft.com/office/officeart/2005/8/layout/chart3"/>
    <dgm:cxn modelId="{B1251088-70E2-4FB5-89CC-FAA346595EA3}" srcId="{75D06765-D88D-4C3E-BE0A-6168175D157B}" destId="{47FC6115-0968-4ED4-B957-B3C9C2B9121D}" srcOrd="3" destOrd="0" parTransId="{8828B24D-8739-46AC-9447-0C25CF55901C}" sibTransId="{823A918E-7680-47E6-9DE6-1588018940DB}"/>
    <dgm:cxn modelId="{702CF189-E65C-8842-AC42-B3BC2B349312}" type="presOf" srcId="{E6053CD3-6997-438D-9B3B-18719D0007CF}" destId="{BF4F45C9-CB0F-1842-BA1D-28D24BF5C381}" srcOrd="1" destOrd="0" presId="urn:microsoft.com/office/officeart/2005/8/layout/chart3"/>
    <dgm:cxn modelId="{8831C494-1AC0-6341-A086-596337F18E8F}" type="presOf" srcId="{D4D203C3-367D-4269-A10C-10888D637916}" destId="{3272526D-608C-BF4A-A000-E32B0483DFEA}" srcOrd="0" destOrd="0" presId="urn:microsoft.com/office/officeart/2005/8/layout/chart3"/>
    <dgm:cxn modelId="{03DA9797-F4B5-44E4-8A3B-E83620833792}" srcId="{75D06765-D88D-4C3E-BE0A-6168175D157B}" destId="{06C3295B-BA61-49C5-9C10-8991E7F3FF92}" srcOrd="1" destOrd="0" parTransId="{FEA7679D-CE48-44DC-A795-6F9BD2C77714}" sibTransId="{DA5B273F-5EB5-47DF-BA88-5E58880AF933}"/>
    <dgm:cxn modelId="{9A8CD0BD-0DB2-CA44-9830-A8F909AD7EBC}" type="presOf" srcId="{9F8DE6A9-0348-45BC-81DB-6601489DC497}" destId="{A2BBB58F-2640-8343-88CD-397882D0730D}" srcOrd="0" destOrd="0" presId="urn:microsoft.com/office/officeart/2005/8/layout/chart3"/>
    <dgm:cxn modelId="{DB7474CB-9DD1-7A44-A40A-B67F533FBE33}" type="presOf" srcId="{75D06765-D88D-4C3E-BE0A-6168175D157B}" destId="{3D0FE731-6D12-794C-8530-1C9A6BA6C864}" srcOrd="0" destOrd="0" presId="urn:microsoft.com/office/officeart/2005/8/layout/chart3"/>
    <dgm:cxn modelId="{48CD4FDF-0111-5747-92A0-515BB11167C9}" type="presOf" srcId="{9F8DE6A9-0348-45BC-81DB-6601489DC497}" destId="{6C49A67C-C9D8-3D42-BBC0-5FD1253B8F0B}" srcOrd="1" destOrd="0" presId="urn:microsoft.com/office/officeart/2005/8/layout/chart3"/>
    <dgm:cxn modelId="{538F4BE0-8C2F-4D56-B50F-D315FB6D1D0F}" srcId="{75D06765-D88D-4C3E-BE0A-6168175D157B}" destId="{E6053CD3-6997-438D-9B3B-18719D0007CF}" srcOrd="4" destOrd="0" parTransId="{5F3D20D5-6F44-4335-A83C-BD897F7A3D52}" sibTransId="{04F1BCF2-A26D-4C20-A97F-8E6D77C57FBC}"/>
    <dgm:cxn modelId="{438B91E0-1662-F247-83F1-C805AF200CB2}" type="presOf" srcId="{E6053CD3-6997-438D-9B3B-18719D0007CF}" destId="{C1A59DC6-8812-9749-AFB3-408C3465B281}" srcOrd="0" destOrd="0" presId="urn:microsoft.com/office/officeart/2005/8/layout/chart3"/>
    <dgm:cxn modelId="{9B7EE3E4-7E94-0C41-A1C8-C892DDF67175}" type="presOf" srcId="{47FC6115-0968-4ED4-B957-B3C9C2B9121D}" destId="{FA900CD1-1BCB-F948-8043-4C61263C41D0}" srcOrd="1" destOrd="0" presId="urn:microsoft.com/office/officeart/2005/8/layout/chart3"/>
    <dgm:cxn modelId="{01FE6FE6-D316-1F49-8BFE-1B340355747E}" type="presOf" srcId="{D4D203C3-367D-4269-A10C-10888D637916}" destId="{CB927A93-0C77-8742-80E3-6ECFBB956B33}" srcOrd="1" destOrd="0" presId="urn:microsoft.com/office/officeart/2005/8/layout/chart3"/>
    <dgm:cxn modelId="{B58EC1FD-8D44-104D-9313-C19E65833C9F}" type="presOf" srcId="{06C3295B-BA61-49C5-9C10-8991E7F3FF92}" destId="{350DDF09-264B-504C-87B6-DEBAEAC86EC2}" srcOrd="1" destOrd="0" presId="urn:microsoft.com/office/officeart/2005/8/layout/chart3"/>
    <dgm:cxn modelId="{14BF5B5E-74E2-1C40-9D00-8725809FCC69}" type="presParOf" srcId="{3D0FE731-6D12-794C-8530-1C9A6BA6C864}" destId="{3272526D-608C-BF4A-A000-E32B0483DFEA}" srcOrd="0" destOrd="0" presId="urn:microsoft.com/office/officeart/2005/8/layout/chart3"/>
    <dgm:cxn modelId="{D206CA4B-4EBD-DF4D-B6B3-9F54430297B0}" type="presParOf" srcId="{3D0FE731-6D12-794C-8530-1C9A6BA6C864}" destId="{CB927A93-0C77-8742-80E3-6ECFBB956B33}" srcOrd="1" destOrd="0" presId="urn:microsoft.com/office/officeart/2005/8/layout/chart3"/>
    <dgm:cxn modelId="{0C4AD3C8-52E2-2E47-AFD5-1F466E359AD8}" type="presParOf" srcId="{3D0FE731-6D12-794C-8530-1C9A6BA6C864}" destId="{D6859A84-662F-BD45-A30D-DDFD5052A37B}" srcOrd="2" destOrd="0" presId="urn:microsoft.com/office/officeart/2005/8/layout/chart3"/>
    <dgm:cxn modelId="{65F7BF2E-795B-2241-BF45-B64DB94BB23F}" type="presParOf" srcId="{3D0FE731-6D12-794C-8530-1C9A6BA6C864}" destId="{350DDF09-264B-504C-87B6-DEBAEAC86EC2}" srcOrd="3" destOrd="0" presId="urn:microsoft.com/office/officeart/2005/8/layout/chart3"/>
    <dgm:cxn modelId="{4E9018D6-3529-2B49-AF86-490ED8964EA8}" type="presParOf" srcId="{3D0FE731-6D12-794C-8530-1C9A6BA6C864}" destId="{A2BBB58F-2640-8343-88CD-397882D0730D}" srcOrd="4" destOrd="0" presId="urn:microsoft.com/office/officeart/2005/8/layout/chart3"/>
    <dgm:cxn modelId="{DB0EAE91-1E30-C64C-865A-5389774109D7}" type="presParOf" srcId="{3D0FE731-6D12-794C-8530-1C9A6BA6C864}" destId="{6C49A67C-C9D8-3D42-BBC0-5FD1253B8F0B}" srcOrd="5" destOrd="0" presId="urn:microsoft.com/office/officeart/2005/8/layout/chart3"/>
    <dgm:cxn modelId="{EB913AB9-9C68-BA4C-84DD-B1292C5AE875}" type="presParOf" srcId="{3D0FE731-6D12-794C-8530-1C9A6BA6C864}" destId="{A2E9C483-7985-884A-AEEB-482918FBA67B}" srcOrd="6" destOrd="0" presId="urn:microsoft.com/office/officeart/2005/8/layout/chart3"/>
    <dgm:cxn modelId="{56E5685D-8087-C34A-8297-A66BB5D92701}" type="presParOf" srcId="{3D0FE731-6D12-794C-8530-1C9A6BA6C864}" destId="{FA900CD1-1BCB-F948-8043-4C61263C41D0}" srcOrd="7" destOrd="0" presId="urn:microsoft.com/office/officeart/2005/8/layout/chart3"/>
    <dgm:cxn modelId="{0E8C64F7-153A-CF4E-BEF3-1E2270D8C419}" type="presParOf" srcId="{3D0FE731-6D12-794C-8530-1C9A6BA6C864}" destId="{C1A59DC6-8812-9749-AFB3-408C3465B281}" srcOrd="8" destOrd="0" presId="urn:microsoft.com/office/officeart/2005/8/layout/chart3"/>
    <dgm:cxn modelId="{80705531-A101-274A-9CE2-C4ED29443DA0}" type="presParOf" srcId="{3D0FE731-6D12-794C-8530-1C9A6BA6C864}" destId="{BF4F45C9-CB0F-1842-BA1D-28D24BF5C381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8D698-45B0-44A0-9841-B0DF30EDC8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F5CCB6B-D825-46B2-82C3-41CEA98B1C9F}">
      <dgm:prSet/>
      <dgm:spPr/>
      <dgm:t>
        <a:bodyPr/>
        <a:lstStyle/>
        <a:p>
          <a:r>
            <a:rPr lang="en-GB" dirty="0"/>
            <a:t>Giveaways</a:t>
          </a:r>
          <a:endParaRPr lang="en-US" dirty="0"/>
        </a:p>
      </dgm:t>
    </dgm:pt>
    <dgm:pt modelId="{21762239-56B7-4089-824E-C16717BE1460}" type="parTrans" cxnId="{FF8D3467-903C-41BE-880F-D3F330C474FB}">
      <dgm:prSet/>
      <dgm:spPr/>
      <dgm:t>
        <a:bodyPr/>
        <a:lstStyle/>
        <a:p>
          <a:endParaRPr lang="en-US"/>
        </a:p>
      </dgm:t>
    </dgm:pt>
    <dgm:pt modelId="{EE43C6D2-8FE7-4697-AF6B-4858D53BAD4B}" type="sibTrans" cxnId="{FF8D3467-903C-41BE-880F-D3F330C474FB}">
      <dgm:prSet/>
      <dgm:spPr/>
      <dgm:t>
        <a:bodyPr/>
        <a:lstStyle/>
        <a:p>
          <a:endParaRPr lang="en-US"/>
        </a:p>
      </dgm:t>
    </dgm:pt>
    <dgm:pt modelId="{4CA774A5-B11B-422A-B1A6-C7407974E379}">
      <dgm:prSet/>
      <dgm:spPr/>
      <dgm:t>
        <a:bodyPr/>
        <a:lstStyle/>
        <a:p>
          <a:r>
            <a:rPr lang="en-GB" dirty="0"/>
            <a:t>Giveaways-congrats</a:t>
          </a:r>
          <a:endParaRPr lang="en-US" dirty="0"/>
        </a:p>
      </dgm:t>
    </dgm:pt>
    <dgm:pt modelId="{C48840D5-8CE0-4B07-974C-DE9AE097B581}" type="parTrans" cxnId="{F1FC4AF3-E6BB-4D68-A90C-459E5BA9D539}">
      <dgm:prSet/>
      <dgm:spPr/>
      <dgm:t>
        <a:bodyPr/>
        <a:lstStyle/>
        <a:p>
          <a:endParaRPr lang="en-US"/>
        </a:p>
      </dgm:t>
    </dgm:pt>
    <dgm:pt modelId="{7C4ACC60-2DCE-42F4-ADE0-44AA73BDF91B}" type="sibTrans" cxnId="{F1FC4AF3-E6BB-4D68-A90C-459E5BA9D539}">
      <dgm:prSet/>
      <dgm:spPr/>
      <dgm:t>
        <a:bodyPr/>
        <a:lstStyle/>
        <a:p>
          <a:endParaRPr lang="en-US"/>
        </a:p>
      </dgm:t>
    </dgm:pt>
    <dgm:pt modelId="{731A0EA4-AF3F-43C8-A82D-BE5A4AE53DE9}">
      <dgm:prSet/>
      <dgm:spPr/>
      <dgm:t>
        <a:bodyPr/>
        <a:lstStyle/>
        <a:p>
          <a:r>
            <a:rPr lang="en-GB" dirty="0"/>
            <a:t>Join</a:t>
          </a:r>
          <a:endParaRPr lang="en-US" dirty="0"/>
        </a:p>
      </dgm:t>
    </dgm:pt>
    <dgm:pt modelId="{2CA91F3C-CF6F-4F5B-8D56-A73BE749F0E9}" type="parTrans" cxnId="{38595659-EA09-4A49-BE2E-274F82C19774}">
      <dgm:prSet/>
      <dgm:spPr/>
      <dgm:t>
        <a:bodyPr/>
        <a:lstStyle/>
        <a:p>
          <a:endParaRPr lang="en-US"/>
        </a:p>
      </dgm:t>
    </dgm:pt>
    <dgm:pt modelId="{B970182F-2B58-47A8-886A-CE8527D9CFBA}" type="sibTrans" cxnId="{38595659-EA09-4A49-BE2E-274F82C19774}">
      <dgm:prSet/>
      <dgm:spPr/>
      <dgm:t>
        <a:bodyPr/>
        <a:lstStyle/>
        <a:p>
          <a:endParaRPr lang="en-US"/>
        </a:p>
      </dgm:t>
    </dgm:pt>
    <dgm:pt modelId="{D4519C53-D6F9-452D-B3B4-17880CCA188F}">
      <dgm:prSet/>
      <dgm:spPr/>
      <dgm:t>
        <a:bodyPr/>
        <a:lstStyle/>
        <a:p>
          <a:r>
            <a:rPr lang="en-GB" dirty="0"/>
            <a:t>Memes</a:t>
          </a:r>
          <a:endParaRPr lang="en-US" dirty="0"/>
        </a:p>
      </dgm:t>
    </dgm:pt>
    <dgm:pt modelId="{E2A547E6-F95C-4842-B376-3CD1E6F3988F}" type="parTrans" cxnId="{6471F41F-CDE8-4090-AFFF-1C8F65BBE42A}">
      <dgm:prSet/>
      <dgm:spPr/>
      <dgm:t>
        <a:bodyPr/>
        <a:lstStyle/>
        <a:p>
          <a:endParaRPr lang="en-US"/>
        </a:p>
      </dgm:t>
    </dgm:pt>
    <dgm:pt modelId="{14FE4110-2D53-4842-97FF-E63B80BCBA96}" type="sibTrans" cxnId="{6471F41F-CDE8-4090-AFFF-1C8F65BBE42A}">
      <dgm:prSet/>
      <dgm:spPr/>
      <dgm:t>
        <a:bodyPr/>
        <a:lstStyle/>
        <a:p>
          <a:endParaRPr lang="en-US"/>
        </a:p>
      </dgm:t>
    </dgm:pt>
    <dgm:pt modelId="{409D825B-4A39-462A-9E34-BA2E5CE0B451}">
      <dgm:prSet/>
      <dgm:spPr/>
      <dgm:t>
        <a:bodyPr/>
        <a:lstStyle/>
        <a:p>
          <a:r>
            <a:rPr lang="en-GB" dirty="0"/>
            <a:t>Tips</a:t>
          </a:r>
          <a:endParaRPr lang="en-US" dirty="0"/>
        </a:p>
      </dgm:t>
    </dgm:pt>
    <dgm:pt modelId="{31404DEB-92CE-4D4D-8B39-4071346B232B}" type="parTrans" cxnId="{CCBCF25F-FF23-4E6B-8161-E9BBF0B903AF}">
      <dgm:prSet/>
      <dgm:spPr/>
      <dgm:t>
        <a:bodyPr/>
        <a:lstStyle/>
        <a:p>
          <a:endParaRPr lang="en-US"/>
        </a:p>
      </dgm:t>
    </dgm:pt>
    <dgm:pt modelId="{43CE2BC9-1C3A-42A2-8AC1-7807B7359692}" type="sibTrans" cxnId="{CCBCF25F-FF23-4E6B-8161-E9BBF0B903AF}">
      <dgm:prSet/>
      <dgm:spPr/>
      <dgm:t>
        <a:bodyPr/>
        <a:lstStyle/>
        <a:p>
          <a:endParaRPr lang="en-US"/>
        </a:p>
      </dgm:t>
    </dgm:pt>
    <dgm:pt modelId="{CE2223BF-FFF0-4327-9778-5AB6E91A4420}" type="pres">
      <dgm:prSet presAssocID="{5318D698-45B0-44A0-9841-B0DF30EDC8B2}" presName="root" presStyleCnt="0">
        <dgm:presLayoutVars>
          <dgm:dir/>
          <dgm:resizeHandles val="exact"/>
        </dgm:presLayoutVars>
      </dgm:prSet>
      <dgm:spPr/>
    </dgm:pt>
    <dgm:pt modelId="{1ABC6FFD-7EB0-4D41-BE1B-254BC11F45D7}" type="pres">
      <dgm:prSet presAssocID="{5318D698-45B0-44A0-9841-B0DF30EDC8B2}" presName="container" presStyleCnt="0">
        <dgm:presLayoutVars>
          <dgm:dir/>
          <dgm:resizeHandles val="exact"/>
        </dgm:presLayoutVars>
      </dgm:prSet>
      <dgm:spPr/>
    </dgm:pt>
    <dgm:pt modelId="{58C71B56-8610-49BE-9184-123D580C312D}" type="pres">
      <dgm:prSet presAssocID="{0F5CCB6B-D825-46B2-82C3-41CEA98B1C9F}" presName="compNode" presStyleCnt="0"/>
      <dgm:spPr/>
    </dgm:pt>
    <dgm:pt modelId="{870C3EF3-C44F-4278-8EFC-22577D31DA51}" type="pres">
      <dgm:prSet presAssocID="{0F5CCB6B-D825-46B2-82C3-41CEA98B1C9F}" presName="iconBgRect" presStyleLbl="bgShp" presStyleIdx="0" presStyleCnt="5"/>
      <dgm:spPr/>
    </dgm:pt>
    <dgm:pt modelId="{61E4BFEF-EE34-4873-8F9E-9ECC1AA7A59E}" type="pres">
      <dgm:prSet presAssocID="{0F5CCB6B-D825-46B2-82C3-41CEA98B1C9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B707365-765D-48A6-A037-59B86B2DED57}" type="pres">
      <dgm:prSet presAssocID="{0F5CCB6B-D825-46B2-82C3-41CEA98B1C9F}" presName="spaceRect" presStyleCnt="0"/>
      <dgm:spPr/>
    </dgm:pt>
    <dgm:pt modelId="{39984330-DC59-43F2-84F3-76A517CF323E}" type="pres">
      <dgm:prSet presAssocID="{0F5CCB6B-D825-46B2-82C3-41CEA98B1C9F}" presName="textRect" presStyleLbl="revTx" presStyleIdx="0" presStyleCnt="5">
        <dgm:presLayoutVars>
          <dgm:chMax val="1"/>
          <dgm:chPref val="1"/>
        </dgm:presLayoutVars>
      </dgm:prSet>
      <dgm:spPr/>
    </dgm:pt>
    <dgm:pt modelId="{B646A17D-8DA7-4BB4-B724-5DD173FA6F90}" type="pres">
      <dgm:prSet presAssocID="{EE43C6D2-8FE7-4697-AF6B-4858D53BAD4B}" presName="sibTrans" presStyleLbl="sibTrans2D1" presStyleIdx="0" presStyleCnt="0"/>
      <dgm:spPr/>
    </dgm:pt>
    <dgm:pt modelId="{49D8C243-7448-48F4-8E3C-4DCBB79BDB78}" type="pres">
      <dgm:prSet presAssocID="{4CA774A5-B11B-422A-B1A6-C7407974E379}" presName="compNode" presStyleCnt="0"/>
      <dgm:spPr/>
    </dgm:pt>
    <dgm:pt modelId="{7E86C733-A76C-46D1-B7BD-7F50C16581EB}" type="pres">
      <dgm:prSet presAssocID="{4CA774A5-B11B-422A-B1A6-C7407974E379}" presName="iconBgRect" presStyleLbl="bgShp" presStyleIdx="1" presStyleCnt="5"/>
      <dgm:spPr/>
    </dgm:pt>
    <dgm:pt modelId="{39FCEE4A-B5AD-4B60-825A-8D3FC28B5EAA}" type="pres">
      <dgm:prSet presAssocID="{4CA774A5-B11B-422A-B1A6-C7407974E3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F75721EC-E710-489A-ABF2-E2B34BA7B5F9}" type="pres">
      <dgm:prSet presAssocID="{4CA774A5-B11B-422A-B1A6-C7407974E379}" presName="spaceRect" presStyleCnt="0"/>
      <dgm:spPr/>
    </dgm:pt>
    <dgm:pt modelId="{7C84A92D-491D-4757-B47E-F864E7219DF8}" type="pres">
      <dgm:prSet presAssocID="{4CA774A5-B11B-422A-B1A6-C7407974E379}" presName="textRect" presStyleLbl="revTx" presStyleIdx="1" presStyleCnt="5">
        <dgm:presLayoutVars>
          <dgm:chMax val="1"/>
          <dgm:chPref val="1"/>
        </dgm:presLayoutVars>
      </dgm:prSet>
      <dgm:spPr/>
    </dgm:pt>
    <dgm:pt modelId="{E1F41C09-0A63-4505-9275-FAB9125562FD}" type="pres">
      <dgm:prSet presAssocID="{7C4ACC60-2DCE-42F4-ADE0-44AA73BDF91B}" presName="sibTrans" presStyleLbl="sibTrans2D1" presStyleIdx="0" presStyleCnt="0"/>
      <dgm:spPr/>
    </dgm:pt>
    <dgm:pt modelId="{3CD921E6-543D-4521-9748-F48D34B28117}" type="pres">
      <dgm:prSet presAssocID="{731A0EA4-AF3F-43C8-A82D-BE5A4AE53DE9}" presName="compNode" presStyleCnt="0"/>
      <dgm:spPr/>
    </dgm:pt>
    <dgm:pt modelId="{2FBC3E7C-D2DC-4BE3-AB29-0CEECD961D79}" type="pres">
      <dgm:prSet presAssocID="{731A0EA4-AF3F-43C8-A82D-BE5A4AE53DE9}" presName="iconBgRect" presStyleLbl="bgShp" presStyleIdx="2" presStyleCnt="5"/>
      <dgm:spPr/>
    </dgm:pt>
    <dgm:pt modelId="{0EDE16DB-3B61-4442-AB8E-A7A844E6D338}" type="pres">
      <dgm:prSet presAssocID="{731A0EA4-AF3F-43C8-A82D-BE5A4AE53D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D1886E3E-275A-42F0-9054-3E98988F8749}" type="pres">
      <dgm:prSet presAssocID="{731A0EA4-AF3F-43C8-A82D-BE5A4AE53DE9}" presName="spaceRect" presStyleCnt="0"/>
      <dgm:spPr/>
    </dgm:pt>
    <dgm:pt modelId="{78F7D38A-064A-494B-9B33-64128778CA10}" type="pres">
      <dgm:prSet presAssocID="{731A0EA4-AF3F-43C8-A82D-BE5A4AE53DE9}" presName="textRect" presStyleLbl="revTx" presStyleIdx="2" presStyleCnt="5">
        <dgm:presLayoutVars>
          <dgm:chMax val="1"/>
          <dgm:chPref val="1"/>
        </dgm:presLayoutVars>
      </dgm:prSet>
      <dgm:spPr/>
    </dgm:pt>
    <dgm:pt modelId="{26AE92FF-FCAB-46B8-8389-9F88D2CC3552}" type="pres">
      <dgm:prSet presAssocID="{B970182F-2B58-47A8-886A-CE8527D9CFBA}" presName="sibTrans" presStyleLbl="sibTrans2D1" presStyleIdx="0" presStyleCnt="0"/>
      <dgm:spPr/>
    </dgm:pt>
    <dgm:pt modelId="{DED02BC5-F280-4BBF-9EBC-1AF0A740B330}" type="pres">
      <dgm:prSet presAssocID="{D4519C53-D6F9-452D-B3B4-17880CCA188F}" presName="compNode" presStyleCnt="0"/>
      <dgm:spPr/>
    </dgm:pt>
    <dgm:pt modelId="{9751A3E9-C428-4814-A41E-C227D2F3C4AE}" type="pres">
      <dgm:prSet presAssocID="{D4519C53-D6F9-452D-B3B4-17880CCA188F}" presName="iconBgRect" presStyleLbl="bgShp" presStyleIdx="3" presStyleCnt="5"/>
      <dgm:spPr/>
    </dgm:pt>
    <dgm:pt modelId="{1ED5386B-59CA-4A14-8FC1-E65EA45378EC}" type="pres">
      <dgm:prSet presAssocID="{D4519C53-D6F9-452D-B3B4-17880CCA18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E7A63485-13CF-49F0-81C2-AC466422C1AB}" type="pres">
      <dgm:prSet presAssocID="{D4519C53-D6F9-452D-B3B4-17880CCA188F}" presName="spaceRect" presStyleCnt="0"/>
      <dgm:spPr/>
    </dgm:pt>
    <dgm:pt modelId="{F4DD3744-8BC1-44FC-A65B-8EDD796136D0}" type="pres">
      <dgm:prSet presAssocID="{D4519C53-D6F9-452D-B3B4-17880CCA188F}" presName="textRect" presStyleLbl="revTx" presStyleIdx="3" presStyleCnt="5">
        <dgm:presLayoutVars>
          <dgm:chMax val="1"/>
          <dgm:chPref val="1"/>
        </dgm:presLayoutVars>
      </dgm:prSet>
      <dgm:spPr/>
    </dgm:pt>
    <dgm:pt modelId="{2D57CDA7-5FC0-49BC-83D1-F844E57C73F2}" type="pres">
      <dgm:prSet presAssocID="{14FE4110-2D53-4842-97FF-E63B80BCBA96}" presName="sibTrans" presStyleLbl="sibTrans2D1" presStyleIdx="0" presStyleCnt="0"/>
      <dgm:spPr/>
    </dgm:pt>
    <dgm:pt modelId="{3BA2A8EA-CB9B-4468-97A3-AA3BB934A616}" type="pres">
      <dgm:prSet presAssocID="{409D825B-4A39-462A-9E34-BA2E5CE0B451}" presName="compNode" presStyleCnt="0"/>
      <dgm:spPr/>
    </dgm:pt>
    <dgm:pt modelId="{4A599593-5528-4452-B21C-41E9AFEF9DBF}" type="pres">
      <dgm:prSet presAssocID="{409D825B-4A39-462A-9E34-BA2E5CE0B451}" presName="iconBgRect" presStyleLbl="bgShp" presStyleIdx="4" presStyleCnt="5"/>
      <dgm:spPr/>
    </dgm:pt>
    <dgm:pt modelId="{4F6DD468-958D-4747-891F-0845B481B0BE}" type="pres">
      <dgm:prSet presAssocID="{409D825B-4A39-462A-9E34-BA2E5CE0B4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382A25E-1631-4E2D-B4C2-A6146BB47A1D}" type="pres">
      <dgm:prSet presAssocID="{409D825B-4A39-462A-9E34-BA2E5CE0B451}" presName="spaceRect" presStyleCnt="0"/>
      <dgm:spPr/>
    </dgm:pt>
    <dgm:pt modelId="{9785575C-C910-40B0-9D8A-F524EE748821}" type="pres">
      <dgm:prSet presAssocID="{409D825B-4A39-462A-9E34-BA2E5CE0B45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8777B1A-DF9A-427F-9EAE-D73CF73483CA}" type="presOf" srcId="{D4519C53-D6F9-452D-B3B4-17880CCA188F}" destId="{F4DD3744-8BC1-44FC-A65B-8EDD796136D0}" srcOrd="0" destOrd="0" presId="urn:microsoft.com/office/officeart/2018/2/layout/IconCircleList"/>
    <dgm:cxn modelId="{6471F41F-CDE8-4090-AFFF-1C8F65BBE42A}" srcId="{5318D698-45B0-44A0-9841-B0DF30EDC8B2}" destId="{D4519C53-D6F9-452D-B3B4-17880CCA188F}" srcOrd="3" destOrd="0" parTransId="{E2A547E6-F95C-4842-B376-3CD1E6F3988F}" sibTransId="{14FE4110-2D53-4842-97FF-E63B80BCBA96}"/>
    <dgm:cxn modelId="{3766052D-17E1-408F-99EF-0B3DAB790EEB}" type="presOf" srcId="{5318D698-45B0-44A0-9841-B0DF30EDC8B2}" destId="{CE2223BF-FFF0-4327-9778-5AB6E91A4420}" srcOrd="0" destOrd="0" presId="urn:microsoft.com/office/officeart/2018/2/layout/IconCircleList"/>
    <dgm:cxn modelId="{38595659-EA09-4A49-BE2E-274F82C19774}" srcId="{5318D698-45B0-44A0-9841-B0DF30EDC8B2}" destId="{731A0EA4-AF3F-43C8-A82D-BE5A4AE53DE9}" srcOrd="2" destOrd="0" parTransId="{2CA91F3C-CF6F-4F5B-8D56-A73BE749F0E9}" sibTransId="{B970182F-2B58-47A8-886A-CE8527D9CFBA}"/>
    <dgm:cxn modelId="{CCBCF25F-FF23-4E6B-8161-E9BBF0B903AF}" srcId="{5318D698-45B0-44A0-9841-B0DF30EDC8B2}" destId="{409D825B-4A39-462A-9E34-BA2E5CE0B451}" srcOrd="4" destOrd="0" parTransId="{31404DEB-92CE-4D4D-8B39-4071346B232B}" sibTransId="{43CE2BC9-1C3A-42A2-8AC1-7807B7359692}"/>
    <dgm:cxn modelId="{FF8D3467-903C-41BE-880F-D3F330C474FB}" srcId="{5318D698-45B0-44A0-9841-B0DF30EDC8B2}" destId="{0F5CCB6B-D825-46B2-82C3-41CEA98B1C9F}" srcOrd="0" destOrd="0" parTransId="{21762239-56B7-4089-824E-C16717BE1460}" sibTransId="{EE43C6D2-8FE7-4697-AF6B-4858D53BAD4B}"/>
    <dgm:cxn modelId="{BB8A436E-0976-4B58-BDBF-CD9A0383E05D}" type="presOf" srcId="{14FE4110-2D53-4842-97FF-E63B80BCBA96}" destId="{2D57CDA7-5FC0-49BC-83D1-F844E57C73F2}" srcOrd="0" destOrd="0" presId="urn:microsoft.com/office/officeart/2018/2/layout/IconCircleList"/>
    <dgm:cxn modelId="{580DD6A5-329B-455B-9722-0FCFB8A60F14}" type="presOf" srcId="{409D825B-4A39-462A-9E34-BA2E5CE0B451}" destId="{9785575C-C910-40B0-9D8A-F524EE748821}" srcOrd="0" destOrd="0" presId="urn:microsoft.com/office/officeart/2018/2/layout/IconCircleList"/>
    <dgm:cxn modelId="{CD28DFB8-EDB6-4ABF-8C6F-BE03A9D551E5}" type="presOf" srcId="{4CA774A5-B11B-422A-B1A6-C7407974E379}" destId="{7C84A92D-491D-4757-B47E-F864E7219DF8}" srcOrd="0" destOrd="0" presId="urn:microsoft.com/office/officeart/2018/2/layout/IconCircleList"/>
    <dgm:cxn modelId="{BE8D93C2-D823-46B3-AFE3-5B78254C165E}" type="presOf" srcId="{731A0EA4-AF3F-43C8-A82D-BE5A4AE53DE9}" destId="{78F7D38A-064A-494B-9B33-64128778CA10}" srcOrd="0" destOrd="0" presId="urn:microsoft.com/office/officeart/2018/2/layout/IconCircleList"/>
    <dgm:cxn modelId="{A7DDCCD5-DDFB-426B-8EFC-F79540F22A58}" type="presOf" srcId="{B970182F-2B58-47A8-886A-CE8527D9CFBA}" destId="{26AE92FF-FCAB-46B8-8389-9F88D2CC3552}" srcOrd="0" destOrd="0" presId="urn:microsoft.com/office/officeart/2018/2/layout/IconCircleList"/>
    <dgm:cxn modelId="{230605DC-63F3-4A47-B223-C5E858852B34}" type="presOf" srcId="{7C4ACC60-2DCE-42F4-ADE0-44AA73BDF91B}" destId="{E1F41C09-0A63-4505-9275-FAB9125562FD}" srcOrd="0" destOrd="0" presId="urn:microsoft.com/office/officeart/2018/2/layout/IconCircleList"/>
    <dgm:cxn modelId="{364027DD-2307-4D1E-B37B-F2D9E59B210B}" type="presOf" srcId="{EE43C6D2-8FE7-4697-AF6B-4858D53BAD4B}" destId="{B646A17D-8DA7-4BB4-B724-5DD173FA6F90}" srcOrd="0" destOrd="0" presId="urn:microsoft.com/office/officeart/2018/2/layout/IconCircleList"/>
    <dgm:cxn modelId="{F727EFE0-FCA9-42C2-AF55-23E8AE5C7F63}" type="presOf" srcId="{0F5CCB6B-D825-46B2-82C3-41CEA98B1C9F}" destId="{39984330-DC59-43F2-84F3-76A517CF323E}" srcOrd="0" destOrd="0" presId="urn:microsoft.com/office/officeart/2018/2/layout/IconCircleList"/>
    <dgm:cxn modelId="{F1FC4AF3-E6BB-4D68-A90C-459E5BA9D539}" srcId="{5318D698-45B0-44A0-9841-B0DF30EDC8B2}" destId="{4CA774A5-B11B-422A-B1A6-C7407974E379}" srcOrd="1" destOrd="0" parTransId="{C48840D5-8CE0-4B07-974C-DE9AE097B581}" sibTransId="{7C4ACC60-2DCE-42F4-ADE0-44AA73BDF91B}"/>
    <dgm:cxn modelId="{E9EDC06B-C850-496A-A9D8-F4B775AF6062}" type="presParOf" srcId="{CE2223BF-FFF0-4327-9778-5AB6E91A4420}" destId="{1ABC6FFD-7EB0-4D41-BE1B-254BC11F45D7}" srcOrd="0" destOrd="0" presId="urn:microsoft.com/office/officeart/2018/2/layout/IconCircleList"/>
    <dgm:cxn modelId="{96DE7D12-62D5-45F5-A624-11E122B7E580}" type="presParOf" srcId="{1ABC6FFD-7EB0-4D41-BE1B-254BC11F45D7}" destId="{58C71B56-8610-49BE-9184-123D580C312D}" srcOrd="0" destOrd="0" presId="urn:microsoft.com/office/officeart/2018/2/layout/IconCircleList"/>
    <dgm:cxn modelId="{6F3A8B88-C61E-4DE8-9DF1-6BA39CF315DE}" type="presParOf" srcId="{58C71B56-8610-49BE-9184-123D580C312D}" destId="{870C3EF3-C44F-4278-8EFC-22577D31DA51}" srcOrd="0" destOrd="0" presId="urn:microsoft.com/office/officeart/2018/2/layout/IconCircleList"/>
    <dgm:cxn modelId="{D88C4D5F-9704-4D6F-B0F1-BB298FCF4B2F}" type="presParOf" srcId="{58C71B56-8610-49BE-9184-123D580C312D}" destId="{61E4BFEF-EE34-4873-8F9E-9ECC1AA7A59E}" srcOrd="1" destOrd="0" presId="urn:microsoft.com/office/officeart/2018/2/layout/IconCircleList"/>
    <dgm:cxn modelId="{852C7DCF-B5BF-41CF-9A8A-2929A6199ED8}" type="presParOf" srcId="{58C71B56-8610-49BE-9184-123D580C312D}" destId="{4B707365-765D-48A6-A037-59B86B2DED57}" srcOrd="2" destOrd="0" presId="urn:microsoft.com/office/officeart/2018/2/layout/IconCircleList"/>
    <dgm:cxn modelId="{A4E8C5C6-977A-4C12-924F-D9FCDBD99A7E}" type="presParOf" srcId="{58C71B56-8610-49BE-9184-123D580C312D}" destId="{39984330-DC59-43F2-84F3-76A517CF323E}" srcOrd="3" destOrd="0" presId="urn:microsoft.com/office/officeart/2018/2/layout/IconCircleList"/>
    <dgm:cxn modelId="{EE5C3EF5-03B0-434C-AAD9-C1A276B3011B}" type="presParOf" srcId="{1ABC6FFD-7EB0-4D41-BE1B-254BC11F45D7}" destId="{B646A17D-8DA7-4BB4-B724-5DD173FA6F90}" srcOrd="1" destOrd="0" presId="urn:microsoft.com/office/officeart/2018/2/layout/IconCircleList"/>
    <dgm:cxn modelId="{D2E39D8A-578D-416A-AC1D-2DF88266C1D5}" type="presParOf" srcId="{1ABC6FFD-7EB0-4D41-BE1B-254BC11F45D7}" destId="{49D8C243-7448-48F4-8E3C-4DCBB79BDB78}" srcOrd="2" destOrd="0" presId="urn:microsoft.com/office/officeart/2018/2/layout/IconCircleList"/>
    <dgm:cxn modelId="{1138B370-2879-4BFD-9FF9-F9CA6FB2C266}" type="presParOf" srcId="{49D8C243-7448-48F4-8E3C-4DCBB79BDB78}" destId="{7E86C733-A76C-46D1-B7BD-7F50C16581EB}" srcOrd="0" destOrd="0" presId="urn:microsoft.com/office/officeart/2018/2/layout/IconCircleList"/>
    <dgm:cxn modelId="{1014FA02-EB39-45D2-8A94-EDF52A23E7B1}" type="presParOf" srcId="{49D8C243-7448-48F4-8E3C-4DCBB79BDB78}" destId="{39FCEE4A-B5AD-4B60-825A-8D3FC28B5EAA}" srcOrd="1" destOrd="0" presId="urn:microsoft.com/office/officeart/2018/2/layout/IconCircleList"/>
    <dgm:cxn modelId="{CBBAD57C-9E4A-4C08-B710-4E5C4D4F1F77}" type="presParOf" srcId="{49D8C243-7448-48F4-8E3C-4DCBB79BDB78}" destId="{F75721EC-E710-489A-ABF2-E2B34BA7B5F9}" srcOrd="2" destOrd="0" presId="urn:microsoft.com/office/officeart/2018/2/layout/IconCircleList"/>
    <dgm:cxn modelId="{FF25CA03-0366-4DD5-AD48-D7F52DD5053A}" type="presParOf" srcId="{49D8C243-7448-48F4-8E3C-4DCBB79BDB78}" destId="{7C84A92D-491D-4757-B47E-F864E7219DF8}" srcOrd="3" destOrd="0" presId="urn:microsoft.com/office/officeart/2018/2/layout/IconCircleList"/>
    <dgm:cxn modelId="{1D2B769B-7F5D-49ED-9678-3421A716C6B4}" type="presParOf" srcId="{1ABC6FFD-7EB0-4D41-BE1B-254BC11F45D7}" destId="{E1F41C09-0A63-4505-9275-FAB9125562FD}" srcOrd="3" destOrd="0" presId="urn:microsoft.com/office/officeart/2018/2/layout/IconCircleList"/>
    <dgm:cxn modelId="{36AFAB56-66F4-496D-94B9-4AF9210F102E}" type="presParOf" srcId="{1ABC6FFD-7EB0-4D41-BE1B-254BC11F45D7}" destId="{3CD921E6-543D-4521-9748-F48D34B28117}" srcOrd="4" destOrd="0" presId="urn:microsoft.com/office/officeart/2018/2/layout/IconCircleList"/>
    <dgm:cxn modelId="{E4717B71-93FF-48D5-AE80-8203484C3728}" type="presParOf" srcId="{3CD921E6-543D-4521-9748-F48D34B28117}" destId="{2FBC3E7C-D2DC-4BE3-AB29-0CEECD961D79}" srcOrd="0" destOrd="0" presId="urn:microsoft.com/office/officeart/2018/2/layout/IconCircleList"/>
    <dgm:cxn modelId="{EACA45B5-F739-4C4D-9B10-0DE10D382B68}" type="presParOf" srcId="{3CD921E6-543D-4521-9748-F48D34B28117}" destId="{0EDE16DB-3B61-4442-AB8E-A7A844E6D338}" srcOrd="1" destOrd="0" presId="urn:microsoft.com/office/officeart/2018/2/layout/IconCircleList"/>
    <dgm:cxn modelId="{D96CD82A-38F3-41B2-9309-CE95A9D0CDDF}" type="presParOf" srcId="{3CD921E6-543D-4521-9748-F48D34B28117}" destId="{D1886E3E-275A-42F0-9054-3E98988F8749}" srcOrd="2" destOrd="0" presId="urn:microsoft.com/office/officeart/2018/2/layout/IconCircleList"/>
    <dgm:cxn modelId="{D0F9E52F-153F-4A2F-993E-28A7E28029F9}" type="presParOf" srcId="{3CD921E6-543D-4521-9748-F48D34B28117}" destId="{78F7D38A-064A-494B-9B33-64128778CA10}" srcOrd="3" destOrd="0" presId="urn:microsoft.com/office/officeart/2018/2/layout/IconCircleList"/>
    <dgm:cxn modelId="{B612E2D2-9C8B-4361-ACF8-C827AACC9A9A}" type="presParOf" srcId="{1ABC6FFD-7EB0-4D41-BE1B-254BC11F45D7}" destId="{26AE92FF-FCAB-46B8-8389-9F88D2CC3552}" srcOrd="5" destOrd="0" presId="urn:microsoft.com/office/officeart/2018/2/layout/IconCircleList"/>
    <dgm:cxn modelId="{E557474C-6833-40B2-809A-32CB7E23443E}" type="presParOf" srcId="{1ABC6FFD-7EB0-4D41-BE1B-254BC11F45D7}" destId="{DED02BC5-F280-4BBF-9EBC-1AF0A740B330}" srcOrd="6" destOrd="0" presId="urn:microsoft.com/office/officeart/2018/2/layout/IconCircleList"/>
    <dgm:cxn modelId="{3EBAD4AA-B772-49B9-AA9D-AFDAE8C6BEF7}" type="presParOf" srcId="{DED02BC5-F280-4BBF-9EBC-1AF0A740B330}" destId="{9751A3E9-C428-4814-A41E-C227D2F3C4AE}" srcOrd="0" destOrd="0" presId="urn:microsoft.com/office/officeart/2018/2/layout/IconCircleList"/>
    <dgm:cxn modelId="{0D9758ED-B559-45C9-811D-092EED02612F}" type="presParOf" srcId="{DED02BC5-F280-4BBF-9EBC-1AF0A740B330}" destId="{1ED5386B-59CA-4A14-8FC1-E65EA45378EC}" srcOrd="1" destOrd="0" presId="urn:microsoft.com/office/officeart/2018/2/layout/IconCircleList"/>
    <dgm:cxn modelId="{58C37211-F2A3-4A7B-A5BC-92D4F0567DC6}" type="presParOf" srcId="{DED02BC5-F280-4BBF-9EBC-1AF0A740B330}" destId="{E7A63485-13CF-49F0-81C2-AC466422C1AB}" srcOrd="2" destOrd="0" presId="urn:microsoft.com/office/officeart/2018/2/layout/IconCircleList"/>
    <dgm:cxn modelId="{5398B48F-A46F-4797-9DDF-A920A03BF4B0}" type="presParOf" srcId="{DED02BC5-F280-4BBF-9EBC-1AF0A740B330}" destId="{F4DD3744-8BC1-44FC-A65B-8EDD796136D0}" srcOrd="3" destOrd="0" presId="urn:microsoft.com/office/officeart/2018/2/layout/IconCircleList"/>
    <dgm:cxn modelId="{94FE4C13-72D7-4D5E-BBA4-24C2B41143C3}" type="presParOf" srcId="{1ABC6FFD-7EB0-4D41-BE1B-254BC11F45D7}" destId="{2D57CDA7-5FC0-49BC-83D1-F844E57C73F2}" srcOrd="7" destOrd="0" presId="urn:microsoft.com/office/officeart/2018/2/layout/IconCircleList"/>
    <dgm:cxn modelId="{816377BF-9A68-4E4C-86E8-7D7EA351BD91}" type="presParOf" srcId="{1ABC6FFD-7EB0-4D41-BE1B-254BC11F45D7}" destId="{3BA2A8EA-CB9B-4468-97A3-AA3BB934A616}" srcOrd="8" destOrd="0" presId="urn:microsoft.com/office/officeart/2018/2/layout/IconCircleList"/>
    <dgm:cxn modelId="{4F89FBF9-B0EE-42B5-BA6C-3A6510A39F66}" type="presParOf" srcId="{3BA2A8EA-CB9B-4468-97A3-AA3BB934A616}" destId="{4A599593-5528-4452-B21C-41E9AFEF9DBF}" srcOrd="0" destOrd="0" presId="urn:microsoft.com/office/officeart/2018/2/layout/IconCircleList"/>
    <dgm:cxn modelId="{4065AFFC-DF3F-4F2F-A74C-89121E08828C}" type="presParOf" srcId="{3BA2A8EA-CB9B-4468-97A3-AA3BB934A616}" destId="{4F6DD468-958D-4747-891F-0845B481B0BE}" srcOrd="1" destOrd="0" presId="urn:microsoft.com/office/officeart/2018/2/layout/IconCircleList"/>
    <dgm:cxn modelId="{77ECA5DE-AB56-418A-BE6F-68D1D4235007}" type="presParOf" srcId="{3BA2A8EA-CB9B-4468-97A3-AA3BB934A616}" destId="{F382A25E-1631-4E2D-B4C2-A6146BB47A1D}" srcOrd="2" destOrd="0" presId="urn:microsoft.com/office/officeart/2018/2/layout/IconCircleList"/>
    <dgm:cxn modelId="{88D7312B-77C2-4B42-87A7-6306F717012C}" type="presParOf" srcId="{3BA2A8EA-CB9B-4468-97A3-AA3BB934A616}" destId="{9785575C-C910-40B0-9D8A-F524EE7488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39814B-5C24-4852-A0F7-8E1C25B721E8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6F3F6C-9522-4CF2-B5D5-4D9CB00D14A4}">
      <dgm:prSet custT="1"/>
      <dgm:spPr/>
      <dgm:t>
        <a:bodyPr/>
        <a:lstStyle/>
        <a:p>
          <a:r>
            <a:rPr lang="en-GB" sz="1800" b="1" dirty="0"/>
            <a:t>Shares</a:t>
          </a:r>
        </a:p>
      </dgm:t>
    </dgm:pt>
    <dgm:pt modelId="{E3A4B793-59F6-4B8C-A4F2-927D4D398314}" type="parTrans" cxnId="{13913EEF-3601-48AC-A05F-23321A6605C3}">
      <dgm:prSet/>
      <dgm:spPr/>
      <dgm:t>
        <a:bodyPr/>
        <a:lstStyle/>
        <a:p>
          <a:endParaRPr lang="en-US"/>
        </a:p>
      </dgm:t>
    </dgm:pt>
    <dgm:pt modelId="{CA6B1B89-F70A-48F7-9256-688C3F2BA553}" type="sibTrans" cxnId="{13913EEF-3601-48AC-A05F-23321A6605C3}">
      <dgm:prSet/>
      <dgm:spPr/>
      <dgm:t>
        <a:bodyPr/>
        <a:lstStyle/>
        <a:p>
          <a:endParaRPr lang="en-US"/>
        </a:p>
      </dgm:t>
    </dgm:pt>
    <dgm:pt modelId="{D393ADBF-42BE-491C-94A6-E1E405FFF57F}">
      <dgm:prSet custT="1"/>
      <dgm:spPr/>
      <dgm:t>
        <a:bodyPr/>
        <a:lstStyle/>
        <a:p>
          <a:r>
            <a:rPr lang="en-GB" sz="1600" dirty="0"/>
            <a:t>Increase content reach</a:t>
          </a:r>
          <a:endParaRPr lang="en-US" sz="1600" dirty="0"/>
        </a:p>
      </dgm:t>
    </dgm:pt>
    <dgm:pt modelId="{BBDE13F0-94F7-43C1-89F4-F0013E5E579C}" type="parTrans" cxnId="{92D45667-F5A4-48B7-90B7-E7D4D1A488FD}">
      <dgm:prSet/>
      <dgm:spPr/>
      <dgm:t>
        <a:bodyPr/>
        <a:lstStyle/>
        <a:p>
          <a:endParaRPr lang="en-US"/>
        </a:p>
      </dgm:t>
    </dgm:pt>
    <dgm:pt modelId="{88429C91-B983-4981-A12A-C1F86DC3501B}" type="sibTrans" cxnId="{92D45667-F5A4-48B7-90B7-E7D4D1A488FD}">
      <dgm:prSet/>
      <dgm:spPr/>
      <dgm:t>
        <a:bodyPr/>
        <a:lstStyle/>
        <a:p>
          <a:endParaRPr lang="en-US"/>
        </a:p>
      </dgm:t>
    </dgm:pt>
    <dgm:pt modelId="{D3243C08-4086-4697-8C28-B9B599D3B299}">
      <dgm:prSet custT="1"/>
      <dgm:spPr/>
      <dgm:t>
        <a:bodyPr/>
        <a:lstStyle/>
        <a:p>
          <a:r>
            <a:rPr lang="en-GB" sz="1600" dirty="0"/>
            <a:t>Attracting potentially new followers ‘ Real Nomads'</a:t>
          </a:r>
          <a:endParaRPr lang="en-US" sz="1600" dirty="0"/>
        </a:p>
      </dgm:t>
    </dgm:pt>
    <dgm:pt modelId="{2A139445-D6B2-4B7F-8807-EBCED09318D4}" type="parTrans" cxnId="{E57FA35E-3303-4E9A-82A8-C35205C33F0F}">
      <dgm:prSet/>
      <dgm:spPr/>
      <dgm:t>
        <a:bodyPr/>
        <a:lstStyle/>
        <a:p>
          <a:endParaRPr lang="en-US"/>
        </a:p>
      </dgm:t>
    </dgm:pt>
    <dgm:pt modelId="{CF478E14-1773-4DB7-A717-C1F7559767CD}" type="sibTrans" cxnId="{E57FA35E-3303-4E9A-82A8-C35205C33F0F}">
      <dgm:prSet/>
      <dgm:spPr/>
      <dgm:t>
        <a:bodyPr/>
        <a:lstStyle/>
        <a:p>
          <a:endParaRPr lang="en-US"/>
        </a:p>
      </dgm:t>
    </dgm:pt>
    <dgm:pt modelId="{E6FA3E74-F8A6-45DB-A28A-60A30DE38043}">
      <dgm:prSet custT="1"/>
      <dgm:spPr/>
      <dgm:t>
        <a:bodyPr/>
        <a:lstStyle/>
        <a:p>
          <a:r>
            <a:rPr lang="en-GB" sz="1800" b="1" dirty="0"/>
            <a:t>Comments</a:t>
          </a:r>
          <a:endParaRPr lang="en-US" sz="1800" dirty="0"/>
        </a:p>
      </dgm:t>
    </dgm:pt>
    <dgm:pt modelId="{AB2FD802-32B8-4618-96E4-D2E4F08DCC9F}" type="sibTrans" cxnId="{08A070FF-DE70-487A-B8AE-F5D5FFABD82E}">
      <dgm:prSet/>
      <dgm:spPr/>
      <dgm:t>
        <a:bodyPr/>
        <a:lstStyle/>
        <a:p>
          <a:endParaRPr lang="en-US"/>
        </a:p>
      </dgm:t>
    </dgm:pt>
    <dgm:pt modelId="{9F8197AE-96E1-4753-816A-CFB1809322C6}" type="parTrans" cxnId="{08A070FF-DE70-487A-B8AE-F5D5FFABD82E}">
      <dgm:prSet/>
      <dgm:spPr/>
      <dgm:t>
        <a:bodyPr/>
        <a:lstStyle/>
        <a:p>
          <a:endParaRPr lang="en-US"/>
        </a:p>
      </dgm:t>
    </dgm:pt>
    <dgm:pt modelId="{01E5269D-C9F4-4DE9-B778-B62E0D53E880}">
      <dgm:prSet custT="1"/>
      <dgm:spPr/>
      <dgm:t>
        <a:bodyPr/>
        <a:lstStyle/>
        <a:p>
          <a:r>
            <a:rPr lang="en-GB" sz="1600" dirty="0"/>
            <a:t>Active engagement</a:t>
          </a:r>
          <a:endParaRPr lang="en-US" sz="1600" dirty="0"/>
        </a:p>
      </dgm:t>
    </dgm:pt>
    <dgm:pt modelId="{47ACDDC2-7CD5-4C61-9046-5D139AB45DCB}" type="sibTrans" cxnId="{53D0B214-AC79-40BB-9477-3FACEF97170D}">
      <dgm:prSet/>
      <dgm:spPr/>
      <dgm:t>
        <a:bodyPr/>
        <a:lstStyle/>
        <a:p>
          <a:endParaRPr lang="en-US"/>
        </a:p>
      </dgm:t>
    </dgm:pt>
    <dgm:pt modelId="{D9EDD0D1-A604-420D-8452-2760997231A2}" type="parTrans" cxnId="{53D0B214-AC79-40BB-9477-3FACEF97170D}">
      <dgm:prSet/>
      <dgm:spPr/>
      <dgm:t>
        <a:bodyPr/>
        <a:lstStyle/>
        <a:p>
          <a:endParaRPr lang="en-US"/>
        </a:p>
      </dgm:t>
    </dgm:pt>
    <dgm:pt modelId="{8B043324-2651-4169-A9B1-BA4FB69E456A}">
      <dgm:prSet custT="1"/>
      <dgm:spPr/>
      <dgm:t>
        <a:bodyPr/>
        <a:lstStyle/>
        <a:p>
          <a:r>
            <a:rPr lang="en-GB" sz="1600" dirty="0"/>
            <a:t>L</a:t>
          </a:r>
          <a:r>
            <a:rPr lang="en-NL" sz="1600"/>
            <a:t>evel of interest</a:t>
          </a:r>
          <a:endParaRPr lang="en-US" sz="1600" dirty="0"/>
        </a:p>
      </dgm:t>
    </dgm:pt>
    <dgm:pt modelId="{16D3E1F3-0CED-45ED-AF06-DD87DBAB9598}" type="sibTrans" cxnId="{ED09A3A4-68E7-4889-BFDD-DE8697973E6A}">
      <dgm:prSet/>
      <dgm:spPr/>
      <dgm:t>
        <a:bodyPr/>
        <a:lstStyle/>
        <a:p>
          <a:endParaRPr lang="en-US"/>
        </a:p>
      </dgm:t>
    </dgm:pt>
    <dgm:pt modelId="{0FE01862-108B-417D-B07B-359B6A59876E}" type="parTrans" cxnId="{ED09A3A4-68E7-4889-BFDD-DE8697973E6A}">
      <dgm:prSet/>
      <dgm:spPr/>
      <dgm:t>
        <a:bodyPr/>
        <a:lstStyle/>
        <a:p>
          <a:endParaRPr lang="en-US"/>
        </a:p>
      </dgm:t>
    </dgm:pt>
    <dgm:pt modelId="{98008E48-125F-460A-B0CD-71CBEC417264}">
      <dgm:prSet custT="1"/>
      <dgm:spPr/>
      <dgm:t>
        <a:bodyPr/>
        <a:lstStyle/>
        <a:p>
          <a:r>
            <a:rPr lang="en-NL" sz="1800" b="1"/>
            <a:t>Likes</a:t>
          </a:r>
          <a:endParaRPr lang="en-US" sz="1800" dirty="0"/>
        </a:p>
      </dgm:t>
    </dgm:pt>
    <dgm:pt modelId="{1B87F44A-2181-4167-B14A-41B348EFF0AC}" type="sibTrans" cxnId="{1B78B67A-E108-4004-A7BE-8CAD8BD4C115}">
      <dgm:prSet/>
      <dgm:spPr/>
      <dgm:t>
        <a:bodyPr/>
        <a:lstStyle/>
        <a:p>
          <a:endParaRPr lang="en-US"/>
        </a:p>
      </dgm:t>
    </dgm:pt>
    <dgm:pt modelId="{807C4004-3890-4E87-B3A2-4EAEDACCFCB1}" type="parTrans" cxnId="{1B78B67A-E108-4004-A7BE-8CAD8BD4C115}">
      <dgm:prSet/>
      <dgm:spPr/>
      <dgm:t>
        <a:bodyPr/>
        <a:lstStyle/>
        <a:p>
          <a:endParaRPr lang="en-US"/>
        </a:p>
      </dgm:t>
    </dgm:pt>
    <dgm:pt modelId="{2AFEF189-E50D-4699-86B3-FECE1522A032}">
      <dgm:prSet custT="1"/>
      <dgm:spPr/>
      <dgm:t>
        <a:bodyPr/>
        <a:lstStyle/>
        <a:p>
          <a:r>
            <a:rPr lang="en-GB" sz="1600" dirty="0"/>
            <a:t>S</a:t>
          </a:r>
          <a:r>
            <a:rPr lang="en-NL" sz="1600"/>
            <a:t>ignifies apporval and appreciation</a:t>
          </a:r>
          <a:endParaRPr lang="en-US" sz="1600" dirty="0"/>
        </a:p>
      </dgm:t>
    </dgm:pt>
    <dgm:pt modelId="{7938A967-DB5B-4657-98F9-4BAD5B6B6CEC}" type="sibTrans" cxnId="{ECAE7F36-8C6B-41D4-B0CF-6DBB78DFC6AD}">
      <dgm:prSet/>
      <dgm:spPr/>
      <dgm:t>
        <a:bodyPr/>
        <a:lstStyle/>
        <a:p>
          <a:endParaRPr lang="en-US"/>
        </a:p>
      </dgm:t>
    </dgm:pt>
    <dgm:pt modelId="{045E70F3-DAF3-4E2C-B556-AFEA72FF2403}" type="parTrans" cxnId="{ECAE7F36-8C6B-41D4-B0CF-6DBB78DFC6AD}">
      <dgm:prSet/>
      <dgm:spPr/>
      <dgm:t>
        <a:bodyPr/>
        <a:lstStyle/>
        <a:p>
          <a:endParaRPr lang="en-US"/>
        </a:p>
      </dgm:t>
    </dgm:pt>
    <dgm:pt modelId="{5896F2E4-17D8-0D4B-ADFE-2682985B42C4}">
      <dgm:prSet/>
      <dgm:spPr/>
      <dgm:t>
        <a:bodyPr/>
        <a:lstStyle/>
        <a:p>
          <a:r>
            <a:rPr lang="en-GB" dirty="0"/>
            <a:t>A sign that people are involved</a:t>
          </a:r>
          <a:endParaRPr lang="en-US" dirty="0"/>
        </a:p>
      </dgm:t>
    </dgm:pt>
    <dgm:pt modelId="{DE65970B-F73A-DC4A-B32D-053A8659B921}" type="parTrans" cxnId="{E0FFBCC2-C985-3145-825C-11FB31FB8BBE}">
      <dgm:prSet/>
      <dgm:spPr/>
      <dgm:t>
        <a:bodyPr/>
        <a:lstStyle/>
        <a:p>
          <a:endParaRPr lang="en-GB"/>
        </a:p>
      </dgm:t>
    </dgm:pt>
    <dgm:pt modelId="{1C3BE74B-070A-5F49-AF74-165E59A8E422}" type="sibTrans" cxnId="{E0FFBCC2-C985-3145-825C-11FB31FB8BBE}">
      <dgm:prSet/>
      <dgm:spPr/>
      <dgm:t>
        <a:bodyPr/>
        <a:lstStyle/>
        <a:p>
          <a:endParaRPr lang="en-GB"/>
        </a:p>
      </dgm:t>
    </dgm:pt>
    <dgm:pt modelId="{C7C0CF2E-81F6-2444-B5E6-739D9C12861B}" type="pres">
      <dgm:prSet presAssocID="{0B39814B-5C24-4852-A0F7-8E1C25B721E8}" presName="cycle" presStyleCnt="0">
        <dgm:presLayoutVars>
          <dgm:dir/>
          <dgm:resizeHandles val="exact"/>
        </dgm:presLayoutVars>
      </dgm:prSet>
      <dgm:spPr/>
    </dgm:pt>
    <dgm:pt modelId="{88A26A47-4CC0-4343-B425-1273908064EA}" type="pres">
      <dgm:prSet presAssocID="{426F3F6C-9522-4CF2-B5D5-4D9CB00D14A4}" presName="dummy" presStyleCnt="0"/>
      <dgm:spPr/>
    </dgm:pt>
    <dgm:pt modelId="{69B23414-7477-4B44-BD9A-02FEA32D35CD}" type="pres">
      <dgm:prSet presAssocID="{426F3F6C-9522-4CF2-B5D5-4D9CB00D14A4}" presName="node" presStyleLbl="revTx" presStyleIdx="0" presStyleCnt="9" custScaleX="173615" custScaleY="79933" custRadScaleRad="104310" custRadScaleInc="36430">
        <dgm:presLayoutVars>
          <dgm:bulletEnabled val="1"/>
        </dgm:presLayoutVars>
      </dgm:prSet>
      <dgm:spPr/>
    </dgm:pt>
    <dgm:pt modelId="{D5431BA1-2EF2-6F44-ACBC-B8633A967455}" type="pres">
      <dgm:prSet presAssocID="{CA6B1B89-F70A-48F7-9256-688C3F2BA553}" presName="sibTrans" presStyleLbl="node1" presStyleIdx="0" presStyleCnt="9" custLinFactNeighborX="3010" custLinFactNeighborY="903"/>
      <dgm:spPr/>
    </dgm:pt>
    <dgm:pt modelId="{C6423EE2-9193-DF4C-80F2-E077317B8333}" type="pres">
      <dgm:prSet presAssocID="{D393ADBF-42BE-491C-94A6-E1E405FFF57F}" presName="dummy" presStyleCnt="0"/>
      <dgm:spPr/>
    </dgm:pt>
    <dgm:pt modelId="{3F273250-FB72-5F46-A610-67099DE531C9}" type="pres">
      <dgm:prSet presAssocID="{D393ADBF-42BE-491C-94A6-E1E405FFF57F}" presName="node" presStyleLbl="revTx" presStyleIdx="1" presStyleCnt="9" custScaleX="211389">
        <dgm:presLayoutVars>
          <dgm:bulletEnabled val="1"/>
        </dgm:presLayoutVars>
      </dgm:prSet>
      <dgm:spPr/>
    </dgm:pt>
    <dgm:pt modelId="{A87EEB4A-7F0A-EF4F-9E33-F4DC49A8C347}" type="pres">
      <dgm:prSet presAssocID="{88429C91-B983-4981-A12A-C1F86DC3501B}" presName="sibTrans" presStyleLbl="node1" presStyleIdx="1" presStyleCnt="9" custLinFactNeighborX="-28" custLinFactNeighborY="-2107"/>
      <dgm:spPr/>
    </dgm:pt>
    <dgm:pt modelId="{581FAADF-EA7F-804E-BEAD-E95E7952FC61}" type="pres">
      <dgm:prSet presAssocID="{D3243C08-4086-4697-8C28-B9B599D3B299}" presName="dummy" presStyleCnt="0"/>
      <dgm:spPr/>
    </dgm:pt>
    <dgm:pt modelId="{B1A6CF95-51BA-3A4B-A460-120875C02329}" type="pres">
      <dgm:prSet presAssocID="{D3243C08-4086-4697-8C28-B9B599D3B299}" presName="node" presStyleLbl="revTx" presStyleIdx="2" presStyleCnt="9" custScaleX="241485">
        <dgm:presLayoutVars>
          <dgm:bulletEnabled val="1"/>
        </dgm:presLayoutVars>
      </dgm:prSet>
      <dgm:spPr/>
    </dgm:pt>
    <dgm:pt modelId="{4DCE1D34-2E75-2E4F-BF15-4A66ACC265DD}" type="pres">
      <dgm:prSet presAssocID="{CF478E14-1773-4DB7-A717-C1F7559767CD}" presName="sibTrans" presStyleLbl="node1" presStyleIdx="2" presStyleCnt="9" custLinFactNeighborX="-28" custLinFactNeighborY="3003"/>
      <dgm:spPr/>
    </dgm:pt>
    <dgm:pt modelId="{8FC05A65-F277-4649-ADB7-358A234955AB}" type="pres">
      <dgm:prSet presAssocID="{5896F2E4-17D8-0D4B-ADFE-2682985B42C4}" presName="dummy" presStyleCnt="0"/>
      <dgm:spPr/>
    </dgm:pt>
    <dgm:pt modelId="{11E1942A-1E37-7647-8B3F-46AEE888BF43}" type="pres">
      <dgm:prSet presAssocID="{5896F2E4-17D8-0D4B-ADFE-2682985B42C4}" presName="node" presStyleLbl="revTx" presStyleIdx="3" presStyleCnt="9" custScaleX="257112">
        <dgm:presLayoutVars>
          <dgm:bulletEnabled val="1"/>
        </dgm:presLayoutVars>
      </dgm:prSet>
      <dgm:spPr/>
    </dgm:pt>
    <dgm:pt modelId="{F480D328-7C28-B546-A334-138EBB2D6131}" type="pres">
      <dgm:prSet presAssocID="{1C3BE74B-070A-5F49-AF74-165E59A8E422}" presName="sibTrans" presStyleLbl="node1" presStyleIdx="3" presStyleCnt="9" custLinFactNeighborX="6923" custLinFactNeighborY="2371"/>
      <dgm:spPr/>
    </dgm:pt>
    <dgm:pt modelId="{AECD4B9F-4E86-8042-AF37-0252FB506D6C}" type="pres">
      <dgm:prSet presAssocID="{E6FA3E74-F8A6-45DB-A28A-60A30DE38043}" presName="dummy" presStyleCnt="0"/>
      <dgm:spPr/>
    </dgm:pt>
    <dgm:pt modelId="{A0CED529-ED45-1C40-A884-88439F962754}" type="pres">
      <dgm:prSet presAssocID="{E6FA3E74-F8A6-45DB-A28A-60A30DE38043}" presName="node" presStyleLbl="revTx" presStyleIdx="4" presStyleCnt="9" custScaleX="178354" custScaleY="45454">
        <dgm:presLayoutVars>
          <dgm:bulletEnabled val="1"/>
        </dgm:presLayoutVars>
      </dgm:prSet>
      <dgm:spPr/>
    </dgm:pt>
    <dgm:pt modelId="{F36246B0-D601-CD44-9EA8-385BF6F322FF}" type="pres">
      <dgm:prSet presAssocID="{AB2FD802-32B8-4618-96E4-D2E4F08DCC9F}" presName="sibTrans" presStyleLbl="node1" presStyleIdx="4" presStyleCnt="9" custLinFactNeighborX="-3913" custLinFactNeighborY="-903"/>
      <dgm:spPr/>
    </dgm:pt>
    <dgm:pt modelId="{9B39F7A9-99BD-6140-85B7-C1EEA301C18C}" type="pres">
      <dgm:prSet presAssocID="{01E5269D-C9F4-4DE9-B778-B62E0D53E880}" presName="dummy" presStyleCnt="0"/>
      <dgm:spPr/>
    </dgm:pt>
    <dgm:pt modelId="{3EEC598A-AD12-5A4C-BEA7-3B69D5C24758}" type="pres">
      <dgm:prSet presAssocID="{01E5269D-C9F4-4DE9-B778-B62E0D53E880}" presName="node" presStyleLbl="revTx" presStyleIdx="5" presStyleCnt="9" custScaleX="226022">
        <dgm:presLayoutVars>
          <dgm:bulletEnabled val="1"/>
        </dgm:presLayoutVars>
      </dgm:prSet>
      <dgm:spPr/>
    </dgm:pt>
    <dgm:pt modelId="{CFB55C19-701A-114A-8BE2-3090EEBA001B}" type="pres">
      <dgm:prSet presAssocID="{47ACDDC2-7CD5-4C61-9046-5D139AB45DCB}" presName="sibTrans" presStyleLbl="node1" presStyleIdx="5" presStyleCnt="9"/>
      <dgm:spPr/>
    </dgm:pt>
    <dgm:pt modelId="{7E28A3BC-EE41-A44B-AFCF-733BC76E1B79}" type="pres">
      <dgm:prSet presAssocID="{8B043324-2651-4169-A9B1-BA4FB69E456A}" presName="dummy" presStyleCnt="0"/>
      <dgm:spPr/>
    </dgm:pt>
    <dgm:pt modelId="{9230C2C2-CB1E-5340-BA8B-B0C3D1F7506E}" type="pres">
      <dgm:prSet presAssocID="{8B043324-2651-4169-A9B1-BA4FB69E456A}" presName="node" presStyleLbl="revTx" presStyleIdx="6" presStyleCnt="9" custScaleX="241235">
        <dgm:presLayoutVars>
          <dgm:bulletEnabled val="1"/>
        </dgm:presLayoutVars>
      </dgm:prSet>
      <dgm:spPr/>
    </dgm:pt>
    <dgm:pt modelId="{60A21074-60E3-2042-AD2C-4AF735A76F63}" type="pres">
      <dgm:prSet presAssocID="{16D3E1F3-0CED-45ED-AF06-DD87DBAB9598}" presName="sibTrans" presStyleLbl="node1" presStyleIdx="6" presStyleCnt="9"/>
      <dgm:spPr/>
    </dgm:pt>
    <dgm:pt modelId="{29F7B192-8D33-454D-A8F3-B9D5C837D700}" type="pres">
      <dgm:prSet presAssocID="{98008E48-125F-460A-B0CD-71CBEC417264}" presName="dummy" presStyleCnt="0"/>
      <dgm:spPr/>
    </dgm:pt>
    <dgm:pt modelId="{B5EC2380-C3EB-3D4D-A331-DCAEE0D67629}" type="pres">
      <dgm:prSet presAssocID="{98008E48-125F-460A-B0CD-71CBEC417264}" presName="node" presStyleLbl="revTx" presStyleIdx="7" presStyleCnt="9">
        <dgm:presLayoutVars>
          <dgm:bulletEnabled val="1"/>
        </dgm:presLayoutVars>
      </dgm:prSet>
      <dgm:spPr/>
    </dgm:pt>
    <dgm:pt modelId="{AC8521E4-7CD8-D848-BC87-93C8153E27A3}" type="pres">
      <dgm:prSet presAssocID="{1B87F44A-2181-4167-B14A-41B348EFF0AC}" presName="sibTrans" presStyleLbl="node1" presStyleIdx="7" presStyleCnt="9"/>
      <dgm:spPr/>
    </dgm:pt>
    <dgm:pt modelId="{DAA42393-6FAB-944C-95A1-2D75A0278D2B}" type="pres">
      <dgm:prSet presAssocID="{2AFEF189-E50D-4699-86B3-FECE1522A032}" presName="dummy" presStyleCnt="0"/>
      <dgm:spPr/>
    </dgm:pt>
    <dgm:pt modelId="{585F0F65-F4B7-B74D-B2D4-C4E2B398B925}" type="pres">
      <dgm:prSet presAssocID="{2AFEF189-E50D-4699-86B3-FECE1522A032}" presName="node" presStyleLbl="revTx" presStyleIdx="8" presStyleCnt="9" custScaleX="271790">
        <dgm:presLayoutVars>
          <dgm:bulletEnabled val="1"/>
        </dgm:presLayoutVars>
      </dgm:prSet>
      <dgm:spPr/>
    </dgm:pt>
    <dgm:pt modelId="{53CD58CC-FB91-1849-B13B-0A14567685BB}" type="pres">
      <dgm:prSet presAssocID="{7938A967-DB5B-4657-98F9-4BAD5B6B6CEC}" presName="sibTrans" presStyleLbl="node1" presStyleIdx="8" presStyleCnt="9" custAng="0" custLinFactNeighborX="1806" custLinFactNeighborY="2408"/>
      <dgm:spPr/>
    </dgm:pt>
  </dgm:ptLst>
  <dgm:cxnLst>
    <dgm:cxn modelId="{53D0B214-AC79-40BB-9477-3FACEF97170D}" srcId="{0B39814B-5C24-4852-A0F7-8E1C25B721E8}" destId="{01E5269D-C9F4-4DE9-B778-B62E0D53E880}" srcOrd="5" destOrd="0" parTransId="{D9EDD0D1-A604-420D-8452-2760997231A2}" sibTransId="{47ACDDC2-7CD5-4C61-9046-5D139AB45DCB}"/>
    <dgm:cxn modelId="{68592516-B161-B648-B440-61673276D483}" type="presOf" srcId="{1B87F44A-2181-4167-B14A-41B348EFF0AC}" destId="{AC8521E4-7CD8-D848-BC87-93C8153E27A3}" srcOrd="0" destOrd="0" presId="urn:microsoft.com/office/officeart/2005/8/layout/cycle1"/>
    <dgm:cxn modelId="{360CB21A-88BC-E34F-B440-E573EE63AA51}" type="presOf" srcId="{2AFEF189-E50D-4699-86B3-FECE1522A032}" destId="{585F0F65-F4B7-B74D-B2D4-C4E2B398B925}" srcOrd="0" destOrd="0" presId="urn:microsoft.com/office/officeart/2005/8/layout/cycle1"/>
    <dgm:cxn modelId="{5EA1EC1E-EF81-A448-AABE-00D782749251}" type="presOf" srcId="{D3243C08-4086-4697-8C28-B9B599D3B299}" destId="{B1A6CF95-51BA-3A4B-A460-120875C02329}" srcOrd="0" destOrd="0" presId="urn:microsoft.com/office/officeart/2005/8/layout/cycle1"/>
    <dgm:cxn modelId="{ECAE7F36-8C6B-41D4-B0CF-6DBB78DFC6AD}" srcId="{0B39814B-5C24-4852-A0F7-8E1C25B721E8}" destId="{2AFEF189-E50D-4699-86B3-FECE1522A032}" srcOrd="8" destOrd="0" parTransId="{045E70F3-DAF3-4E2C-B556-AFEA72FF2403}" sibTransId="{7938A967-DB5B-4657-98F9-4BAD5B6B6CEC}"/>
    <dgm:cxn modelId="{F5587353-3FF1-9841-A46F-F6D7ECAB6D01}" type="presOf" srcId="{88429C91-B983-4981-A12A-C1F86DC3501B}" destId="{A87EEB4A-7F0A-EF4F-9E33-F4DC49A8C347}" srcOrd="0" destOrd="0" presId="urn:microsoft.com/office/officeart/2005/8/layout/cycle1"/>
    <dgm:cxn modelId="{E57FA35E-3303-4E9A-82A8-C35205C33F0F}" srcId="{0B39814B-5C24-4852-A0F7-8E1C25B721E8}" destId="{D3243C08-4086-4697-8C28-B9B599D3B299}" srcOrd="2" destOrd="0" parTransId="{2A139445-D6B2-4B7F-8807-EBCED09318D4}" sibTransId="{CF478E14-1773-4DB7-A717-C1F7559767CD}"/>
    <dgm:cxn modelId="{92D45667-F5A4-48B7-90B7-E7D4D1A488FD}" srcId="{0B39814B-5C24-4852-A0F7-8E1C25B721E8}" destId="{D393ADBF-42BE-491C-94A6-E1E405FFF57F}" srcOrd="1" destOrd="0" parTransId="{BBDE13F0-94F7-43C1-89F4-F0013E5E579C}" sibTransId="{88429C91-B983-4981-A12A-C1F86DC3501B}"/>
    <dgm:cxn modelId="{82F06869-EE07-D144-A8F3-62BDC3EE7EE2}" type="presOf" srcId="{01E5269D-C9F4-4DE9-B778-B62E0D53E880}" destId="{3EEC598A-AD12-5A4C-BEA7-3B69D5C24758}" srcOrd="0" destOrd="0" presId="urn:microsoft.com/office/officeart/2005/8/layout/cycle1"/>
    <dgm:cxn modelId="{97EA7871-6150-1A4B-81EE-37CDEABE99F6}" type="presOf" srcId="{E6FA3E74-F8A6-45DB-A28A-60A30DE38043}" destId="{A0CED529-ED45-1C40-A884-88439F962754}" srcOrd="0" destOrd="0" presId="urn:microsoft.com/office/officeart/2005/8/layout/cycle1"/>
    <dgm:cxn modelId="{E6146C78-A48D-C24C-A478-3F4AE5D01B3B}" type="presOf" srcId="{D393ADBF-42BE-491C-94A6-E1E405FFF57F}" destId="{3F273250-FB72-5F46-A610-67099DE531C9}" srcOrd="0" destOrd="0" presId="urn:microsoft.com/office/officeart/2005/8/layout/cycle1"/>
    <dgm:cxn modelId="{1B78B67A-E108-4004-A7BE-8CAD8BD4C115}" srcId="{0B39814B-5C24-4852-A0F7-8E1C25B721E8}" destId="{98008E48-125F-460A-B0CD-71CBEC417264}" srcOrd="7" destOrd="0" parTransId="{807C4004-3890-4E87-B3A2-4EAEDACCFCB1}" sibTransId="{1B87F44A-2181-4167-B14A-41B348EFF0AC}"/>
    <dgm:cxn modelId="{7B260C82-F4AB-9444-AE3E-5797FE86FEF6}" type="presOf" srcId="{7938A967-DB5B-4657-98F9-4BAD5B6B6CEC}" destId="{53CD58CC-FB91-1849-B13B-0A14567685BB}" srcOrd="0" destOrd="0" presId="urn:microsoft.com/office/officeart/2005/8/layout/cycle1"/>
    <dgm:cxn modelId="{E203F18A-0FF0-9544-BFAB-EE10C33BE2CB}" type="presOf" srcId="{CF478E14-1773-4DB7-A717-C1F7559767CD}" destId="{4DCE1D34-2E75-2E4F-BF15-4A66ACC265DD}" srcOrd="0" destOrd="0" presId="urn:microsoft.com/office/officeart/2005/8/layout/cycle1"/>
    <dgm:cxn modelId="{B1830C9C-6DAC-0741-8744-0A8633052D27}" type="presOf" srcId="{98008E48-125F-460A-B0CD-71CBEC417264}" destId="{B5EC2380-C3EB-3D4D-A331-DCAEE0D67629}" srcOrd="0" destOrd="0" presId="urn:microsoft.com/office/officeart/2005/8/layout/cycle1"/>
    <dgm:cxn modelId="{ED09A3A4-68E7-4889-BFDD-DE8697973E6A}" srcId="{0B39814B-5C24-4852-A0F7-8E1C25B721E8}" destId="{8B043324-2651-4169-A9B1-BA4FB69E456A}" srcOrd="6" destOrd="0" parTransId="{0FE01862-108B-417D-B07B-359B6A59876E}" sibTransId="{16D3E1F3-0CED-45ED-AF06-DD87DBAB9598}"/>
    <dgm:cxn modelId="{5BAD28A8-4A64-5E4F-8BE7-63A7AE781F84}" type="presOf" srcId="{8B043324-2651-4169-A9B1-BA4FB69E456A}" destId="{9230C2C2-CB1E-5340-BA8B-B0C3D1F7506E}" srcOrd="0" destOrd="0" presId="urn:microsoft.com/office/officeart/2005/8/layout/cycle1"/>
    <dgm:cxn modelId="{8DE611AC-DE10-B04C-B249-6983C827C887}" type="presOf" srcId="{CA6B1B89-F70A-48F7-9256-688C3F2BA553}" destId="{D5431BA1-2EF2-6F44-ACBC-B8633A967455}" srcOrd="0" destOrd="0" presId="urn:microsoft.com/office/officeart/2005/8/layout/cycle1"/>
    <dgm:cxn modelId="{454DD6C0-A0E0-B84F-875E-D9422C79A495}" type="presOf" srcId="{5896F2E4-17D8-0D4B-ADFE-2682985B42C4}" destId="{11E1942A-1E37-7647-8B3F-46AEE888BF43}" srcOrd="0" destOrd="0" presId="urn:microsoft.com/office/officeart/2005/8/layout/cycle1"/>
    <dgm:cxn modelId="{E0FFBCC2-C985-3145-825C-11FB31FB8BBE}" srcId="{0B39814B-5C24-4852-A0F7-8E1C25B721E8}" destId="{5896F2E4-17D8-0D4B-ADFE-2682985B42C4}" srcOrd="3" destOrd="0" parTransId="{DE65970B-F73A-DC4A-B32D-053A8659B921}" sibTransId="{1C3BE74B-070A-5F49-AF74-165E59A8E422}"/>
    <dgm:cxn modelId="{3F7D49CB-C96B-3942-8862-6A7F1128C45A}" type="presOf" srcId="{AB2FD802-32B8-4618-96E4-D2E4F08DCC9F}" destId="{F36246B0-D601-CD44-9EA8-385BF6F322FF}" srcOrd="0" destOrd="0" presId="urn:microsoft.com/office/officeart/2005/8/layout/cycle1"/>
    <dgm:cxn modelId="{74F3ADD4-BE9F-8642-B5F4-267B19E60C01}" type="presOf" srcId="{426F3F6C-9522-4CF2-B5D5-4D9CB00D14A4}" destId="{69B23414-7477-4B44-BD9A-02FEA32D35CD}" srcOrd="0" destOrd="0" presId="urn:microsoft.com/office/officeart/2005/8/layout/cycle1"/>
    <dgm:cxn modelId="{22D501E0-870F-C04F-B5CB-07B447628245}" type="presOf" srcId="{16D3E1F3-0CED-45ED-AF06-DD87DBAB9598}" destId="{60A21074-60E3-2042-AD2C-4AF735A76F63}" srcOrd="0" destOrd="0" presId="urn:microsoft.com/office/officeart/2005/8/layout/cycle1"/>
    <dgm:cxn modelId="{13913EEF-3601-48AC-A05F-23321A6605C3}" srcId="{0B39814B-5C24-4852-A0F7-8E1C25B721E8}" destId="{426F3F6C-9522-4CF2-B5D5-4D9CB00D14A4}" srcOrd="0" destOrd="0" parTransId="{E3A4B793-59F6-4B8C-A4F2-927D4D398314}" sibTransId="{CA6B1B89-F70A-48F7-9256-688C3F2BA553}"/>
    <dgm:cxn modelId="{572488F3-1C49-5148-84E7-75B8CA3350B5}" type="presOf" srcId="{1C3BE74B-070A-5F49-AF74-165E59A8E422}" destId="{F480D328-7C28-B546-A334-138EBB2D6131}" srcOrd="0" destOrd="0" presId="urn:microsoft.com/office/officeart/2005/8/layout/cycle1"/>
    <dgm:cxn modelId="{B06646F6-76F4-AC41-AB50-5D04CD77A8E9}" type="presOf" srcId="{47ACDDC2-7CD5-4C61-9046-5D139AB45DCB}" destId="{CFB55C19-701A-114A-8BE2-3090EEBA001B}" srcOrd="0" destOrd="0" presId="urn:microsoft.com/office/officeart/2005/8/layout/cycle1"/>
    <dgm:cxn modelId="{454C05F8-2F82-6448-981E-21CB9F9B2928}" type="presOf" srcId="{0B39814B-5C24-4852-A0F7-8E1C25B721E8}" destId="{C7C0CF2E-81F6-2444-B5E6-739D9C12861B}" srcOrd="0" destOrd="0" presId="urn:microsoft.com/office/officeart/2005/8/layout/cycle1"/>
    <dgm:cxn modelId="{08A070FF-DE70-487A-B8AE-F5D5FFABD82E}" srcId="{0B39814B-5C24-4852-A0F7-8E1C25B721E8}" destId="{E6FA3E74-F8A6-45DB-A28A-60A30DE38043}" srcOrd="4" destOrd="0" parTransId="{9F8197AE-96E1-4753-816A-CFB1809322C6}" sibTransId="{AB2FD802-32B8-4618-96E4-D2E4F08DCC9F}"/>
    <dgm:cxn modelId="{94FFB7DE-0729-244C-8D9F-A26546A05097}" type="presParOf" srcId="{C7C0CF2E-81F6-2444-B5E6-739D9C12861B}" destId="{88A26A47-4CC0-4343-B425-1273908064EA}" srcOrd="0" destOrd="0" presId="urn:microsoft.com/office/officeart/2005/8/layout/cycle1"/>
    <dgm:cxn modelId="{7E331502-81F5-3040-A6EF-B69A80772660}" type="presParOf" srcId="{C7C0CF2E-81F6-2444-B5E6-739D9C12861B}" destId="{69B23414-7477-4B44-BD9A-02FEA32D35CD}" srcOrd="1" destOrd="0" presId="urn:microsoft.com/office/officeart/2005/8/layout/cycle1"/>
    <dgm:cxn modelId="{6854ED35-F0C7-684E-854C-01EC110E0D41}" type="presParOf" srcId="{C7C0CF2E-81F6-2444-B5E6-739D9C12861B}" destId="{D5431BA1-2EF2-6F44-ACBC-B8633A967455}" srcOrd="2" destOrd="0" presId="urn:microsoft.com/office/officeart/2005/8/layout/cycle1"/>
    <dgm:cxn modelId="{6C4FADB5-368D-1F42-BC35-073CF2FC134A}" type="presParOf" srcId="{C7C0CF2E-81F6-2444-B5E6-739D9C12861B}" destId="{C6423EE2-9193-DF4C-80F2-E077317B8333}" srcOrd="3" destOrd="0" presId="urn:microsoft.com/office/officeart/2005/8/layout/cycle1"/>
    <dgm:cxn modelId="{6B15F6ED-75E7-C34D-8B04-EA96EC545EB1}" type="presParOf" srcId="{C7C0CF2E-81F6-2444-B5E6-739D9C12861B}" destId="{3F273250-FB72-5F46-A610-67099DE531C9}" srcOrd="4" destOrd="0" presId="urn:microsoft.com/office/officeart/2005/8/layout/cycle1"/>
    <dgm:cxn modelId="{A66C140E-4ECF-3A4C-816A-793242A95B4A}" type="presParOf" srcId="{C7C0CF2E-81F6-2444-B5E6-739D9C12861B}" destId="{A87EEB4A-7F0A-EF4F-9E33-F4DC49A8C347}" srcOrd="5" destOrd="0" presId="urn:microsoft.com/office/officeart/2005/8/layout/cycle1"/>
    <dgm:cxn modelId="{B97EE066-2C70-884A-AB42-F53F1AAA7A19}" type="presParOf" srcId="{C7C0CF2E-81F6-2444-B5E6-739D9C12861B}" destId="{581FAADF-EA7F-804E-BEAD-E95E7952FC61}" srcOrd="6" destOrd="0" presId="urn:microsoft.com/office/officeart/2005/8/layout/cycle1"/>
    <dgm:cxn modelId="{3A113300-2094-3F4D-BAA0-AE2ED6C42911}" type="presParOf" srcId="{C7C0CF2E-81F6-2444-B5E6-739D9C12861B}" destId="{B1A6CF95-51BA-3A4B-A460-120875C02329}" srcOrd="7" destOrd="0" presId="urn:microsoft.com/office/officeart/2005/8/layout/cycle1"/>
    <dgm:cxn modelId="{D5E47277-25AB-B840-9685-4F01C01F8FD0}" type="presParOf" srcId="{C7C0CF2E-81F6-2444-B5E6-739D9C12861B}" destId="{4DCE1D34-2E75-2E4F-BF15-4A66ACC265DD}" srcOrd="8" destOrd="0" presId="urn:microsoft.com/office/officeart/2005/8/layout/cycle1"/>
    <dgm:cxn modelId="{BC3C8462-6DCC-5A43-BED6-9701604B26EC}" type="presParOf" srcId="{C7C0CF2E-81F6-2444-B5E6-739D9C12861B}" destId="{8FC05A65-F277-4649-ADB7-358A234955AB}" srcOrd="9" destOrd="0" presId="urn:microsoft.com/office/officeart/2005/8/layout/cycle1"/>
    <dgm:cxn modelId="{759A3ECC-E520-A046-B86D-A7545B67502A}" type="presParOf" srcId="{C7C0CF2E-81F6-2444-B5E6-739D9C12861B}" destId="{11E1942A-1E37-7647-8B3F-46AEE888BF43}" srcOrd="10" destOrd="0" presId="urn:microsoft.com/office/officeart/2005/8/layout/cycle1"/>
    <dgm:cxn modelId="{98E31580-5EF5-8F4A-846B-6A599B39F584}" type="presParOf" srcId="{C7C0CF2E-81F6-2444-B5E6-739D9C12861B}" destId="{F480D328-7C28-B546-A334-138EBB2D6131}" srcOrd="11" destOrd="0" presId="urn:microsoft.com/office/officeart/2005/8/layout/cycle1"/>
    <dgm:cxn modelId="{B58AE783-A25F-5346-9704-AFE97BD3418C}" type="presParOf" srcId="{C7C0CF2E-81F6-2444-B5E6-739D9C12861B}" destId="{AECD4B9F-4E86-8042-AF37-0252FB506D6C}" srcOrd="12" destOrd="0" presId="urn:microsoft.com/office/officeart/2005/8/layout/cycle1"/>
    <dgm:cxn modelId="{9D77EB57-AB89-F043-A156-0EB4D0BE3339}" type="presParOf" srcId="{C7C0CF2E-81F6-2444-B5E6-739D9C12861B}" destId="{A0CED529-ED45-1C40-A884-88439F962754}" srcOrd="13" destOrd="0" presId="urn:microsoft.com/office/officeart/2005/8/layout/cycle1"/>
    <dgm:cxn modelId="{C5186277-FCAE-5743-9B12-5E0C3ECF5A0D}" type="presParOf" srcId="{C7C0CF2E-81F6-2444-B5E6-739D9C12861B}" destId="{F36246B0-D601-CD44-9EA8-385BF6F322FF}" srcOrd="14" destOrd="0" presId="urn:microsoft.com/office/officeart/2005/8/layout/cycle1"/>
    <dgm:cxn modelId="{40CBF1EE-C7EE-6740-ACA5-5358BCBE21E9}" type="presParOf" srcId="{C7C0CF2E-81F6-2444-B5E6-739D9C12861B}" destId="{9B39F7A9-99BD-6140-85B7-C1EEA301C18C}" srcOrd="15" destOrd="0" presId="urn:microsoft.com/office/officeart/2005/8/layout/cycle1"/>
    <dgm:cxn modelId="{7A2C1E76-4141-9A49-9C34-41BD0DB8CFF4}" type="presParOf" srcId="{C7C0CF2E-81F6-2444-B5E6-739D9C12861B}" destId="{3EEC598A-AD12-5A4C-BEA7-3B69D5C24758}" srcOrd="16" destOrd="0" presId="urn:microsoft.com/office/officeart/2005/8/layout/cycle1"/>
    <dgm:cxn modelId="{23EE4EA3-7584-D143-92DB-29108CFD7862}" type="presParOf" srcId="{C7C0CF2E-81F6-2444-B5E6-739D9C12861B}" destId="{CFB55C19-701A-114A-8BE2-3090EEBA001B}" srcOrd="17" destOrd="0" presId="urn:microsoft.com/office/officeart/2005/8/layout/cycle1"/>
    <dgm:cxn modelId="{D0BD4857-7204-A14F-8832-3C3AE23C469D}" type="presParOf" srcId="{C7C0CF2E-81F6-2444-B5E6-739D9C12861B}" destId="{7E28A3BC-EE41-A44B-AFCF-733BC76E1B79}" srcOrd="18" destOrd="0" presId="urn:microsoft.com/office/officeart/2005/8/layout/cycle1"/>
    <dgm:cxn modelId="{A5D0541C-0ACA-8D48-AC5E-D5B62BC31FC6}" type="presParOf" srcId="{C7C0CF2E-81F6-2444-B5E6-739D9C12861B}" destId="{9230C2C2-CB1E-5340-BA8B-B0C3D1F7506E}" srcOrd="19" destOrd="0" presId="urn:microsoft.com/office/officeart/2005/8/layout/cycle1"/>
    <dgm:cxn modelId="{C5E6782C-8E43-DB4E-9D53-22D0405DF8FA}" type="presParOf" srcId="{C7C0CF2E-81F6-2444-B5E6-739D9C12861B}" destId="{60A21074-60E3-2042-AD2C-4AF735A76F63}" srcOrd="20" destOrd="0" presId="urn:microsoft.com/office/officeart/2005/8/layout/cycle1"/>
    <dgm:cxn modelId="{521065FE-06B1-E34B-BE8E-3EC563BC3EB1}" type="presParOf" srcId="{C7C0CF2E-81F6-2444-B5E6-739D9C12861B}" destId="{29F7B192-8D33-454D-A8F3-B9D5C837D700}" srcOrd="21" destOrd="0" presId="urn:microsoft.com/office/officeart/2005/8/layout/cycle1"/>
    <dgm:cxn modelId="{0B7C6AB7-3B83-1C42-8D4A-49810133841F}" type="presParOf" srcId="{C7C0CF2E-81F6-2444-B5E6-739D9C12861B}" destId="{B5EC2380-C3EB-3D4D-A331-DCAEE0D67629}" srcOrd="22" destOrd="0" presId="urn:microsoft.com/office/officeart/2005/8/layout/cycle1"/>
    <dgm:cxn modelId="{B927B749-CA09-0F4D-9541-6F607F1AFDFE}" type="presParOf" srcId="{C7C0CF2E-81F6-2444-B5E6-739D9C12861B}" destId="{AC8521E4-7CD8-D848-BC87-93C8153E27A3}" srcOrd="23" destOrd="0" presId="urn:microsoft.com/office/officeart/2005/8/layout/cycle1"/>
    <dgm:cxn modelId="{5A24CFEF-3757-B84F-823A-DEAFC5C920C2}" type="presParOf" srcId="{C7C0CF2E-81F6-2444-B5E6-739D9C12861B}" destId="{DAA42393-6FAB-944C-95A1-2D75A0278D2B}" srcOrd="24" destOrd="0" presId="urn:microsoft.com/office/officeart/2005/8/layout/cycle1"/>
    <dgm:cxn modelId="{E733DB07-436D-D44B-8448-BAC7B81BE9E9}" type="presParOf" srcId="{C7C0CF2E-81F6-2444-B5E6-739D9C12861B}" destId="{585F0F65-F4B7-B74D-B2D4-C4E2B398B925}" srcOrd="25" destOrd="0" presId="urn:microsoft.com/office/officeart/2005/8/layout/cycle1"/>
    <dgm:cxn modelId="{6C84CF93-A1C1-1E46-BB5E-CE9B5AF2CEE7}" type="presParOf" srcId="{C7C0CF2E-81F6-2444-B5E6-739D9C12861B}" destId="{53CD58CC-FB91-1849-B13B-0A14567685BB}" srcOrd="26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56F05E-322A-4A91-B215-F4364A12475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D63D5C-DCD9-4840-949B-D9D1E8D132D6}">
      <dgm:prSet/>
      <dgm:spPr/>
      <dgm:t>
        <a:bodyPr/>
        <a:lstStyle/>
        <a:p>
          <a:r>
            <a:rPr lang="en-GB"/>
            <a:t>Not all posts are equally quick and easy to create..</a:t>
          </a:r>
          <a:endParaRPr lang="en-US"/>
        </a:p>
      </dgm:t>
    </dgm:pt>
    <dgm:pt modelId="{5E67F0B7-214F-4A05-A652-09A2BADD16C4}" type="parTrans" cxnId="{36941254-14F1-4DA1-A81B-0B6D4F3F6ADC}">
      <dgm:prSet/>
      <dgm:spPr/>
      <dgm:t>
        <a:bodyPr/>
        <a:lstStyle/>
        <a:p>
          <a:endParaRPr lang="en-US"/>
        </a:p>
      </dgm:t>
    </dgm:pt>
    <dgm:pt modelId="{56773699-4FFB-4F56-962A-A9868DED7027}" type="sibTrans" cxnId="{36941254-14F1-4DA1-A81B-0B6D4F3F6ADC}">
      <dgm:prSet/>
      <dgm:spPr/>
      <dgm:t>
        <a:bodyPr/>
        <a:lstStyle/>
        <a:p>
          <a:endParaRPr lang="en-US"/>
        </a:p>
      </dgm:t>
    </dgm:pt>
    <dgm:pt modelId="{C14ED94B-161A-407D-BFD3-C8E90B08359F}">
      <dgm:prSet/>
      <dgm:spPr/>
      <dgm:t>
        <a:bodyPr/>
        <a:lstStyle/>
        <a:p>
          <a:r>
            <a:rPr lang="en-GB"/>
            <a:t>Therefore:</a:t>
          </a:r>
          <a:endParaRPr lang="en-US"/>
        </a:p>
      </dgm:t>
    </dgm:pt>
    <dgm:pt modelId="{97B68F31-F75E-47CC-9727-449300EF1E58}" type="parTrans" cxnId="{3829C7B0-3444-4539-BA15-1C4E856638CB}">
      <dgm:prSet/>
      <dgm:spPr/>
      <dgm:t>
        <a:bodyPr/>
        <a:lstStyle/>
        <a:p>
          <a:endParaRPr lang="en-US"/>
        </a:p>
      </dgm:t>
    </dgm:pt>
    <dgm:pt modelId="{A0FD72B3-462E-46B5-8B1F-94C82E281F9B}" type="sibTrans" cxnId="{3829C7B0-3444-4539-BA15-1C4E856638CB}">
      <dgm:prSet/>
      <dgm:spPr/>
      <dgm:t>
        <a:bodyPr/>
        <a:lstStyle/>
        <a:p>
          <a:endParaRPr lang="en-US"/>
        </a:p>
      </dgm:t>
    </dgm:pt>
    <dgm:pt modelId="{D0CB03BB-4D72-424F-8CAB-2CA5FFD1D039}">
      <dgm:prSet/>
      <dgm:spPr/>
      <dgm:t>
        <a:bodyPr/>
        <a:lstStyle/>
        <a:p>
          <a:r>
            <a:rPr lang="en-GB" dirty="0"/>
            <a:t>Questionnaire with Nomad Connects owner Michelle:</a:t>
          </a:r>
          <a:endParaRPr lang="en-US" dirty="0"/>
        </a:p>
      </dgm:t>
    </dgm:pt>
    <dgm:pt modelId="{0E1E45D6-B351-424C-9F1E-50C0647A56D6}" type="parTrans" cxnId="{BF467AC2-4079-46A7-B7ED-AADDDB36CE4A}">
      <dgm:prSet/>
      <dgm:spPr/>
      <dgm:t>
        <a:bodyPr/>
        <a:lstStyle/>
        <a:p>
          <a:endParaRPr lang="en-US"/>
        </a:p>
      </dgm:t>
    </dgm:pt>
    <dgm:pt modelId="{B8EE1EBC-74FB-40D6-B0C5-AF9CF40C61CE}" type="sibTrans" cxnId="{BF467AC2-4079-46A7-B7ED-AADDDB36CE4A}">
      <dgm:prSet/>
      <dgm:spPr/>
      <dgm:t>
        <a:bodyPr/>
        <a:lstStyle/>
        <a:p>
          <a:endParaRPr lang="en-US"/>
        </a:p>
      </dgm:t>
    </dgm:pt>
    <dgm:pt modelId="{788408EB-2C6C-414E-B1A5-C1CE76D3D7F7}">
      <dgm:prSet/>
      <dgm:spPr/>
      <dgm:t>
        <a:bodyPr/>
        <a:lstStyle/>
        <a:p>
          <a:r>
            <a:rPr lang="en-GB" dirty="0"/>
            <a:t>Which type of ‘posts content’  has the highest:</a:t>
          </a:r>
          <a:endParaRPr lang="en-US" dirty="0"/>
        </a:p>
      </dgm:t>
    </dgm:pt>
    <dgm:pt modelId="{B5E4DAFF-92C8-48A9-BD45-E141B42F8954}" type="parTrans" cxnId="{8156F6EB-16D7-4AC3-8D71-BDC8B0FF3DDB}">
      <dgm:prSet/>
      <dgm:spPr/>
      <dgm:t>
        <a:bodyPr/>
        <a:lstStyle/>
        <a:p>
          <a:endParaRPr lang="en-US"/>
        </a:p>
      </dgm:t>
    </dgm:pt>
    <dgm:pt modelId="{9CD60D63-3FE5-46FE-AD96-2D96E6053DA1}" type="sibTrans" cxnId="{8156F6EB-16D7-4AC3-8D71-BDC8B0FF3DDB}">
      <dgm:prSet/>
      <dgm:spPr/>
      <dgm:t>
        <a:bodyPr/>
        <a:lstStyle/>
        <a:p>
          <a:endParaRPr lang="en-US"/>
        </a:p>
      </dgm:t>
    </dgm:pt>
    <dgm:pt modelId="{F0225158-910B-4853-A567-369BA1047E8C}">
      <dgm:prSet/>
      <dgm:spPr/>
      <dgm:t>
        <a:bodyPr/>
        <a:lstStyle/>
        <a:p>
          <a:r>
            <a:rPr lang="en-GB"/>
            <a:t>- amount of work (effort) to create the content</a:t>
          </a:r>
          <a:endParaRPr lang="en-US"/>
        </a:p>
      </dgm:t>
    </dgm:pt>
    <dgm:pt modelId="{5580F7AE-D4D5-48D8-B945-F4F3DD67AC62}" type="parTrans" cxnId="{C9B92574-42AB-4EC1-994F-1ECD00C2BEA5}">
      <dgm:prSet/>
      <dgm:spPr/>
      <dgm:t>
        <a:bodyPr/>
        <a:lstStyle/>
        <a:p>
          <a:endParaRPr lang="en-US"/>
        </a:p>
      </dgm:t>
    </dgm:pt>
    <dgm:pt modelId="{6F395DAC-4381-4EBF-A2DB-F20083AB0918}" type="sibTrans" cxnId="{C9B92574-42AB-4EC1-994F-1ECD00C2BEA5}">
      <dgm:prSet/>
      <dgm:spPr/>
      <dgm:t>
        <a:bodyPr/>
        <a:lstStyle/>
        <a:p>
          <a:endParaRPr lang="en-US"/>
        </a:p>
      </dgm:t>
    </dgm:pt>
    <dgm:pt modelId="{DA8E8AB0-C7CA-42EC-8890-827736A3ACF7}">
      <dgm:prSet/>
      <dgm:spPr/>
      <dgm:t>
        <a:bodyPr/>
        <a:lstStyle/>
        <a:p>
          <a:r>
            <a:rPr lang="en-GB"/>
            <a:t>- investment €</a:t>
          </a:r>
          <a:endParaRPr lang="en-US"/>
        </a:p>
      </dgm:t>
    </dgm:pt>
    <dgm:pt modelId="{F9D11A72-7194-4A31-A514-7144FEE8BB13}" type="parTrans" cxnId="{B915E052-1F6D-4D6F-89A0-A9108F02E8FC}">
      <dgm:prSet/>
      <dgm:spPr/>
      <dgm:t>
        <a:bodyPr/>
        <a:lstStyle/>
        <a:p>
          <a:endParaRPr lang="en-US"/>
        </a:p>
      </dgm:t>
    </dgm:pt>
    <dgm:pt modelId="{ADC9ED58-781C-4C23-AC56-843B03F93657}" type="sibTrans" cxnId="{B915E052-1F6D-4D6F-89A0-A9108F02E8FC}">
      <dgm:prSet/>
      <dgm:spPr/>
      <dgm:t>
        <a:bodyPr/>
        <a:lstStyle/>
        <a:p>
          <a:endParaRPr lang="en-US"/>
        </a:p>
      </dgm:t>
    </dgm:pt>
    <dgm:pt modelId="{64C85337-52A7-0E4C-8C79-D337AD3F0D2C}" type="pres">
      <dgm:prSet presAssocID="{B156F05E-322A-4A91-B215-F4364A124752}" presName="Name0" presStyleCnt="0">
        <dgm:presLayoutVars>
          <dgm:dir/>
          <dgm:resizeHandles val="exact"/>
        </dgm:presLayoutVars>
      </dgm:prSet>
      <dgm:spPr/>
    </dgm:pt>
    <dgm:pt modelId="{591F8B5B-97F5-BA42-8C07-BDA923D89B25}" type="pres">
      <dgm:prSet presAssocID="{8AD63D5C-DCD9-4840-949B-D9D1E8D132D6}" presName="node" presStyleLbl="node1" presStyleIdx="0" presStyleCnt="5">
        <dgm:presLayoutVars>
          <dgm:bulletEnabled val="1"/>
        </dgm:presLayoutVars>
      </dgm:prSet>
      <dgm:spPr/>
    </dgm:pt>
    <dgm:pt modelId="{57931A75-42B8-3A40-9219-F7049AE82B4F}" type="pres">
      <dgm:prSet presAssocID="{56773699-4FFB-4F56-962A-A9868DED7027}" presName="sibTrans" presStyleLbl="sibTrans1D1" presStyleIdx="0" presStyleCnt="4"/>
      <dgm:spPr/>
    </dgm:pt>
    <dgm:pt modelId="{B192D29B-B8F3-0142-9D9A-C0B79D592B30}" type="pres">
      <dgm:prSet presAssocID="{56773699-4FFB-4F56-962A-A9868DED7027}" presName="connectorText" presStyleLbl="sibTrans1D1" presStyleIdx="0" presStyleCnt="4"/>
      <dgm:spPr/>
    </dgm:pt>
    <dgm:pt modelId="{014906CF-90E9-364B-8A97-3AE1DC2E3BDF}" type="pres">
      <dgm:prSet presAssocID="{D0CB03BB-4D72-424F-8CAB-2CA5FFD1D039}" presName="node" presStyleLbl="node1" presStyleIdx="1" presStyleCnt="5">
        <dgm:presLayoutVars>
          <dgm:bulletEnabled val="1"/>
        </dgm:presLayoutVars>
      </dgm:prSet>
      <dgm:spPr/>
    </dgm:pt>
    <dgm:pt modelId="{8B3CD4F9-C7CC-8A49-978B-768AC0F141F7}" type="pres">
      <dgm:prSet presAssocID="{B8EE1EBC-74FB-40D6-B0C5-AF9CF40C61CE}" presName="sibTrans" presStyleLbl="sibTrans1D1" presStyleIdx="1" presStyleCnt="4"/>
      <dgm:spPr/>
    </dgm:pt>
    <dgm:pt modelId="{501EA8E8-C53B-544E-832A-C02966405726}" type="pres">
      <dgm:prSet presAssocID="{B8EE1EBC-74FB-40D6-B0C5-AF9CF40C61CE}" presName="connectorText" presStyleLbl="sibTrans1D1" presStyleIdx="1" presStyleCnt="4"/>
      <dgm:spPr/>
    </dgm:pt>
    <dgm:pt modelId="{C5AA6870-C7E6-3D47-B9A3-64B28DDD38F5}" type="pres">
      <dgm:prSet presAssocID="{788408EB-2C6C-414E-B1A5-C1CE76D3D7F7}" presName="node" presStyleLbl="node1" presStyleIdx="2" presStyleCnt="5">
        <dgm:presLayoutVars>
          <dgm:bulletEnabled val="1"/>
        </dgm:presLayoutVars>
      </dgm:prSet>
      <dgm:spPr/>
    </dgm:pt>
    <dgm:pt modelId="{A6F901AC-DC17-4B4E-AEC4-A8F0FAD276FE}" type="pres">
      <dgm:prSet presAssocID="{9CD60D63-3FE5-46FE-AD96-2D96E6053DA1}" presName="sibTrans" presStyleLbl="sibTrans1D1" presStyleIdx="2" presStyleCnt="4"/>
      <dgm:spPr/>
    </dgm:pt>
    <dgm:pt modelId="{0E21844B-A98A-3341-A659-C6DEAA532131}" type="pres">
      <dgm:prSet presAssocID="{9CD60D63-3FE5-46FE-AD96-2D96E6053DA1}" presName="connectorText" presStyleLbl="sibTrans1D1" presStyleIdx="2" presStyleCnt="4"/>
      <dgm:spPr/>
    </dgm:pt>
    <dgm:pt modelId="{D8E68790-E1A7-3945-BFEA-7B4EC05509CD}" type="pres">
      <dgm:prSet presAssocID="{F0225158-910B-4853-A567-369BA1047E8C}" presName="node" presStyleLbl="node1" presStyleIdx="3" presStyleCnt="5">
        <dgm:presLayoutVars>
          <dgm:bulletEnabled val="1"/>
        </dgm:presLayoutVars>
      </dgm:prSet>
      <dgm:spPr/>
    </dgm:pt>
    <dgm:pt modelId="{56CD1BEE-51E6-4147-8F68-7D81E82C100E}" type="pres">
      <dgm:prSet presAssocID="{6F395DAC-4381-4EBF-A2DB-F20083AB0918}" presName="sibTrans" presStyleLbl="sibTrans1D1" presStyleIdx="3" presStyleCnt="4"/>
      <dgm:spPr/>
    </dgm:pt>
    <dgm:pt modelId="{84DE4EB7-2B46-D645-B27F-760DB99D4C68}" type="pres">
      <dgm:prSet presAssocID="{6F395DAC-4381-4EBF-A2DB-F20083AB0918}" presName="connectorText" presStyleLbl="sibTrans1D1" presStyleIdx="3" presStyleCnt="4"/>
      <dgm:spPr/>
    </dgm:pt>
    <dgm:pt modelId="{2550D8A9-0799-9E4D-B729-4DD52049E6A0}" type="pres">
      <dgm:prSet presAssocID="{DA8E8AB0-C7CA-42EC-8890-827736A3ACF7}" presName="node" presStyleLbl="node1" presStyleIdx="4" presStyleCnt="5">
        <dgm:presLayoutVars>
          <dgm:bulletEnabled val="1"/>
        </dgm:presLayoutVars>
      </dgm:prSet>
      <dgm:spPr/>
    </dgm:pt>
  </dgm:ptLst>
  <dgm:cxnLst>
    <dgm:cxn modelId="{59EE7A05-21F5-594F-935F-7F87606085F4}" type="presOf" srcId="{788408EB-2C6C-414E-B1A5-C1CE76D3D7F7}" destId="{C5AA6870-C7E6-3D47-B9A3-64B28DDD38F5}" srcOrd="0" destOrd="0" presId="urn:microsoft.com/office/officeart/2016/7/layout/RepeatingBendingProcessNew"/>
    <dgm:cxn modelId="{A412AF0F-2199-F544-A1F7-84FE4AD78958}" type="presOf" srcId="{6F395DAC-4381-4EBF-A2DB-F20083AB0918}" destId="{56CD1BEE-51E6-4147-8F68-7D81E82C100E}" srcOrd="0" destOrd="0" presId="urn:microsoft.com/office/officeart/2016/7/layout/RepeatingBendingProcessNew"/>
    <dgm:cxn modelId="{38CA6216-7966-5842-BF5F-1B153C50592A}" type="presOf" srcId="{9CD60D63-3FE5-46FE-AD96-2D96E6053DA1}" destId="{A6F901AC-DC17-4B4E-AEC4-A8F0FAD276FE}" srcOrd="0" destOrd="0" presId="urn:microsoft.com/office/officeart/2016/7/layout/RepeatingBendingProcessNew"/>
    <dgm:cxn modelId="{46C04A3E-2BA4-A541-AFCC-D94DA2CE1EE3}" type="presOf" srcId="{F0225158-910B-4853-A567-369BA1047E8C}" destId="{D8E68790-E1A7-3945-BFEA-7B4EC05509CD}" srcOrd="0" destOrd="0" presId="urn:microsoft.com/office/officeart/2016/7/layout/RepeatingBendingProcessNew"/>
    <dgm:cxn modelId="{B915E052-1F6D-4D6F-89A0-A9108F02E8FC}" srcId="{B156F05E-322A-4A91-B215-F4364A124752}" destId="{DA8E8AB0-C7CA-42EC-8890-827736A3ACF7}" srcOrd="4" destOrd="0" parTransId="{F9D11A72-7194-4A31-A514-7144FEE8BB13}" sibTransId="{ADC9ED58-781C-4C23-AC56-843B03F93657}"/>
    <dgm:cxn modelId="{EBA8D653-D47F-734A-8C09-69D8C0BE4187}" type="presOf" srcId="{9CD60D63-3FE5-46FE-AD96-2D96E6053DA1}" destId="{0E21844B-A98A-3341-A659-C6DEAA532131}" srcOrd="1" destOrd="0" presId="urn:microsoft.com/office/officeart/2016/7/layout/RepeatingBendingProcessNew"/>
    <dgm:cxn modelId="{36941254-14F1-4DA1-A81B-0B6D4F3F6ADC}" srcId="{B156F05E-322A-4A91-B215-F4364A124752}" destId="{8AD63D5C-DCD9-4840-949B-D9D1E8D132D6}" srcOrd="0" destOrd="0" parTransId="{5E67F0B7-214F-4A05-A652-09A2BADD16C4}" sibTransId="{56773699-4FFB-4F56-962A-A9868DED7027}"/>
    <dgm:cxn modelId="{E65B1658-A048-DA44-A132-7AE9BD0C85CA}" type="presOf" srcId="{B8EE1EBC-74FB-40D6-B0C5-AF9CF40C61CE}" destId="{501EA8E8-C53B-544E-832A-C02966405726}" srcOrd="1" destOrd="0" presId="urn:microsoft.com/office/officeart/2016/7/layout/RepeatingBendingProcessNew"/>
    <dgm:cxn modelId="{88A9085D-9E65-B346-86C4-C72AD7055638}" type="presOf" srcId="{DA8E8AB0-C7CA-42EC-8890-827736A3ACF7}" destId="{2550D8A9-0799-9E4D-B729-4DD52049E6A0}" srcOrd="0" destOrd="0" presId="urn:microsoft.com/office/officeart/2016/7/layout/RepeatingBendingProcessNew"/>
    <dgm:cxn modelId="{67F5CA6A-5F76-7C42-B5F0-E6D8D2821963}" type="presOf" srcId="{8AD63D5C-DCD9-4840-949B-D9D1E8D132D6}" destId="{591F8B5B-97F5-BA42-8C07-BDA923D89B25}" srcOrd="0" destOrd="0" presId="urn:microsoft.com/office/officeart/2016/7/layout/RepeatingBendingProcessNew"/>
    <dgm:cxn modelId="{C9B92574-42AB-4EC1-994F-1ECD00C2BEA5}" srcId="{B156F05E-322A-4A91-B215-F4364A124752}" destId="{F0225158-910B-4853-A567-369BA1047E8C}" srcOrd="3" destOrd="0" parTransId="{5580F7AE-D4D5-48D8-B945-F4F3DD67AC62}" sibTransId="{6F395DAC-4381-4EBF-A2DB-F20083AB0918}"/>
    <dgm:cxn modelId="{E3406D90-EBAB-0442-8A6F-2D4718A9B675}" type="presOf" srcId="{B8EE1EBC-74FB-40D6-B0C5-AF9CF40C61CE}" destId="{8B3CD4F9-C7CC-8A49-978B-768AC0F141F7}" srcOrd="0" destOrd="0" presId="urn:microsoft.com/office/officeart/2016/7/layout/RepeatingBendingProcessNew"/>
    <dgm:cxn modelId="{14D2CC9F-00BA-5A43-9017-B7FA2B3747FB}" type="presOf" srcId="{56773699-4FFB-4F56-962A-A9868DED7027}" destId="{57931A75-42B8-3A40-9219-F7049AE82B4F}" srcOrd="0" destOrd="0" presId="urn:microsoft.com/office/officeart/2016/7/layout/RepeatingBendingProcessNew"/>
    <dgm:cxn modelId="{844E1AA7-CD56-574D-BF2A-956CDBB8C153}" type="presOf" srcId="{C14ED94B-161A-407D-BFD3-C8E90B08359F}" destId="{591F8B5B-97F5-BA42-8C07-BDA923D89B25}" srcOrd="0" destOrd="1" presId="urn:microsoft.com/office/officeart/2016/7/layout/RepeatingBendingProcessNew"/>
    <dgm:cxn modelId="{30A075A8-CBDC-1C4B-B784-9A2176F5E37F}" type="presOf" srcId="{56773699-4FFB-4F56-962A-A9868DED7027}" destId="{B192D29B-B8F3-0142-9D9A-C0B79D592B30}" srcOrd="1" destOrd="0" presId="urn:microsoft.com/office/officeart/2016/7/layout/RepeatingBendingProcessNew"/>
    <dgm:cxn modelId="{3829C7B0-3444-4539-BA15-1C4E856638CB}" srcId="{8AD63D5C-DCD9-4840-949B-D9D1E8D132D6}" destId="{C14ED94B-161A-407D-BFD3-C8E90B08359F}" srcOrd="0" destOrd="0" parTransId="{97B68F31-F75E-47CC-9727-449300EF1E58}" sibTransId="{A0FD72B3-462E-46B5-8B1F-94C82E281F9B}"/>
    <dgm:cxn modelId="{BF467AC2-4079-46A7-B7ED-AADDDB36CE4A}" srcId="{B156F05E-322A-4A91-B215-F4364A124752}" destId="{D0CB03BB-4D72-424F-8CAB-2CA5FFD1D039}" srcOrd="1" destOrd="0" parTransId="{0E1E45D6-B351-424C-9F1E-50C0647A56D6}" sibTransId="{B8EE1EBC-74FB-40D6-B0C5-AF9CF40C61CE}"/>
    <dgm:cxn modelId="{2F14E2CA-C044-3246-81A8-463886E0B521}" type="presOf" srcId="{D0CB03BB-4D72-424F-8CAB-2CA5FFD1D039}" destId="{014906CF-90E9-364B-8A97-3AE1DC2E3BDF}" srcOrd="0" destOrd="0" presId="urn:microsoft.com/office/officeart/2016/7/layout/RepeatingBendingProcessNew"/>
    <dgm:cxn modelId="{D1A7B2DD-AAD9-6D4A-BACB-72E39510BD9E}" type="presOf" srcId="{B156F05E-322A-4A91-B215-F4364A124752}" destId="{64C85337-52A7-0E4C-8C79-D337AD3F0D2C}" srcOrd="0" destOrd="0" presId="urn:microsoft.com/office/officeart/2016/7/layout/RepeatingBendingProcessNew"/>
    <dgm:cxn modelId="{7A2586E1-19DC-EC4B-A279-2817C0C2B4E5}" type="presOf" srcId="{6F395DAC-4381-4EBF-A2DB-F20083AB0918}" destId="{84DE4EB7-2B46-D645-B27F-760DB99D4C68}" srcOrd="1" destOrd="0" presId="urn:microsoft.com/office/officeart/2016/7/layout/RepeatingBendingProcessNew"/>
    <dgm:cxn modelId="{8156F6EB-16D7-4AC3-8D71-BDC8B0FF3DDB}" srcId="{B156F05E-322A-4A91-B215-F4364A124752}" destId="{788408EB-2C6C-414E-B1A5-C1CE76D3D7F7}" srcOrd="2" destOrd="0" parTransId="{B5E4DAFF-92C8-48A9-BD45-E141B42F8954}" sibTransId="{9CD60D63-3FE5-46FE-AD96-2D96E6053DA1}"/>
    <dgm:cxn modelId="{A9E4F0BA-1B4C-2A4D-939B-806693D315CD}" type="presParOf" srcId="{64C85337-52A7-0E4C-8C79-D337AD3F0D2C}" destId="{591F8B5B-97F5-BA42-8C07-BDA923D89B25}" srcOrd="0" destOrd="0" presId="urn:microsoft.com/office/officeart/2016/7/layout/RepeatingBendingProcessNew"/>
    <dgm:cxn modelId="{754FF067-FB1B-B044-B742-F71C952663F5}" type="presParOf" srcId="{64C85337-52A7-0E4C-8C79-D337AD3F0D2C}" destId="{57931A75-42B8-3A40-9219-F7049AE82B4F}" srcOrd="1" destOrd="0" presId="urn:microsoft.com/office/officeart/2016/7/layout/RepeatingBendingProcessNew"/>
    <dgm:cxn modelId="{5F122914-2F99-0F43-8E98-DB54FBCA63B2}" type="presParOf" srcId="{57931A75-42B8-3A40-9219-F7049AE82B4F}" destId="{B192D29B-B8F3-0142-9D9A-C0B79D592B30}" srcOrd="0" destOrd="0" presId="urn:microsoft.com/office/officeart/2016/7/layout/RepeatingBendingProcessNew"/>
    <dgm:cxn modelId="{EC1D1932-67DF-A646-8F5B-35914B3F5B1B}" type="presParOf" srcId="{64C85337-52A7-0E4C-8C79-D337AD3F0D2C}" destId="{014906CF-90E9-364B-8A97-3AE1DC2E3BDF}" srcOrd="2" destOrd="0" presId="urn:microsoft.com/office/officeart/2016/7/layout/RepeatingBendingProcessNew"/>
    <dgm:cxn modelId="{D30B87B4-85C8-7944-AED4-026EFAF8D017}" type="presParOf" srcId="{64C85337-52A7-0E4C-8C79-D337AD3F0D2C}" destId="{8B3CD4F9-C7CC-8A49-978B-768AC0F141F7}" srcOrd="3" destOrd="0" presId="urn:microsoft.com/office/officeart/2016/7/layout/RepeatingBendingProcessNew"/>
    <dgm:cxn modelId="{B08DF2F0-2D54-4143-A3A2-E4797D702F63}" type="presParOf" srcId="{8B3CD4F9-C7CC-8A49-978B-768AC0F141F7}" destId="{501EA8E8-C53B-544E-832A-C02966405726}" srcOrd="0" destOrd="0" presId="urn:microsoft.com/office/officeart/2016/7/layout/RepeatingBendingProcessNew"/>
    <dgm:cxn modelId="{58B3C67B-7BA0-6246-9E1A-0C3C6B9B3B83}" type="presParOf" srcId="{64C85337-52A7-0E4C-8C79-D337AD3F0D2C}" destId="{C5AA6870-C7E6-3D47-B9A3-64B28DDD38F5}" srcOrd="4" destOrd="0" presId="urn:microsoft.com/office/officeart/2016/7/layout/RepeatingBendingProcessNew"/>
    <dgm:cxn modelId="{2099A7C5-95F8-3141-B064-4A68D53CD8F1}" type="presParOf" srcId="{64C85337-52A7-0E4C-8C79-D337AD3F0D2C}" destId="{A6F901AC-DC17-4B4E-AEC4-A8F0FAD276FE}" srcOrd="5" destOrd="0" presId="urn:microsoft.com/office/officeart/2016/7/layout/RepeatingBendingProcessNew"/>
    <dgm:cxn modelId="{F4CCF558-CE73-A148-A875-75CA7B7ACE28}" type="presParOf" srcId="{A6F901AC-DC17-4B4E-AEC4-A8F0FAD276FE}" destId="{0E21844B-A98A-3341-A659-C6DEAA532131}" srcOrd="0" destOrd="0" presId="urn:microsoft.com/office/officeart/2016/7/layout/RepeatingBendingProcessNew"/>
    <dgm:cxn modelId="{5A0372AF-A03E-4A42-ACF5-066162065FC2}" type="presParOf" srcId="{64C85337-52A7-0E4C-8C79-D337AD3F0D2C}" destId="{D8E68790-E1A7-3945-BFEA-7B4EC05509CD}" srcOrd="6" destOrd="0" presId="urn:microsoft.com/office/officeart/2016/7/layout/RepeatingBendingProcessNew"/>
    <dgm:cxn modelId="{7E9BD57E-EB9D-B840-BEEA-EF04ADC36843}" type="presParOf" srcId="{64C85337-52A7-0E4C-8C79-D337AD3F0D2C}" destId="{56CD1BEE-51E6-4147-8F68-7D81E82C100E}" srcOrd="7" destOrd="0" presId="urn:microsoft.com/office/officeart/2016/7/layout/RepeatingBendingProcessNew"/>
    <dgm:cxn modelId="{1E196A33-E5DB-DC4D-9493-AB51409996C2}" type="presParOf" srcId="{56CD1BEE-51E6-4147-8F68-7D81E82C100E}" destId="{84DE4EB7-2B46-D645-B27F-760DB99D4C68}" srcOrd="0" destOrd="0" presId="urn:microsoft.com/office/officeart/2016/7/layout/RepeatingBendingProcessNew"/>
    <dgm:cxn modelId="{AE431D9E-7C3B-C440-BA37-44E10A8EA56F}" type="presParOf" srcId="{64C85337-52A7-0E4C-8C79-D337AD3F0D2C}" destId="{2550D8A9-0799-9E4D-B729-4DD52049E6A0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3A67D-3F2C-4889-A446-02DF3464C413}">
      <dsp:nvSpPr>
        <dsp:cNvPr id="0" name=""/>
        <dsp:cNvSpPr/>
      </dsp:nvSpPr>
      <dsp:spPr>
        <a:xfrm>
          <a:off x="0" y="601"/>
          <a:ext cx="6068786" cy="14077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49CA3-1737-402F-AFBE-48F29AD3125B}">
      <dsp:nvSpPr>
        <dsp:cNvPr id="0" name=""/>
        <dsp:cNvSpPr/>
      </dsp:nvSpPr>
      <dsp:spPr>
        <a:xfrm>
          <a:off x="425841" y="317343"/>
          <a:ext cx="774258" cy="774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0C826-8955-423D-A7CF-9FE90364F744}">
      <dsp:nvSpPr>
        <dsp:cNvPr id="0" name=""/>
        <dsp:cNvSpPr/>
      </dsp:nvSpPr>
      <dsp:spPr>
        <a:xfrm>
          <a:off x="1625941" y="601"/>
          <a:ext cx="4442844" cy="140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86" tIns="148986" rIns="148986" bIns="148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Most important ‘ tool’  to get publicity &amp; let the network grow</a:t>
          </a:r>
          <a:endParaRPr lang="en-US" sz="1900" kern="1200" dirty="0"/>
        </a:p>
      </dsp:txBody>
      <dsp:txXfrm>
        <a:off x="1625941" y="601"/>
        <a:ext cx="4442844" cy="1407741"/>
      </dsp:txXfrm>
    </dsp:sp>
    <dsp:sp modelId="{6B20E4AD-38C6-4E70-B653-67F3EA9EEC29}">
      <dsp:nvSpPr>
        <dsp:cNvPr id="0" name=""/>
        <dsp:cNvSpPr/>
      </dsp:nvSpPr>
      <dsp:spPr>
        <a:xfrm>
          <a:off x="0" y="1760279"/>
          <a:ext cx="6068786" cy="14077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C2D78-7EAA-4F54-85B5-EAF30EA91A63}">
      <dsp:nvSpPr>
        <dsp:cNvPr id="0" name=""/>
        <dsp:cNvSpPr/>
      </dsp:nvSpPr>
      <dsp:spPr>
        <a:xfrm>
          <a:off x="425841" y="2077020"/>
          <a:ext cx="774258" cy="774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18C3-2E04-4C2B-B71C-35E943C90B1D}">
      <dsp:nvSpPr>
        <dsp:cNvPr id="0" name=""/>
        <dsp:cNvSpPr/>
      </dsp:nvSpPr>
      <dsp:spPr>
        <a:xfrm>
          <a:off x="1625941" y="1760279"/>
          <a:ext cx="4442844" cy="140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86" tIns="148986" rIns="148986" bIns="148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Financial benefits </a:t>
          </a:r>
          <a:r>
            <a:rPr lang="en-GB" sz="1900" kern="1200" dirty="0">
              <a:sym typeface="Wingdings" panose="05000000000000000000" pitchFamily="2" charset="2"/>
            </a:rPr>
            <a:t></a:t>
          </a:r>
          <a:r>
            <a:rPr lang="en-GB" sz="1900" kern="1200" dirty="0"/>
            <a:t> sponsors &amp; partnership</a:t>
          </a:r>
          <a:endParaRPr lang="en-US" sz="1900" kern="1200" dirty="0"/>
        </a:p>
      </dsp:txBody>
      <dsp:txXfrm>
        <a:off x="1625941" y="1760279"/>
        <a:ext cx="4442844" cy="1407741"/>
      </dsp:txXfrm>
    </dsp:sp>
    <dsp:sp modelId="{3E7008D7-8C9D-47A1-931B-F2CD5A81E65C}">
      <dsp:nvSpPr>
        <dsp:cNvPr id="0" name=""/>
        <dsp:cNvSpPr/>
      </dsp:nvSpPr>
      <dsp:spPr>
        <a:xfrm>
          <a:off x="0" y="3519956"/>
          <a:ext cx="6068786" cy="14077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5B7B4-8188-40F1-A8DB-C806D41433C4}">
      <dsp:nvSpPr>
        <dsp:cNvPr id="0" name=""/>
        <dsp:cNvSpPr/>
      </dsp:nvSpPr>
      <dsp:spPr>
        <a:xfrm>
          <a:off x="425841" y="3836698"/>
          <a:ext cx="774258" cy="774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F1B51-2C78-48BC-A2D4-527DB0081865}">
      <dsp:nvSpPr>
        <dsp:cNvPr id="0" name=""/>
        <dsp:cNvSpPr/>
      </dsp:nvSpPr>
      <dsp:spPr>
        <a:xfrm>
          <a:off x="1625941" y="3519956"/>
          <a:ext cx="2730953" cy="140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86" tIns="148986" rIns="148986" bIns="148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Followers are important</a:t>
          </a:r>
          <a:r>
            <a:rPr lang="en-NL" sz="1900" kern="1200"/>
            <a:t>, but shares , comments and likes even more!</a:t>
          </a:r>
          <a:endParaRPr lang="en-US" sz="1900" kern="1200" dirty="0"/>
        </a:p>
      </dsp:txBody>
      <dsp:txXfrm>
        <a:off x="1625941" y="3519956"/>
        <a:ext cx="2730953" cy="1407741"/>
      </dsp:txXfrm>
    </dsp:sp>
    <dsp:sp modelId="{3028080A-3557-4082-8602-CCA206CE74B0}">
      <dsp:nvSpPr>
        <dsp:cNvPr id="0" name=""/>
        <dsp:cNvSpPr/>
      </dsp:nvSpPr>
      <dsp:spPr>
        <a:xfrm>
          <a:off x="4356895" y="3519956"/>
          <a:ext cx="1711890" cy="140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86" tIns="148986" rIns="148986" bIns="14898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400" kern="1200">
              <a:sym typeface="Wingdings" panose="05000000000000000000" pitchFamily="2" charset="2"/>
            </a:rPr>
            <a:t></a:t>
          </a:r>
          <a:r>
            <a:rPr lang="en-NL" sz="1400" kern="1200"/>
            <a:t> Active followers who w</a:t>
          </a:r>
          <a:r>
            <a:rPr lang="en-GB" sz="1400" kern="1200" dirty="0"/>
            <a:t>an</a:t>
          </a:r>
          <a:r>
            <a:rPr lang="en-NL" sz="1400" kern="1200"/>
            <a:t>t to help the community  grow</a:t>
          </a:r>
          <a:endParaRPr lang="en-US" sz="1400" kern="1200" dirty="0"/>
        </a:p>
      </dsp:txBody>
      <dsp:txXfrm>
        <a:off x="4356895" y="3519956"/>
        <a:ext cx="1711890" cy="1407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9D841-1B09-C244-9E70-20A118EA9AB5}">
      <dsp:nvSpPr>
        <dsp:cNvPr id="0" name=""/>
        <dsp:cNvSpPr/>
      </dsp:nvSpPr>
      <dsp:spPr>
        <a:xfrm>
          <a:off x="0" y="83689"/>
          <a:ext cx="5115491" cy="1539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800" kern="1200"/>
            <a:t>No Pictures, but reels! 99% of Nomad Connects’  Instagram is reels</a:t>
          </a:r>
          <a:endParaRPr lang="en-US" sz="2800" kern="1200" dirty="0"/>
        </a:p>
      </dsp:txBody>
      <dsp:txXfrm>
        <a:off x="75163" y="158852"/>
        <a:ext cx="4965165" cy="1389393"/>
      </dsp:txXfrm>
    </dsp:sp>
    <dsp:sp modelId="{CCBFA26A-211A-2448-BF7A-42419C1FBC68}">
      <dsp:nvSpPr>
        <dsp:cNvPr id="0" name=""/>
        <dsp:cNvSpPr/>
      </dsp:nvSpPr>
      <dsp:spPr>
        <a:xfrm>
          <a:off x="0" y="1704049"/>
          <a:ext cx="5115491" cy="1539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800" kern="1200">
              <a:sym typeface="Wingdings" panose="05000000000000000000" pitchFamily="2" charset="2"/>
            </a:rPr>
            <a:t></a:t>
          </a:r>
          <a:r>
            <a:rPr lang="en-NL" sz="2800" kern="1200"/>
            <a:t> Focus of my research is on ‘reels’ </a:t>
          </a:r>
          <a:endParaRPr lang="en-US" sz="2800" kern="1200" dirty="0"/>
        </a:p>
      </dsp:txBody>
      <dsp:txXfrm>
        <a:off x="75163" y="1779212"/>
        <a:ext cx="4965165" cy="1389393"/>
      </dsp:txXfrm>
    </dsp:sp>
    <dsp:sp modelId="{C2ECA63C-FCAF-6A49-B084-4CF9F9CD921F}">
      <dsp:nvSpPr>
        <dsp:cNvPr id="0" name=""/>
        <dsp:cNvSpPr/>
      </dsp:nvSpPr>
      <dsp:spPr>
        <a:xfrm>
          <a:off x="0" y="3324409"/>
          <a:ext cx="5115491" cy="1539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800" kern="1200" dirty="0"/>
            <a:t>But which kind of posts content will attract followers?</a:t>
          </a:r>
          <a:endParaRPr lang="en-US" sz="2800" kern="1200" dirty="0"/>
        </a:p>
      </dsp:txBody>
      <dsp:txXfrm>
        <a:off x="75163" y="3399572"/>
        <a:ext cx="4965165" cy="138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526D-608C-BF4A-A000-E32B0483DFEA}">
      <dsp:nvSpPr>
        <dsp:cNvPr id="0" name=""/>
        <dsp:cNvSpPr/>
      </dsp:nvSpPr>
      <dsp:spPr>
        <a:xfrm>
          <a:off x="2838550" y="446821"/>
          <a:ext cx="5616701" cy="5592795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Data analyses for 5 kind of content post related to ‘Likes’, ‘Comments’ and  ’Shares’.  Results/output</a:t>
          </a:r>
          <a:endParaRPr lang="en-US" sz="1800" b="0" kern="1200" dirty="0"/>
        </a:p>
      </dsp:txBody>
      <dsp:txXfrm>
        <a:off x="5717779" y="1282411"/>
        <a:ext cx="1905666" cy="1298327"/>
      </dsp:txXfrm>
    </dsp:sp>
    <dsp:sp modelId="{D6859A84-662F-BD45-A30D-DDFD5052A37B}">
      <dsp:nvSpPr>
        <dsp:cNvPr id="0" name=""/>
        <dsp:cNvSpPr/>
      </dsp:nvSpPr>
      <dsp:spPr>
        <a:xfrm>
          <a:off x="2564916" y="640607"/>
          <a:ext cx="5760719" cy="5760719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/>
            <a:t>Questionnaire to the company owner how much work is put in for each post content. Input/investment</a:t>
          </a:r>
          <a:endParaRPr lang="en-US" sz="1700" b="0" kern="1200" dirty="0"/>
        </a:p>
      </dsp:txBody>
      <dsp:txXfrm>
        <a:off x="6329958" y="3246647"/>
        <a:ext cx="1714500" cy="1447037"/>
      </dsp:txXfrm>
    </dsp:sp>
    <dsp:sp modelId="{A2BBB58F-2640-8343-88CD-397882D0730D}">
      <dsp:nvSpPr>
        <dsp:cNvPr id="0" name=""/>
        <dsp:cNvSpPr/>
      </dsp:nvSpPr>
      <dsp:spPr>
        <a:xfrm>
          <a:off x="2564916" y="640607"/>
          <a:ext cx="5760719" cy="5760719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I scored the Output/results and the input/investment.</a:t>
          </a:r>
          <a:endParaRPr lang="en-US" sz="1800" b="0" kern="1200" dirty="0"/>
        </a:p>
      </dsp:txBody>
      <dsp:txXfrm>
        <a:off x="4416576" y="4961147"/>
        <a:ext cx="2057400" cy="1234440"/>
      </dsp:txXfrm>
    </dsp:sp>
    <dsp:sp modelId="{A2E9C483-7985-884A-AEEB-482918FBA67B}">
      <dsp:nvSpPr>
        <dsp:cNvPr id="0" name=""/>
        <dsp:cNvSpPr/>
      </dsp:nvSpPr>
      <dsp:spPr>
        <a:xfrm>
          <a:off x="2564916" y="640607"/>
          <a:ext cx="5760719" cy="5760719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five</a:t>
          </a:r>
          <a:r>
            <a:rPr lang="en-GB" sz="1800" b="0" i="0" kern="1200" dirty="0"/>
            <a:t>-Month Analysis Period</a:t>
          </a:r>
          <a:endParaRPr lang="en-US" sz="1800" kern="1200" dirty="0"/>
        </a:p>
      </dsp:txBody>
      <dsp:txXfrm>
        <a:off x="2839236" y="3246647"/>
        <a:ext cx="1714500" cy="1447037"/>
      </dsp:txXfrm>
    </dsp:sp>
    <dsp:sp modelId="{C1A59DC6-8812-9749-AFB3-408C3465B281}">
      <dsp:nvSpPr>
        <dsp:cNvPr id="0" name=""/>
        <dsp:cNvSpPr/>
      </dsp:nvSpPr>
      <dsp:spPr>
        <a:xfrm>
          <a:off x="2565492" y="630757"/>
          <a:ext cx="5759567" cy="5780421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Tools: Excel, Social Media Analytics, Python (word cloud), Questionnaire</a:t>
          </a:r>
        </a:p>
      </dsp:txBody>
      <dsp:txXfrm>
        <a:off x="3405429" y="1511583"/>
        <a:ext cx="1954139" cy="1341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C3EF3-C44F-4278-8EFC-22577D31DA51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4BFEF-EE34-4873-8F9E-9ECC1AA7A59E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84330-DC59-43F2-84F3-76A517CF323E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Giveaways</a:t>
          </a:r>
          <a:endParaRPr lang="en-US" sz="2400" kern="1200" dirty="0"/>
        </a:p>
      </dsp:txBody>
      <dsp:txXfrm>
        <a:off x="1172126" y="741537"/>
        <a:ext cx="2114937" cy="897246"/>
      </dsp:txXfrm>
    </dsp:sp>
    <dsp:sp modelId="{7E86C733-A76C-46D1-B7BD-7F50C16581EB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CEE4A-B5AD-4B60-825A-8D3FC28B5EAA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4A92D-491D-4757-B47E-F864E7219DF8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Giveaways-congrats</a:t>
          </a:r>
          <a:endParaRPr lang="en-US" sz="2400" kern="1200" dirty="0"/>
        </a:p>
      </dsp:txBody>
      <dsp:txXfrm>
        <a:off x="4745088" y="741537"/>
        <a:ext cx="2114937" cy="897246"/>
      </dsp:txXfrm>
    </dsp:sp>
    <dsp:sp modelId="{2FBC3E7C-D2DC-4BE3-AB29-0CEECD961D79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E16DB-3B61-4442-AB8E-A7A844E6D338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7D38A-064A-494B-9B33-64128778CA10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Join</a:t>
          </a:r>
          <a:endParaRPr lang="en-US" sz="2400" kern="1200" dirty="0"/>
        </a:p>
      </dsp:txBody>
      <dsp:txXfrm>
        <a:off x="8318049" y="741537"/>
        <a:ext cx="2114937" cy="897246"/>
      </dsp:txXfrm>
    </dsp:sp>
    <dsp:sp modelId="{9751A3E9-C428-4814-A41E-C227D2F3C4AE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5386B-59CA-4A14-8FC1-E65EA45378EC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D3744-8BC1-44FC-A65B-8EDD796136D0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Memes</a:t>
          </a:r>
          <a:endParaRPr lang="en-US" sz="2400" kern="1200" dirty="0"/>
        </a:p>
      </dsp:txBody>
      <dsp:txXfrm>
        <a:off x="1172126" y="2310092"/>
        <a:ext cx="2114937" cy="897246"/>
      </dsp:txXfrm>
    </dsp:sp>
    <dsp:sp modelId="{4A599593-5528-4452-B21C-41E9AFEF9DBF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DD468-958D-4747-891F-0845B481B0BE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5575C-C910-40B0-9D8A-F524EE748821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Tips</a:t>
          </a:r>
          <a:endParaRPr lang="en-US" sz="2400" kern="1200" dirty="0"/>
        </a:p>
      </dsp:txBody>
      <dsp:txXfrm>
        <a:off x="4745088" y="2310092"/>
        <a:ext cx="2114937" cy="8972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23414-7477-4B44-BD9A-02FEA32D35CD}">
      <dsp:nvSpPr>
        <dsp:cNvPr id="0" name=""/>
        <dsp:cNvSpPr/>
      </dsp:nvSpPr>
      <dsp:spPr>
        <a:xfrm>
          <a:off x="5562340" y="136530"/>
          <a:ext cx="1075297" cy="49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Shares</a:t>
          </a:r>
        </a:p>
      </dsp:txBody>
      <dsp:txXfrm>
        <a:off x="5562340" y="136530"/>
        <a:ext cx="1075297" cy="495071"/>
      </dsp:txXfrm>
    </dsp:sp>
    <dsp:sp modelId="{D5431BA1-2EF2-6F44-ACBC-B8633A967455}">
      <dsp:nvSpPr>
        <dsp:cNvPr id="0" name=""/>
        <dsp:cNvSpPr/>
      </dsp:nvSpPr>
      <dsp:spPr>
        <a:xfrm>
          <a:off x="3071492" y="-184782"/>
          <a:ext cx="4104869" cy="4104869"/>
        </a:xfrm>
        <a:prstGeom prst="circularArrow">
          <a:avLst>
            <a:gd name="adj1" fmla="val 2942"/>
            <a:gd name="adj2" fmla="val 180076"/>
            <a:gd name="adj3" fmla="val 19747740"/>
            <a:gd name="adj4" fmla="val 19283680"/>
            <a:gd name="adj5" fmla="val 343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73250-FB72-5F46-A610-67099DE531C9}">
      <dsp:nvSpPr>
        <dsp:cNvPr id="0" name=""/>
        <dsp:cNvSpPr/>
      </dsp:nvSpPr>
      <dsp:spPr>
        <a:xfrm>
          <a:off x="6266936" y="932311"/>
          <a:ext cx="1309253" cy="61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Increase content reach</a:t>
          </a:r>
          <a:endParaRPr lang="en-US" sz="1600" kern="1200" dirty="0"/>
        </a:p>
      </dsp:txBody>
      <dsp:txXfrm>
        <a:off x="6266936" y="932311"/>
        <a:ext cx="1309253" cy="619357"/>
      </dsp:txXfrm>
    </dsp:sp>
    <dsp:sp modelId="{A87EEB4A-7F0A-EF4F-9E33-F4DC49A8C347}">
      <dsp:nvSpPr>
        <dsp:cNvPr id="0" name=""/>
        <dsp:cNvSpPr/>
      </dsp:nvSpPr>
      <dsp:spPr>
        <a:xfrm>
          <a:off x="3203828" y="63863"/>
          <a:ext cx="4104869" cy="4104869"/>
        </a:xfrm>
        <a:prstGeom prst="circularArrow">
          <a:avLst>
            <a:gd name="adj1" fmla="val 2942"/>
            <a:gd name="adj2" fmla="val 180076"/>
            <a:gd name="adj3" fmla="val 21462866"/>
            <a:gd name="adj4" fmla="val 20411616"/>
            <a:gd name="adj5" fmla="val 343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CF95-51BA-3A4B-A460-120875C02329}">
      <dsp:nvSpPr>
        <dsp:cNvPr id="0" name=""/>
        <dsp:cNvSpPr/>
      </dsp:nvSpPr>
      <dsp:spPr>
        <a:xfrm>
          <a:off x="6401987" y="2226790"/>
          <a:ext cx="1495655" cy="61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Attracting potentially new followers ‘ Real Nomads'</a:t>
          </a:r>
          <a:endParaRPr lang="en-US" sz="1600" kern="1200" dirty="0"/>
        </a:p>
      </dsp:txBody>
      <dsp:txXfrm>
        <a:off x="6401987" y="2226790"/>
        <a:ext cx="1495655" cy="619357"/>
      </dsp:txXfrm>
    </dsp:sp>
    <dsp:sp modelId="{4DCE1D34-2E75-2E4F-BF15-4A66ACC265DD}">
      <dsp:nvSpPr>
        <dsp:cNvPr id="0" name=""/>
        <dsp:cNvSpPr/>
      </dsp:nvSpPr>
      <dsp:spPr>
        <a:xfrm>
          <a:off x="3203828" y="273622"/>
          <a:ext cx="4104869" cy="4104869"/>
        </a:xfrm>
        <a:prstGeom prst="circularArrow">
          <a:avLst>
            <a:gd name="adj1" fmla="val 2942"/>
            <a:gd name="adj2" fmla="val 180076"/>
            <a:gd name="adj3" fmla="val 2053168"/>
            <a:gd name="adj4" fmla="val 1173642"/>
            <a:gd name="adj5" fmla="val 343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1942A-1E37-7647-8B3F-46AEE888BF43}">
      <dsp:nvSpPr>
        <dsp:cNvPr id="0" name=""/>
        <dsp:cNvSpPr/>
      </dsp:nvSpPr>
      <dsp:spPr>
        <a:xfrm>
          <a:off x="5696369" y="3365136"/>
          <a:ext cx="1592442" cy="61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 sign that people are involved</a:t>
          </a:r>
          <a:endParaRPr lang="en-US" sz="1600" kern="1200" dirty="0"/>
        </a:p>
      </dsp:txBody>
      <dsp:txXfrm>
        <a:off x="5696369" y="3365136"/>
        <a:ext cx="1592442" cy="619357"/>
      </dsp:txXfrm>
    </dsp:sp>
    <dsp:sp modelId="{F480D328-7C28-B546-A334-138EBB2D6131}">
      <dsp:nvSpPr>
        <dsp:cNvPr id="0" name=""/>
        <dsp:cNvSpPr/>
      </dsp:nvSpPr>
      <dsp:spPr>
        <a:xfrm>
          <a:off x="3489158" y="247679"/>
          <a:ext cx="4104869" cy="4104869"/>
        </a:xfrm>
        <a:prstGeom prst="circularArrow">
          <a:avLst>
            <a:gd name="adj1" fmla="val 2942"/>
            <a:gd name="adj2" fmla="val 180076"/>
            <a:gd name="adj3" fmla="val 4217674"/>
            <a:gd name="adj4" fmla="val 4080163"/>
            <a:gd name="adj5" fmla="val 343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ED529-ED45-1C40-A884-88439F962754}">
      <dsp:nvSpPr>
        <dsp:cNvPr id="0" name=""/>
        <dsp:cNvSpPr/>
      </dsp:nvSpPr>
      <dsp:spPr>
        <a:xfrm>
          <a:off x="4705088" y="3983621"/>
          <a:ext cx="1104648" cy="28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Comments</a:t>
          </a:r>
          <a:endParaRPr lang="en-US" sz="1800" kern="1200" dirty="0"/>
        </a:p>
      </dsp:txBody>
      <dsp:txXfrm>
        <a:off x="4705088" y="3983621"/>
        <a:ext cx="1104648" cy="281522"/>
      </dsp:txXfrm>
    </dsp:sp>
    <dsp:sp modelId="{F36246B0-D601-CD44-9EA8-385BF6F322FF}">
      <dsp:nvSpPr>
        <dsp:cNvPr id="0" name=""/>
        <dsp:cNvSpPr/>
      </dsp:nvSpPr>
      <dsp:spPr>
        <a:xfrm>
          <a:off x="3044354" y="113285"/>
          <a:ext cx="4104869" cy="4104869"/>
        </a:xfrm>
        <a:prstGeom prst="circularArrow">
          <a:avLst>
            <a:gd name="adj1" fmla="val 2942"/>
            <a:gd name="adj2" fmla="val 180076"/>
            <a:gd name="adj3" fmla="val 6539761"/>
            <a:gd name="adj4" fmla="val 6402250"/>
            <a:gd name="adj5" fmla="val 343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C598A-AD12-5A4C-BEA7-3B69D5C24758}">
      <dsp:nvSpPr>
        <dsp:cNvPr id="0" name=""/>
        <dsp:cNvSpPr/>
      </dsp:nvSpPr>
      <dsp:spPr>
        <a:xfrm>
          <a:off x="3322293" y="3365136"/>
          <a:ext cx="1399884" cy="61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Active engagement</a:t>
          </a:r>
          <a:endParaRPr lang="en-US" sz="1600" kern="1200" dirty="0"/>
        </a:p>
      </dsp:txBody>
      <dsp:txXfrm>
        <a:off x="3322293" y="3365136"/>
        <a:ext cx="1399884" cy="619357"/>
      </dsp:txXfrm>
    </dsp:sp>
    <dsp:sp modelId="{CFB55C19-701A-114A-8BE2-3090EEBA001B}">
      <dsp:nvSpPr>
        <dsp:cNvPr id="0" name=""/>
        <dsp:cNvSpPr/>
      </dsp:nvSpPr>
      <dsp:spPr>
        <a:xfrm>
          <a:off x="3204978" y="150352"/>
          <a:ext cx="4104869" cy="4104869"/>
        </a:xfrm>
        <a:prstGeom prst="circularArrow">
          <a:avLst>
            <a:gd name="adj1" fmla="val 2942"/>
            <a:gd name="adj2" fmla="val 180076"/>
            <a:gd name="adj3" fmla="val 9446282"/>
            <a:gd name="adj4" fmla="val 8566756"/>
            <a:gd name="adj5" fmla="val 343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C2C2-CB1E-5340-BA8B-B0C3D1F7506E}">
      <dsp:nvSpPr>
        <dsp:cNvPr id="0" name=""/>
        <dsp:cNvSpPr/>
      </dsp:nvSpPr>
      <dsp:spPr>
        <a:xfrm>
          <a:off x="2617957" y="2226790"/>
          <a:ext cx="1494107" cy="61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</a:t>
          </a:r>
          <a:r>
            <a:rPr lang="en-NL" sz="1600" kern="1200"/>
            <a:t>evel of interest</a:t>
          </a:r>
          <a:endParaRPr lang="en-US" sz="1600" kern="1200" dirty="0"/>
        </a:p>
      </dsp:txBody>
      <dsp:txXfrm>
        <a:off x="2617957" y="2226790"/>
        <a:ext cx="1494107" cy="619357"/>
      </dsp:txXfrm>
    </dsp:sp>
    <dsp:sp modelId="{60A21074-60E3-2042-AD2C-4AF735A76F63}">
      <dsp:nvSpPr>
        <dsp:cNvPr id="0" name=""/>
        <dsp:cNvSpPr/>
      </dsp:nvSpPr>
      <dsp:spPr>
        <a:xfrm>
          <a:off x="3204978" y="150352"/>
          <a:ext cx="4104869" cy="4104869"/>
        </a:xfrm>
        <a:prstGeom prst="circularArrow">
          <a:avLst>
            <a:gd name="adj1" fmla="val 2942"/>
            <a:gd name="adj2" fmla="val 180076"/>
            <a:gd name="adj3" fmla="val 11808307"/>
            <a:gd name="adj4" fmla="val 10757058"/>
            <a:gd name="adj5" fmla="val 343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C2380-C3EB-3D4D-A331-DCAEE0D67629}">
      <dsp:nvSpPr>
        <dsp:cNvPr id="0" name=""/>
        <dsp:cNvSpPr/>
      </dsp:nvSpPr>
      <dsp:spPr>
        <a:xfrm>
          <a:off x="3283583" y="932311"/>
          <a:ext cx="619357" cy="61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1800" b="1" kern="1200"/>
            <a:t>Likes</a:t>
          </a:r>
          <a:endParaRPr lang="en-US" sz="1800" kern="1200" dirty="0"/>
        </a:p>
      </dsp:txBody>
      <dsp:txXfrm>
        <a:off x="3283583" y="932311"/>
        <a:ext cx="619357" cy="619357"/>
      </dsp:txXfrm>
    </dsp:sp>
    <dsp:sp modelId="{AC8521E4-7CD8-D848-BC87-93C8153E27A3}">
      <dsp:nvSpPr>
        <dsp:cNvPr id="0" name=""/>
        <dsp:cNvSpPr/>
      </dsp:nvSpPr>
      <dsp:spPr>
        <a:xfrm>
          <a:off x="3204978" y="150352"/>
          <a:ext cx="4104869" cy="4104869"/>
        </a:xfrm>
        <a:prstGeom prst="circularArrow">
          <a:avLst>
            <a:gd name="adj1" fmla="val 2942"/>
            <a:gd name="adj2" fmla="val 180076"/>
            <a:gd name="adj3" fmla="val 13687525"/>
            <a:gd name="adj4" fmla="val 13283291"/>
            <a:gd name="adj5" fmla="val 343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F0F65-F4B7-B74D-B2D4-C4E2B398B925}">
      <dsp:nvSpPr>
        <dsp:cNvPr id="0" name=""/>
        <dsp:cNvSpPr/>
      </dsp:nvSpPr>
      <dsp:spPr>
        <a:xfrm>
          <a:off x="3758512" y="87399"/>
          <a:ext cx="1683351" cy="61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</a:t>
          </a:r>
          <a:r>
            <a:rPr lang="en-NL" sz="1600" kern="1200"/>
            <a:t>ignifies apporval and appreciation</a:t>
          </a:r>
          <a:endParaRPr lang="en-US" sz="1600" kern="1200" dirty="0"/>
        </a:p>
      </dsp:txBody>
      <dsp:txXfrm>
        <a:off x="3758512" y="87399"/>
        <a:ext cx="1683351" cy="619357"/>
      </dsp:txXfrm>
    </dsp:sp>
    <dsp:sp modelId="{53CD58CC-FB91-1849-B13B-0A14567685BB}">
      <dsp:nvSpPr>
        <dsp:cNvPr id="0" name=""/>
        <dsp:cNvSpPr/>
      </dsp:nvSpPr>
      <dsp:spPr>
        <a:xfrm>
          <a:off x="4471544" y="-27521"/>
          <a:ext cx="4104869" cy="4104869"/>
        </a:xfrm>
        <a:prstGeom prst="circularArrow">
          <a:avLst>
            <a:gd name="adj1" fmla="val 2942"/>
            <a:gd name="adj2" fmla="val 180076"/>
            <a:gd name="adj3" fmla="val 14369500"/>
            <a:gd name="adj4" fmla="val 14301707"/>
            <a:gd name="adj5" fmla="val 343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31A75-42B8-3A40-9219-F7049AE82B4F}">
      <dsp:nvSpPr>
        <dsp:cNvPr id="0" name=""/>
        <dsp:cNvSpPr/>
      </dsp:nvSpPr>
      <dsp:spPr>
        <a:xfrm>
          <a:off x="2304317" y="6120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8064" y="655293"/>
        <a:ext cx="25162" cy="5032"/>
      </dsp:txXfrm>
    </dsp:sp>
    <dsp:sp modelId="{591F8B5B-97F5-BA42-8C07-BDA923D89B25}">
      <dsp:nvSpPr>
        <dsp:cNvPr id="0" name=""/>
        <dsp:cNvSpPr/>
      </dsp:nvSpPr>
      <dsp:spPr>
        <a:xfrm>
          <a:off x="118045" y="1388"/>
          <a:ext cx="2188071" cy="13128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Not all posts are equally quick and easy to create..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Therefore:</a:t>
          </a:r>
          <a:endParaRPr lang="en-US" sz="1400" kern="1200"/>
        </a:p>
      </dsp:txBody>
      <dsp:txXfrm>
        <a:off x="118045" y="1388"/>
        <a:ext cx="2188071" cy="1312842"/>
      </dsp:txXfrm>
    </dsp:sp>
    <dsp:sp modelId="{8B3CD4F9-C7CC-8A49-978B-768AC0F141F7}">
      <dsp:nvSpPr>
        <dsp:cNvPr id="0" name=""/>
        <dsp:cNvSpPr/>
      </dsp:nvSpPr>
      <dsp:spPr>
        <a:xfrm>
          <a:off x="1212081" y="1312431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9296" y="1546243"/>
        <a:ext cx="136898" cy="5032"/>
      </dsp:txXfrm>
    </dsp:sp>
    <dsp:sp modelId="{014906CF-90E9-364B-8A97-3AE1DC2E3BDF}">
      <dsp:nvSpPr>
        <dsp:cNvPr id="0" name=""/>
        <dsp:cNvSpPr/>
      </dsp:nvSpPr>
      <dsp:spPr>
        <a:xfrm>
          <a:off x="2809373" y="1388"/>
          <a:ext cx="2188071" cy="1312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Questionnaire with Nomad Connects owner Michelle:</a:t>
          </a:r>
          <a:endParaRPr lang="en-US" sz="1800" kern="1200" dirty="0"/>
        </a:p>
      </dsp:txBody>
      <dsp:txXfrm>
        <a:off x="2809373" y="1388"/>
        <a:ext cx="2188071" cy="1312842"/>
      </dsp:txXfrm>
    </dsp:sp>
    <dsp:sp modelId="{A6F901AC-DC17-4B4E-AEC4-A8F0FAD276FE}">
      <dsp:nvSpPr>
        <dsp:cNvPr id="0" name=""/>
        <dsp:cNvSpPr/>
      </dsp:nvSpPr>
      <dsp:spPr>
        <a:xfrm>
          <a:off x="2304317" y="24281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8064" y="2471392"/>
        <a:ext cx="25162" cy="5032"/>
      </dsp:txXfrm>
    </dsp:sp>
    <dsp:sp modelId="{C5AA6870-C7E6-3D47-B9A3-64B28DDD38F5}">
      <dsp:nvSpPr>
        <dsp:cNvPr id="0" name=""/>
        <dsp:cNvSpPr/>
      </dsp:nvSpPr>
      <dsp:spPr>
        <a:xfrm>
          <a:off x="118045" y="1817487"/>
          <a:ext cx="2188071" cy="1312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Which type of ‘posts content’  has the highest:</a:t>
          </a:r>
          <a:endParaRPr lang="en-US" sz="1800" kern="1200" dirty="0"/>
        </a:p>
      </dsp:txBody>
      <dsp:txXfrm>
        <a:off x="118045" y="1817487"/>
        <a:ext cx="2188071" cy="1312842"/>
      </dsp:txXfrm>
    </dsp:sp>
    <dsp:sp modelId="{56CD1BEE-51E6-4147-8F68-7D81E82C100E}">
      <dsp:nvSpPr>
        <dsp:cNvPr id="0" name=""/>
        <dsp:cNvSpPr/>
      </dsp:nvSpPr>
      <dsp:spPr>
        <a:xfrm>
          <a:off x="1212081" y="3128530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9296" y="3362342"/>
        <a:ext cx="136898" cy="5032"/>
      </dsp:txXfrm>
    </dsp:sp>
    <dsp:sp modelId="{D8E68790-E1A7-3945-BFEA-7B4EC05509CD}">
      <dsp:nvSpPr>
        <dsp:cNvPr id="0" name=""/>
        <dsp:cNvSpPr/>
      </dsp:nvSpPr>
      <dsp:spPr>
        <a:xfrm>
          <a:off x="2809373" y="1817487"/>
          <a:ext cx="2188071" cy="1312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- amount of work (effort) to create the content</a:t>
          </a:r>
          <a:endParaRPr lang="en-US" sz="1800" kern="1200"/>
        </a:p>
      </dsp:txBody>
      <dsp:txXfrm>
        <a:off x="2809373" y="1817487"/>
        <a:ext cx="2188071" cy="1312842"/>
      </dsp:txXfrm>
    </dsp:sp>
    <dsp:sp modelId="{2550D8A9-0799-9E4D-B729-4DD52049E6A0}">
      <dsp:nvSpPr>
        <dsp:cNvPr id="0" name=""/>
        <dsp:cNvSpPr/>
      </dsp:nvSpPr>
      <dsp:spPr>
        <a:xfrm>
          <a:off x="118045" y="3633586"/>
          <a:ext cx="2188071" cy="13128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- investment €</a:t>
          </a:r>
          <a:endParaRPr lang="en-US" sz="1800" kern="1200"/>
        </a:p>
      </dsp:txBody>
      <dsp:txXfrm>
        <a:off x="118045" y="3633586"/>
        <a:ext cx="2188071" cy="131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30054-48B4-1E45-B813-9CC69F1C5F3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D71D2-53C3-9C49-AC8D-7FAC7C6A41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41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D71D2-53C3-9C49-AC8D-7FAC7C6A4156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442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377-8860-4B82-0B45-5D8E32CF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8910B-707B-D2DC-A676-B66C5000E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5F9C-6411-DE30-B2F8-DBEC572D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A1C7-6A32-3094-529E-E233037C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146C-3A8B-F5E4-F719-E5ED7A23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151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AC15-691A-08FE-FEA7-3AE025E1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F1522-7B67-6054-133C-CD45FC03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DCFB-F6B2-753E-EBA9-E30842C9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400C-B0FE-4427-9FCC-169B8F0D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F8CB-7FB7-69FF-A526-6DD94818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19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B0CD3-D835-10C4-8043-D70D23253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F3E4E-D513-E322-18CD-8F4279E27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DD49-E118-0563-E532-F0DFAF88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B0ED-8830-6088-762E-098F6199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49346-3B2B-D688-21B0-525A5277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015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0414-0BEB-2040-F8B8-6595A96A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9F20-1A56-1F12-2433-B1A0DD3B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4FD0-A8F4-D81B-EBBB-E96A009B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9DE7-CF94-6905-9C47-FB769CFE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97A0-C089-728D-12EE-7209A97D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177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4BE0-A2D2-B4FA-1E4B-E4B80CB7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FDBA-0355-6F2C-DFAB-E9093CBD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DFC-A8AA-E634-1352-D4DA68B9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89DF-A74F-E21D-E998-A9E85BA3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25DC-3011-B44A-1DD6-CD9405FB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151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B00C-D426-C016-403D-7F75B7B6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5416-4B02-1711-4593-85B9E8E89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8F0B4-A1B6-B907-F22F-F7483A25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535F-02FD-F227-719D-8F969202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BB57-2CD7-FE08-C4DB-6BA9D579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9580-86D7-C186-27AD-23D0D7ED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11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2BCF-0AA9-27E5-7BE9-37467EAE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9E9A-2786-B26C-BC2C-B2FD8F5F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D4B93-739C-1297-A6C1-CC12C825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1498-456C-5B4D-558C-B2391091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2F9CD-4915-EBCC-7194-BB2015F0C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39030-811F-6F6D-3D4B-FA76F9C1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F45B5-55BA-3EA9-13BB-23DBA46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B36B5-695E-E3C4-A054-E6A531FA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551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3491-5282-8E13-FCB5-302F8F8E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65A36-C8DB-983D-40B0-98692806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37993-682B-3F21-63CB-31D6B338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A7727-8A45-D00C-D3D7-6D9D7E3C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7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30FBA-4981-95A4-DE70-8FB58760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F9AFB-0DEF-5F69-210A-188C8EDB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099B-D6F0-51E9-4748-37117A1C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5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7A77-3345-928F-E754-6C024A31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1870-344A-E37A-5430-2783128E9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4C8BE-7747-2EE2-FD2B-F18110F0A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ABF00-B8B9-97EA-4612-4352E72F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7F48-7284-3954-6D85-A1F9F2BC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39B5E-CC42-34D4-672C-1E550374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203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BEA3-863A-6F8A-1AE7-99787E76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00E90-59FA-66EE-93A6-9DC0B0B7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344C0-EF8A-4890-F247-0541D801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45750-66A2-73AB-6FD8-48FB1B37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5C431-8F70-39F9-7BB1-47F288C4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8B01F-62EA-51D8-3134-9BB4EA65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41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47368-01F7-D410-EA45-AAF97F12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13D8A-C8C2-F841-D3C1-50CC6264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84B9-2C8F-CE65-32AC-F39E173EA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20E9-6513-A84C-BCE4-4A95FE06B909}" type="datetimeFigureOut">
              <a:rPr lang="en-NL" smtClean="0"/>
              <a:t>11/11/2023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B1F9-3165-039B-5467-3090BFD39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7830E-A417-FAAB-292A-388429071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6E62-F59A-E047-B08A-19940A643F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63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59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61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21853-A2D1-4DFE-7E09-45A540007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546" y="1537205"/>
            <a:ext cx="4369859" cy="35363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kern="1200" dirty="0">
                <a:solidFill>
                  <a:srgbClr val="FFFFFF"/>
                </a:solidFill>
                <a:latin typeface="+mn-lt"/>
              </a:rPr>
              <a:t>MID-TERM PROJECT:</a:t>
            </a:r>
            <a:br>
              <a:rPr lang="en-US" sz="3100" b="1" kern="1200" dirty="0">
                <a:solidFill>
                  <a:srgbClr val="FFFFFF"/>
                </a:solidFill>
                <a:latin typeface="+mn-lt"/>
              </a:rPr>
            </a:br>
            <a:br>
              <a:rPr lang="en-US" sz="3100" b="1" kern="1200" dirty="0">
                <a:solidFill>
                  <a:srgbClr val="FFFFFF"/>
                </a:solidFill>
                <a:latin typeface="+mn-lt"/>
              </a:rPr>
            </a:br>
            <a:r>
              <a:rPr lang="en-US" sz="3100" b="1" kern="1200" dirty="0">
                <a:solidFill>
                  <a:srgbClr val="FFFFFF"/>
                </a:solidFill>
                <a:latin typeface="+mn-lt"/>
              </a:rPr>
              <a:t>INSTAGRAM ENGAGEMENT ANALYSIS</a:t>
            </a:r>
            <a:br>
              <a:rPr lang="en-US" sz="3100" b="1" kern="1200" dirty="0">
                <a:solidFill>
                  <a:srgbClr val="FFFFFF"/>
                </a:solidFill>
                <a:latin typeface="+mn-lt"/>
              </a:rPr>
            </a:br>
            <a:r>
              <a:rPr lang="en-US" sz="3100" b="1" kern="1200" dirty="0">
                <a:solidFill>
                  <a:srgbClr val="FFFFFF"/>
                </a:solidFill>
                <a:latin typeface="+mn-lt"/>
              </a:rPr>
              <a:t> FOR</a:t>
            </a:r>
            <a:br>
              <a:rPr lang="en-US" sz="3100" b="1" kern="1200" dirty="0">
                <a:solidFill>
                  <a:srgbClr val="FFFFFF"/>
                </a:solidFill>
                <a:latin typeface="+mn-lt"/>
              </a:rPr>
            </a:br>
            <a:r>
              <a:rPr lang="en-US" sz="3100" b="1" kern="1200" dirty="0">
                <a:solidFill>
                  <a:srgbClr val="FFFFFF"/>
                </a:solidFill>
                <a:latin typeface="+mn-lt"/>
              </a:rPr>
              <a:t> NOMAD CONNECT</a:t>
            </a:r>
            <a:r>
              <a:rPr lang="en-US" sz="4100" b="1" dirty="0">
                <a:solidFill>
                  <a:srgbClr val="FFFFFF"/>
                </a:solidFill>
                <a:latin typeface="+mn-lt"/>
              </a:rPr>
              <a:t>s</a:t>
            </a:r>
            <a:endParaRPr lang="en-US" sz="4100" b="1" kern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8" name="Freeform: Shape 6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9" name="Freeform: Shape 6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D27E0-26A4-CA71-B1C7-187DFDF80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i="1" dirty="0">
                <a:solidFill>
                  <a:srgbClr val="00B050"/>
                </a:solidFill>
              </a:rPr>
              <a:t>By: Susan Ndinoshinge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algn="just"/>
            <a:r>
              <a:rPr lang="en-US" sz="2000" i="1" dirty="0">
                <a:solidFill>
                  <a:srgbClr val="00B050"/>
                </a:solidFill>
              </a:rPr>
              <a:t>11/11/2023</a:t>
            </a:r>
          </a:p>
          <a:p>
            <a:pPr algn="just"/>
            <a:r>
              <a:rPr lang="en-US" sz="2000" i="1" dirty="0">
                <a:solidFill>
                  <a:srgbClr val="00B050"/>
                </a:solidFill>
              </a:rPr>
              <a:t>Barcelona, Spain</a:t>
            </a:r>
          </a:p>
          <a:p>
            <a:pPr algn="just"/>
            <a:r>
              <a:rPr lang="en-US" sz="2000" i="1" dirty="0">
                <a:solidFill>
                  <a:srgbClr val="00B050"/>
                </a:solidFill>
              </a:rPr>
              <a:t>Ironhack Campus</a:t>
            </a:r>
          </a:p>
        </p:txBody>
      </p:sp>
      <p:sp>
        <p:nvSpPr>
          <p:cNvPr id="100" name="Freeform: Shape 6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1" name="Freeform: Shape 7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2" name="Freeform: Shape 7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9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2DB6D-18AA-E58C-80F4-2A880D9E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sz="3600" kern="1200">
                <a:solidFill>
                  <a:schemeClr val="tx1"/>
                </a:solidFill>
                <a:latin typeface="Cooper Black" panose="0208090404030B020404" pitchFamily="18" charset="77"/>
              </a:rPr>
              <a:t>Data overview ‘ scores’ </a:t>
            </a:r>
            <a:br>
              <a:rPr lang="en-US" sz="3600" kern="1200">
                <a:solidFill>
                  <a:schemeClr val="tx1"/>
                </a:solidFill>
                <a:latin typeface="Cooper Black" panose="0208090404030B020404" pitchFamily="18" charset="77"/>
              </a:rPr>
            </a:br>
            <a:endParaRPr lang="en-US" sz="3600" kern="1200">
              <a:solidFill>
                <a:schemeClr val="tx1"/>
              </a:solidFill>
              <a:latin typeface="Cooper Black" panose="0208090404030B020404" pitchFamily="18" charset="77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770CE-5146-EECD-363D-BBCB0348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27801"/>
              </p:ext>
            </p:extLst>
          </p:nvPr>
        </p:nvGraphicFramePr>
        <p:xfrm>
          <a:off x="297937" y="2031946"/>
          <a:ext cx="11478050" cy="418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135">
                  <a:extLst>
                    <a:ext uri="{9D8B030D-6E8A-4147-A177-3AD203B41FA5}">
                      <a16:colId xmlns:a16="http://schemas.microsoft.com/office/drawing/2014/main" val="955126446"/>
                    </a:ext>
                  </a:extLst>
                </a:gridCol>
                <a:gridCol w="1928335">
                  <a:extLst>
                    <a:ext uri="{9D8B030D-6E8A-4147-A177-3AD203B41FA5}">
                      <a16:colId xmlns:a16="http://schemas.microsoft.com/office/drawing/2014/main" val="1683567065"/>
                    </a:ext>
                  </a:extLst>
                </a:gridCol>
                <a:gridCol w="2751230">
                  <a:extLst>
                    <a:ext uri="{9D8B030D-6E8A-4147-A177-3AD203B41FA5}">
                      <a16:colId xmlns:a16="http://schemas.microsoft.com/office/drawing/2014/main" val="2648310176"/>
                    </a:ext>
                  </a:extLst>
                </a:gridCol>
                <a:gridCol w="2166166">
                  <a:extLst>
                    <a:ext uri="{9D8B030D-6E8A-4147-A177-3AD203B41FA5}">
                      <a16:colId xmlns:a16="http://schemas.microsoft.com/office/drawing/2014/main" val="4048807489"/>
                    </a:ext>
                  </a:extLst>
                </a:gridCol>
                <a:gridCol w="1135565">
                  <a:extLst>
                    <a:ext uri="{9D8B030D-6E8A-4147-A177-3AD203B41FA5}">
                      <a16:colId xmlns:a16="http://schemas.microsoft.com/office/drawing/2014/main" val="1266382484"/>
                    </a:ext>
                  </a:extLst>
                </a:gridCol>
                <a:gridCol w="1173619">
                  <a:extLst>
                    <a:ext uri="{9D8B030D-6E8A-4147-A177-3AD203B41FA5}">
                      <a16:colId xmlns:a16="http://schemas.microsoft.com/office/drawing/2014/main" val="3387895433"/>
                    </a:ext>
                  </a:extLst>
                </a:gridCol>
              </a:tblGrid>
              <a:tr h="161566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Post content</a:t>
                      </a:r>
                      <a:endParaRPr lang="en-GB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% AVG on total Likes</a:t>
                      </a:r>
                      <a:endParaRPr lang="en-GB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% AVG on total comments</a:t>
                      </a:r>
                      <a:endParaRPr lang="en-GB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% AVG on total shares</a:t>
                      </a:r>
                      <a:endParaRPr lang="en-GB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total. AVG score %*</a:t>
                      </a:r>
                      <a:endParaRPr lang="en-GB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1" u="none" strike="noStrike">
                          <a:solidFill>
                            <a:srgbClr val="006100"/>
                          </a:solidFill>
                          <a:effectLst/>
                        </a:rPr>
                        <a:t>Score result</a:t>
                      </a:r>
                      <a:endParaRPr lang="en-GB" sz="22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396094148"/>
                  </a:ext>
                </a:extLst>
              </a:tr>
              <a:tr h="43578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Giveaway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27%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37%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35%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33%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6100"/>
                          </a:solidFill>
                          <a:effectLst/>
                        </a:rPr>
                        <a:t>33</a:t>
                      </a:r>
                      <a:endParaRPr lang="en-NL" sz="2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987532957"/>
                  </a:ext>
                </a:extLst>
              </a:tr>
              <a:tr h="829079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Giveaway-cogratz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35%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38%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37%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37%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6100"/>
                          </a:solidFill>
                          <a:effectLst/>
                        </a:rPr>
                        <a:t>37</a:t>
                      </a:r>
                      <a:endParaRPr lang="en-NL" sz="2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555531438"/>
                  </a:ext>
                </a:extLst>
              </a:tr>
              <a:tr h="43578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Join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9%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5%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6%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7%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6100"/>
                          </a:solidFill>
                          <a:effectLst/>
                        </a:rPr>
                        <a:t>7</a:t>
                      </a:r>
                      <a:endParaRPr lang="en-NL" sz="2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4234840868"/>
                  </a:ext>
                </a:extLst>
              </a:tr>
              <a:tr h="43578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TIPS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6%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4%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4%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4%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6100"/>
                          </a:solidFill>
                          <a:effectLst/>
                        </a:rPr>
                        <a:t>4</a:t>
                      </a:r>
                      <a:endParaRPr lang="en-NL" sz="2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1322198176"/>
                  </a:ext>
                </a:extLst>
              </a:tr>
              <a:tr h="435783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23%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17%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18%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0000"/>
                          </a:solidFill>
                          <a:effectLst/>
                        </a:rPr>
                        <a:t>19%</a:t>
                      </a:r>
                      <a:endParaRPr lang="en-NL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200" b="0" u="none" strike="noStrike">
                          <a:solidFill>
                            <a:srgbClr val="006100"/>
                          </a:solidFill>
                          <a:effectLst/>
                        </a:rPr>
                        <a:t>19</a:t>
                      </a:r>
                      <a:endParaRPr lang="en-NL" sz="22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b"/>
                </a:tc>
                <a:extLst>
                  <a:ext uri="{0D108BD9-81ED-4DB2-BD59-A6C34878D82A}">
                    <a16:rowId xmlns:a16="http://schemas.microsoft.com/office/drawing/2014/main" val="422915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2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63D98-D02C-1045-078C-E203A7B0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NL" sz="3600">
                <a:solidFill>
                  <a:schemeClr val="tx2"/>
                </a:solidFill>
                <a:latin typeface="Cooper Black" panose="0208090404030B020404" pitchFamily="18" charset="77"/>
              </a:rPr>
              <a:t>Sub Conclusion	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A9BC-0A1C-A182-27B4-667DDCE9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 fontScale="92500"/>
          </a:bodyPr>
          <a:lstStyle/>
          <a:p>
            <a:endParaRPr lang="en-GB" sz="2400">
              <a:solidFill>
                <a:schemeClr val="tx2"/>
              </a:solidFill>
            </a:endParaRPr>
          </a:p>
          <a:p>
            <a:r>
              <a:rPr lang="en-GB" sz="2400">
                <a:solidFill>
                  <a:schemeClr val="tx2"/>
                </a:solidFill>
              </a:rPr>
              <a:t>Giveaway scores amazingly on all levels! Why not just give away? We only had 8!</a:t>
            </a:r>
          </a:p>
          <a:p>
            <a:r>
              <a:rPr lang="en-GB" sz="2400">
                <a:solidFill>
                  <a:schemeClr val="tx2"/>
                </a:solidFill>
              </a:rPr>
              <a:t>Giveaway congrats doing even better. Why? Because maybe people acknowledge that Nomads Connect is real!</a:t>
            </a:r>
          </a:p>
          <a:p>
            <a:r>
              <a:rPr lang="en-GB" sz="2400">
                <a:solidFill>
                  <a:schemeClr val="tx2"/>
                </a:solidFill>
              </a:rPr>
              <a:t>Memes also scores great! Who does not like a great joke?!</a:t>
            </a:r>
          </a:p>
          <a:p>
            <a:r>
              <a:rPr lang="en-GB" sz="2400">
                <a:solidFill>
                  <a:schemeClr val="tx2"/>
                </a:solidFill>
              </a:rPr>
              <a:t>‘ Tips’ &amp; ‘Joins’ scoring low...</a:t>
            </a:r>
          </a:p>
          <a:p>
            <a:pPr marL="457200" lvl="1" indent="0">
              <a:buNone/>
            </a:pPr>
            <a:endParaRPr lang="en-GB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2400">
                <a:solidFill>
                  <a:schemeClr val="tx2"/>
                </a:solidFill>
              </a:rPr>
              <a:t>				....BUT….</a:t>
            </a:r>
          </a:p>
          <a:p>
            <a:endParaRPr lang="en-NL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587F9-9227-E1CA-462D-928DE537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NL" sz="3700">
                <a:solidFill>
                  <a:schemeClr val="tx2"/>
                </a:solidFill>
                <a:latin typeface="Cooper Black" panose="0208090404030B020404" pitchFamily="18" charset="77"/>
              </a:rPr>
              <a:t>Sub Conclusion (2)/ Questionnaire</a:t>
            </a:r>
            <a:endParaRPr lang="en-NL" sz="370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A2070C-9A0C-8142-F50C-4F37B4CD7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87151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92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A9F46-D71A-9EAD-52EA-92CA1F22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>
                <a:effectLst/>
                <a:latin typeface="Cooper Black" panose="0208090404030B020404" pitchFamily="18" charset="77"/>
              </a:rPr>
              <a:t>Result Questionnaire</a:t>
            </a:r>
            <a:endParaRPr lang="en-US" sz="5400" kern="1200">
              <a:latin typeface="Cooper Black" panose="0208090404030B020404" pitchFamily="18" charset="77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0795AAF-26E6-F3EC-07A8-D8E2AA48A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180515"/>
              </p:ext>
            </p:extLst>
          </p:nvPr>
        </p:nvGraphicFramePr>
        <p:xfrm>
          <a:off x="838200" y="2280147"/>
          <a:ext cx="10515602" cy="38447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51269">
                  <a:extLst>
                    <a:ext uri="{9D8B030D-6E8A-4147-A177-3AD203B41FA5}">
                      <a16:colId xmlns:a16="http://schemas.microsoft.com/office/drawing/2014/main" val="1380504567"/>
                    </a:ext>
                  </a:extLst>
                </a:gridCol>
                <a:gridCol w="2210512">
                  <a:extLst>
                    <a:ext uri="{9D8B030D-6E8A-4147-A177-3AD203B41FA5}">
                      <a16:colId xmlns:a16="http://schemas.microsoft.com/office/drawing/2014/main" val="2438017747"/>
                    </a:ext>
                  </a:extLst>
                </a:gridCol>
                <a:gridCol w="2681134">
                  <a:extLst>
                    <a:ext uri="{9D8B030D-6E8A-4147-A177-3AD203B41FA5}">
                      <a16:colId xmlns:a16="http://schemas.microsoft.com/office/drawing/2014/main" val="3724468884"/>
                    </a:ext>
                  </a:extLst>
                </a:gridCol>
                <a:gridCol w="3072687">
                  <a:extLst>
                    <a:ext uri="{9D8B030D-6E8A-4147-A177-3AD203B41FA5}">
                      <a16:colId xmlns:a16="http://schemas.microsoft.com/office/drawing/2014/main" val="3657804256"/>
                    </a:ext>
                  </a:extLst>
                </a:gridCol>
              </a:tblGrid>
              <a:tr h="939462">
                <a:tc>
                  <a:txBody>
                    <a:bodyPr/>
                    <a:lstStyle/>
                    <a:p>
                      <a:pPr algn="l" fontAlgn="b"/>
                      <a:r>
                        <a:rPr lang="en-GB" sz="2900" b="1" u="none" strike="noStrike">
                          <a:solidFill>
                            <a:srgbClr val="000000"/>
                          </a:solidFill>
                          <a:effectLst/>
                        </a:rPr>
                        <a:t>Post content</a:t>
                      </a:r>
                      <a:endParaRPr lang="en-GB" sz="2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Amount of work </a:t>
                      </a:r>
                      <a:endParaRPr lang="en-GB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Investment </a:t>
                      </a:r>
                      <a:endParaRPr lang="en-GB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value investment</a:t>
                      </a:r>
                      <a:endParaRPr lang="en-GB" sz="2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1532178053"/>
                  </a:ext>
                </a:extLst>
              </a:tr>
              <a:tr h="491458">
                <a:tc>
                  <a:txBody>
                    <a:bodyPr/>
                    <a:lstStyle/>
                    <a:p>
                      <a:pPr algn="l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Giveaway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9C0006"/>
                          </a:solidFill>
                          <a:effectLst/>
                        </a:rPr>
                        <a:t>20</a:t>
                      </a:r>
                      <a:endParaRPr lang="en-NL" sz="2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2868169050"/>
                  </a:ext>
                </a:extLst>
              </a:tr>
              <a:tr h="939462">
                <a:tc>
                  <a:txBody>
                    <a:bodyPr/>
                    <a:lstStyle/>
                    <a:p>
                      <a:pPr algn="l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Giveaway-cograts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9C0006"/>
                          </a:solidFill>
                          <a:effectLst/>
                        </a:rPr>
                        <a:t>16</a:t>
                      </a:r>
                      <a:endParaRPr lang="en-NL" sz="2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789733985"/>
                  </a:ext>
                </a:extLst>
              </a:tr>
              <a:tr h="491458">
                <a:tc>
                  <a:txBody>
                    <a:bodyPr/>
                    <a:lstStyle/>
                    <a:p>
                      <a:pPr algn="l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Join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9C0006"/>
                          </a:solidFill>
                          <a:effectLst/>
                        </a:rPr>
                        <a:t>6</a:t>
                      </a:r>
                      <a:endParaRPr lang="en-NL" sz="2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528970125"/>
                  </a:ext>
                </a:extLst>
              </a:tr>
              <a:tr h="491458">
                <a:tc>
                  <a:txBody>
                    <a:bodyPr/>
                    <a:lstStyle/>
                    <a:p>
                      <a:pPr algn="l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TIPS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9C0006"/>
                          </a:solidFill>
                          <a:effectLst/>
                        </a:rPr>
                        <a:t>4</a:t>
                      </a:r>
                      <a:endParaRPr lang="en-NL" sz="29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3020406508"/>
                  </a:ext>
                </a:extLst>
              </a:tr>
              <a:tr h="491458">
                <a:tc>
                  <a:txBody>
                    <a:bodyPr/>
                    <a:lstStyle/>
                    <a:p>
                      <a:pPr algn="l" fontAlgn="b"/>
                      <a:r>
                        <a:rPr lang="en-GB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</a:t>
                      </a:r>
                      <a:endParaRPr lang="en-GB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L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900" b="0" u="none" strike="noStrike" dirty="0">
                          <a:solidFill>
                            <a:srgbClr val="9C0006"/>
                          </a:solidFill>
                          <a:effectLst/>
                        </a:rPr>
                        <a:t>6</a:t>
                      </a:r>
                      <a:endParaRPr lang="en-NL" sz="29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8" marR="6378" marT="6378" marB="0" anchor="b"/>
                </a:tc>
                <a:extLst>
                  <a:ext uri="{0D108BD9-81ED-4DB2-BD59-A6C34878D82A}">
                    <a16:rowId xmlns:a16="http://schemas.microsoft.com/office/drawing/2014/main" val="241065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6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C757-2B31-F618-C269-186AF919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9058195" cy="10489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Cooper Black" panose="0208090404030B020404" pitchFamily="18" charset="77"/>
              </a:rPr>
              <a:t>Scores: Result- investment = Total score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AADBBE-25AA-4E74-301F-07CF6DBC0F97}"/>
              </a:ext>
            </a:extLst>
          </p:cNvPr>
          <p:cNvSpPr txBox="1"/>
          <p:nvPr/>
        </p:nvSpPr>
        <p:spPr>
          <a:xfrm>
            <a:off x="7744232" y="3429000"/>
            <a:ext cx="4151925" cy="1962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00B050"/>
                </a:solidFill>
              </a:rPr>
              <a:t>-&gt;&gt; Giveaway congrats excluded (No giveaway, no congrats</a:t>
            </a:r>
            <a:r>
              <a:rPr lang="en-US" sz="2000">
                <a:solidFill>
                  <a:srgbClr val="00B050"/>
                </a:solidFill>
                <a:sym typeface="Wingdings" pitchFamily="2" charset="2"/>
              </a:rPr>
              <a:t>)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DA4C8-E975-2CA9-2664-51C684ABF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59795"/>
              </p:ext>
            </p:extLst>
          </p:nvPr>
        </p:nvGraphicFramePr>
        <p:xfrm>
          <a:off x="873154" y="2453827"/>
          <a:ext cx="6871077" cy="3836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51">
                  <a:extLst>
                    <a:ext uri="{9D8B030D-6E8A-4147-A177-3AD203B41FA5}">
                      <a16:colId xmlns:a16="http://schemas.microsoft.com/office/drawing/2014/main" val="3575189079"/>
                    </a:ext>
                  </a:extLst>
                </a:gridCol>
                <a:gridCol w="1375757">
                  <a:extLst>
                    <a:ext uri="{9D8B030D-6E8A-4147-A177-3AD203B41FA5}">
                      <a16:colId xmlns:a16="http://schemas.microsoft.com/office/drawing/2014/main" val="2119691256"/>
                    </a:ext>
                  </a:extLst>
                </a:gridCol>
                <a:gridCol w="1930092">
                  <a:extLst>
                    <a:ext uri="{9D8B030D-6E8A-4147-A177-3AD203B41FA5}">
                      <a16:colId xmlns:a16="http://schemas.microsoft.com/office/drawing/2014/main" val="1663998393"/>
                    </a:ext>
                  </a:extLst>
                </a:gridCol>
                <a:gridCol w="1947877">
                  <a:extLst>
                    <a:ext uri="{9D8B030D-6E8A-4147-A177-3AD203B41FA5}">
                      <a16:colId xmlns:a16="http://schemas.microsoft.com/office/drawing/2014/main" val="3176675982"/>
                    </a:ext>
                  </a:extLst>
                </a:gridCol>
              </a:tblGrid>
              <a:tr h="172437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Post content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Scores result post content (Data)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Score investment post content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 score result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1375036565"/>
                  </a:ext>
                </a:extLst>
              </a:tr>
              <a:tr h="37405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Giveaway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006100"/>
                          </a:solidFill>
                          <a:effectLst/>
                        </a:rPr>
                        <a:t>13</a:t>
                      </a:r>
                      <a:endParaRPr lang="en-NL" sz="2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1127610367"/>
                  </a:ext>
                </a:extLst>
              </a:tr>
              <a:tr h="61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sngStrike" dirty="0">
                          <a:solidFill>
                            <a:srgbClr val="000000"/>
                          </a:solidFill>
                          <a:effectLst/>
                        </a:rPr>
                        <a:t>Giveaway-congrats</a:t>
                      </a:r>
                      <a:endParaRPr lang="en-GB" sz="20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sng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L" sz="2000" b="0" i="0" u="none" strike="sng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sng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L" sz="2000" b="0" i="0" u="none" strike="sng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sngStrike">
                          <a:solidFill>
                            <a:srgbClr val="006100"/>
                          </a:solidFill>
                          <a:effectLst/>
                        </a:rPr>
                        <a:t>21</a:t>
                      </a:r>
                      <a:endParaRPr lang="en-NL" sz="2000" b="0" i="0" u="none" strike="sng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2486177076"/>
                  </a:ext>
                </a:extLst>
              </a:tr>
              <a:tr h="37405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Join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9C0006"/>
                          </a:solidFill>
                          <a:effectLst/>
                        </a:rPr>
                        <a:t>1</a:t>
                      </a:r>
                      <a:endParaRPr lang="en-NL" sz="2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694336512"/>
                  </a:ext>
                </a:extLst>
              </a:tr>
              <a:tr h="37405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TIPS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9C0006"/>
                          </a:solidFill>
                          <a:effectLst/>
                        </a:rPr>
                        <a:t>0</a:t>
                      </a:r>
                      <a:endParaRPr lang="en-NL" sz="2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589733772"/>
                  </a:ext>
                </a:extLst>
              </a:tr>
              <a:tr h="37405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000" b="0" u="none" strike="noStrike" dirty="0">
                          <a:solidFill>
                            <a:srgbClr val="006100"/>
                          </a:solidFill>
                          <a:effectLst/>
                        </a:rPr>
                        <a:t>13</a:t>
                      </a:r>
                      <a:endParaRPr lang="en-NL" sz="20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0" marR="6760" marT="6760" marB="0" anchor="b"/>
                </a:tc>
                <a:extLst>
                  <a:ext uri="{0D108BD9-81ED-4DB2-BD59-A6C34878D82A}">
                    <a16:rowId xmlns:a16="http://schemas.microsoft.com/office/drawing/2014/main" val="351818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89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866A2-9863-1CEE-A4EF-FD0468C7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41007"/>
            <a:ext cx="3401568" cy="3775985"/>
          </a:xfrm>
        </p:spPr>
        <p:txBody>
          <a:bodyPr>
            <a:normAutofit/>
          </a:bodyPr>
          <a:lstStyle/>
          <a:p>
            <a:r>
              <a:rPr lang="en-GB" sz="4000" b="1" i="0" u="none" strike="noStrike">
                <a:solidFill>
                  <a:schemeClr val="tx2"/>
                </a:solidFill>
                <a:effectLst/>
                <a:latin typeface="Cooper Black" panose="0208090404030B020404" pitchFamily="18" charset="77"/>
              </a:rPr>
              <a:t>Conclusion</a:t>
            </a:r>
            <a:endParaRPr lang="en-NL" sz="4000">
              <a:solidFill>
                <a:schemeClr val="tx2"/>
              </a:solidFill>
              <a:latin typeface="Cooper Black" panose="0208090404030B020404" pitchFamily="18" charset="77"/>
            </a:endParaRPr>
          </a:p>
        </p:txBody>
      </p:sp>
      <p:grpSp>
        <p:nvGrpSpPr>
          <p:cNvPr id="33" name="Group 14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20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CDBA-DC8A-A0A0-DD9F-9F8B2A77D0DF}"/>
              </a:ext>
            </a:extLst>
          </p:cNvPr>
          <p:cNvSpPr>
            <a:spLocks/>
          </p:cNvSpPr>
          <p:nvPr/>
        </p:nvSpPr>
        <p:spPr>
          <a:xfrm>
            <a:off x="5641614" y="1198810"/>
            <a:ext cx="5747085" cy="2378135"/>
          </a:xfrm>
          <a:prstGeom prst="rect">
            <a:avLst/>
          </a:prstGeom>
        </p:spPr>
        <p:txBody>
          <a:bodyPr/>
          <a:lstStyle/>
          <a:p>
            <a:pPr defTabSz="493776">
              <a:spcAft>
                <a:spcPts val="600"/>
              </a:spcAft>
            </a:pPr>
            <a:br>
              <a:rPr lang="en-GB" sz="9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A86E8-411B-5A98-3C3B-EB57C3EB2F95}"/>
              </a:ext>
            </a:extLst>
          </p:cNvPr>
          <p:cNvSpPr txBox="1"/>
          <p:nvPr/>
        </p:nvSpPr>
        <p:spPr>
          <a:xfrm>
            <a:off x="5182977" y="196566"/>
            <a:ext cx="4977205" cy="879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4305" indent="-154305" defTabSz="493776"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Memes &amp; Giveaways scores the best! It’s a draw!</a:t>
            </a: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LOVE  shares 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Memes and Giveaways are the Share givers.</a:t>
            </a:r>
          </a:p>
          <a:p>
            <a:pPr defTabSz="493776"/>
            <a:endParaRPr lang="en-GB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401193" lvl="1" indent="-154305" defTabSz="493776"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Meme’s do not require a lot of investment!</a:t>
            </a: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2000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Does this say that Nomad connects should only post giveaways and memes? NO! Tips and Joins are also important! </a:t>
            </a: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2000" dirty="0">
              <a:sym typeface="Wingdings" pitchFamily="2" charset="2"/>
            </a:endParaRPr>
          </a:p>
          <a:p>
            <a:pPr lvl="0"/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Why?  Easy and cheap to make.</a:t>
            </a:r>
            <a:r>
              <a:rPr lang="en-GB" sz="2000" dirty="0"/>
              <a:t> S</a:t>
            </a:r>
            <a:r>
              <a:rPr lang="en-NL" sz="2000" dirty="0"/>
              <a:t>ignifies apporval and appreciation &amp; fill up the Instagram.</a:t>
            </a:r>
            <a:endParaRPr lang="en-US" sz="2000" dirty="0"/>
          </a:p>
          <a:p>
            <a:pPr defTabSz="493776"/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</a:p>
          <a:p>
            <a:pPr defTabSz="493776"/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More Giveaways and Memes will attract more Active &amp; involved  ‘Nomads’ ,</a:t>
            </a:r>
            <a:r>
              <a:rPr lang="en-GB" sz="2000" b="1" kern="1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GB" sz="2000" kern="1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Increase content reach and helps Nomad Connects grow</a:t>
            </a:r>
            <a:r>
              <a:rPr lang="en-NL" sz="2000" kern="100" dirty="0">
                <a:cs typeface="Times New Roman" panose="02020603050405020304" pitchFamily="18" charset="0"/>
              </a:rPr>
              <a:t>.</a:t>
            </a:r>
            <a:endParaRPr lang="en-GB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4305" indent="-154305" defTabSz="493776">
              <a:buFont typeface="Arial" panose="020B0604020202020204" pitchFamily="34" charset="0"/>
              <a:buChar char="•"/>
            </a:pPr>
            <a:endParaRPr lang="en-GB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230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8B345803-90E0-A287-3226-91886C909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0E2E-01E6-D8A9-D9A8-4DC2CBF5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NL" sz="3600" dirty="0">
                <a:solidFill>
                  <a:srgbClr val="FFFFFF"/>
                </a:solidFill>
                <a:latin typeface="Cooper Black" panose="0208090404030B020404" pitchFamily="18" charset="77"/>
              </a:rPr>
              <a:t>THANK YOU</a:t>
            </a:r>
          </a:p>
          <a:p>
            <a:pPr marL="0" indent="0">
              <a:buNone/>
            </a:pPr>
            <a:r>
              <a:rPr lang="en-NL" sz="2000" i="1" dirty="0">
                <a:solidFill>
                  <a:srgbClr val="FFFFFF"/>
                </a:solidFill>
              </a:rPr>
              <a:t>-SUSAN NDINOSHINGE</a:t>
            </a:r>
          </a:p>
          <a:p>
            <a:pPr marL="0" indent="0">
              <a:buNone/>
            </a:pPr>
            <a:endParaRPr lang="en-NL" sz="20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NL" sz="20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NL" sz="20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NL" sz="2000" i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NL" sz="2000" i="1" dirty="0">
                <a:solidFill>
                  <a:srgbClr val="FFFFFF"/>
                </a:solidFill>
              </a:rPr>
              <a:t>Follow their instagram</a:t>
            </a:r>
          </a:p>
          <a:p>
            <a:pPr marL="0" indent="0">
              <a:buNone/>
            </a:pPr>
            <a:r>
              <a:rPr lang="en-NL" sz="2000" i="1" dirty="0">
                <a:solidFill>
                  <a:srgbClr val="FF95FF"/>
                </a:solidFill>
              </a:rPr>
              <a:t>@nomadconnectscommunity</a:t>
            </a:r>
          </a:p>
        </p:txBody>
      </p:sp>
    </p:spTree>
    <p:extLst>
      <p:ext uri="{BB962C8B-B14F-4D97-AF65-F5344CB8AC3E}">
        <p14:creationId xmlns:p14="http://schemas.microsoft.com/office/powerpoint/2010/main" val="188392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987CE-DD6F-1367-4941-0715513C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NL" sz="3600" dirty="0">
                <a:solidFill>
                  <a:schemeClr val="tx2"/>
                </a:solidFill>
                <a:latin typeface="Cooper Black" panose="0208090404030B020404" pitchFamily="18" charset="77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21E7-16EE-F1ED-11AF-CFB1E820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GB" sz="1800" b="1" i="0" u="none" strike="noStrike" dirty="0">
                <a:solidFill>
                  <a:schemeClr val="tx2"/>
                </a:solidFill>
                <a:effectLst/>
                <a:latin typeface="Söhne"/>
              </a:rPr>
              <a:t>Overview of Nomads Connect Community:</a:t>
            </a:r>
            <a:r>
              <a:rPr lang="en-GB" sz="1800" b="0" i="0" u="none" strike="noStrike" dirty="0">
                <a:solidFill>
                  <a:schemeClr val="tx2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chemeClr val="tx2"/>
                </a:solidFill>
                <a:effectLst/>
              </a:rPr>
              <a:t>Founded by </a:t>
            </a:r>
            <a:r>
              <a:rPr lang="en-GB" sz="1800" b="1" i="0" u="none" strike="noStrike" dirty="0">
                <a:solidFill>
                  <a:srgbClr val="00B050"/>
                </a:solidFill>
                <a:effectLst/>
              </a:rPr>
              <a:t>Michelle Smit</a:t>
            </a:r>
            <a:r>
              <a:rPr lang="en-GB" sz="1800" b="0" i="0" u="none" strike="noStrike" dirty="0">
                <a:solidFill>
                  <a:schemeClr val="tx2"/>
                </a:solidFill>
                <a:effectLst/>
              </a:rPr>
              <a:t>, born from her travel and work challenges, including visa issues. Nomad Connects is a global hub for digital nomads, fostering community, knowledge-sharing, and support in the world of remote work and travel.</a:t>
            </a:r>
          </a:p>
          <a:p>
            <a:pPr marL="0" indent="0">
              <a:buNone/>
            </a:pPr>
            <a:endParaRPr lang="en-GB" sz="18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endParaRPr lang="en-NL" sz="18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50E94C-0ADB-1B73-9E87-13F8AA77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829325"/>
            <a:ext cx="4142232" cy="2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2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6385D-2B1E-22F6-A292-1DD109E5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GB" b="1" i="0" u="none" strike="noStrike" dirty="0">
                <a:effectLst/>
                <a:latin typeface="Cooper Black" panose="0208090404030B020404" pitchFamily="18" charset="77"/>
              </a:rPr>
              <a:t>Instagram &amp; Nomad Connects</a:t>
            </a:r>
            <a:endParaRPr lang="en-NL">
              <a:latin typeface="Cooper Black" panose="0208090404030B020404" pitchFamily="18" charset="77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C4AD802-A680-E6B3-BAC1-27035829E4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5014" y="964850"/>
          <a:ext cx="6068786" cy="492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91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CFAB17-ECA4-6FA8-2B61-4B3E11BB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GB" sz="4000" b="1" i="0" u="none" strike="noStrike" dirty="0">
                <a:solidFill>
                  <a:schemeClr val="tx2"/>
                </a:solidFill>
                <a:effectLst/>
                <a:latin typeface="Cooper Black" panose="0208090404030B020404" pitchFamily="18" charset="77"/>
              </a:rPr>
              <a:t>Instagram how to reach followers?</a:t>
            </a:r>
            <a:endParaRPr lang="en-NL" sz="40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D99EEC-D852-2870-3A97-9ADE714CD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269210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33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E199D-10E3-FB32-FFB2-4AD0855A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NL" sz="4000" b="1">
                <a:latin typeface="Cooper Black" panose="0208090404030B020404" pitchFamily="18" charset="77"/>
              </a:rPr>
              <a:t>Research question: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4DD3D9-290A-73CE-7064-645ACFDC2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kind of ‘posts content’  gives the best results based on input and results? </a:t>
            </a:r>
          </a:p>
          <a:p>
            <a:pPr marL="0" indent="0">
              <a:buNone/>
            </a:pPr>
            <a:endParaRPr lang="en-GB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b="1" i="0" u="none" strike="noStrike" dirty="0">
                <a:effectLst/>
              </a:rPr>
              <a:t>Purpose:</a:t>
            </a:r>
          </a:p>
          <a:p>
            <a:pPr marL="0" indent="0">
              <a:buNone/>
            </a:pPr>
            <a:r>
              <a:rPr lang="en-GB" b="0" i="0" u="none" strike="noStrike" dirty="0">
                <a:effectLst/>
              </a:rPr>
              <a:t>Analyse Instagram engagement to fuel growth</a:t>
            </a:r>
            <a:r>
              <a:rPr lang="en-GB" sz="2000" b="0" i="0" u="none" strike="noStrike" dirty="0">
                <a:effectLst/>
              </a:rPr>
              <a:t>.</a:t>
            </a: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4" descr="Question mark on green pastel background">
            <a:extLst>
              <a:ext uri="{FF2B5EF4-FFF2-40B4-BE49-F238E27FC236}">
                <a16:creationId xmlns:a16="http://schemas.microsoft.com/office/drawing/2014/main" id="{D8C40074-EF59-5E9C-A880-A887D5447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995D-933F-5E0E-0F3A-216DF068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9947" y="518984"/>
            <a:ext cx="8524103" cy="60329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u="none" strike="noStrike" dirty="0">
                <a:effectLst/>
                <a:latin typeface="Cooper Black" panose="0208090404030B020404" pitchFamily="18" charset="77"/>
              </a:rPr>
              <a:t> </a:t>
            </a:r>
            <a:br>
              <a:rPr lang="en-GB" b="1" i="0" u="none" strike="noStrike" dirty="0">
                <a:effectLst/>
                <a:latin typeface="Cooper Black" panose="0208090404030B020404" pitchFamily="18" charset="77"/>
              </a:rPr>
            </a:br>
            <a:r>
              <a:rPr lang="en-GB" b="1" i="0" u="none" strike="noStrike" dirty="0">
                <a:effectLst/>
                <a:latin typeface="Cooper Black" panose="0208090404030B020404" pitchFamily="18" charset="77"/>
              </a:rPr>
              <a:t>METHODOLOGY</a:t>
            </a:r>
            <a:br>
              <a:rPr lang="en-GB" b="0" i="0" u="none" strike="noStrike" dirty="0">
                <a:effectLst/>
                <a:latin typeface="Cooper Black" panose="0208090404030B020404" pitchFamily="18" charset="77"/>
              </a:rPr>
            </a:br>
            <a:br>
              <a:rPr lang="en-GB" dirty="0">
                <a:latin typeface="Cooper Black" panose="0208090404030B020404" pitchFamily="18" charset="77"/>
              </a:rPr>
            </a:br>
            <a:endParaRPr lang="en-NL" dirty="0">
              <a:latin typeface="Cooper Black" panose="0208090404030B020404" pitchFamily="18" charset="77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3ABB7C1-726C-04FD-5534-2F77D1E51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836953"/>
              </p:ext>
            </p:extLst>
          </p:nvPr>
        </p:nvGraphicFramePr>
        <p:xfrm>
          <a:off x="333631" y="0"/>
          <a:ext cx="1102016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07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651F2-B244-227F-C4A3-1DC9F38F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L" sz="5400" b="1">
                <a:latin typeface="Cooper Black" panose="0208090404030B020404" pitchFamily="18" charset="77"/>
              </a:rPr>
              <a:t>5 kinds of posts content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A64548A-611D-9120-6A35-46FD20F0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8654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8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B957-6095-5464-7BAB-B21CA360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NL" sz="3600" b="1">
                <a:latin typeface="Cooper Black" panose="0208090404030B020404" pitchFamily="18" charset="77"/>
              </a:rPr>
              <a:t>Shares, likes and Comments; What is the importancy?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624A96-A863-DB01-6263-EF0A1BF34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235691"/>
              </p:ext>
            </p:extLst>
          </p:nvPr>
        </p:nvGraphicFramePr>
        <p:xfrm>
          <a:off x="838200" y="194826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03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3B8DF-FB2D-FA53-CCCA-C921911B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210962"/>
          </a:xfrm>
        </p:spPr>
        <p:txBody>
          <a:bodyPr>
            <a:normAutofit/>
          </a:bodyPr>
          <a:lstStyle/>
          <a:p>
            <a:r>
              <a:rPr lang="en-NL" sz="4000">
                <a:solidFill>
                  <a:schemeClr val="tx2"/>
                </a:solidFill>
                <a:latin typeface="Cooper Black" panose="0208090404030B020404" pitchFamily="18" charset="77"/>
              </a:rPr>
              <a:t>				Clean data</a:t>
            </a:r>
            <a:br>
              <a:rPr lang="en-NL" sz="4000">
                <a:solidFill>
                  <a:schemeClr val="tx2"/>
                </a:solidFill>
                <a:latin typeface="Cooper Black" panose="0208090404030B020404" pitchFamily="18" charset="77"/>
              </a:rPr>
            </a:br>
            <a:endParaRPr lang="en-NL" sz="4000">
              <a:solidFill>
                <a:schemeClr val="tx2"/>
              </a:solidFill>
              <a:latin typeface="Cooper Black" panose="0208090404030B020404" pitchFamily="18" charset="77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A47D1BA-099E-328F-02C6-12BA9CBEA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00189"/>
              </p:ext>
            </p:extLst>
          </p:nvPr>
        </p:nvGraphicFramePr>
        <p:xfrm>
          <a:off x="1200795" y="1668162"/>
          <a:ext cx="8956459" cy="398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85">
                  <a:extLst>
                    <a:ext uri="{9D8B030D-6E8A-4147-A177-3AD203B41FA5}">
                      <a16:colId xmlns:a16="http://schemas.microsoft.com/office/drawing/2014/main" val="4052296404"/>
                    </a:ext>
                  </a:extLst>
                </a:gridCol>
                <a:gridCol w="1312242">
                  <a:extLst>
                    <a:ext uri="{9D8B030D-6E8A-4147-A177-3AD203B41FA5}">
                      <a16:colId xmlns:a16="http://schemas.microsoft.com/office/drawing/2014/main" val="874817949"/>
                    </a:ext>
                  </a:extLst>
                </a:gridCol>
                <a:gridCol w="1843885">
                  <a:extLst>
                    <a:ext uri="{9D8B030D-6E8A-4147-A177-3AD203B41FA5}">
                      <a16:colId xmlns:a16="http://schemas.microsoft.com/office/drawing/2014/main" val="3240587608"/>
                    </a:ext>
                  </a:extLst>
                </a:gridCol>
                <a:gridCol w="1186477">
                  <a:extLst>
                    <a:ext uri="{9D8B030D-6E8A-4147-A177-3AD203B41FA5}">
                      <a16:colId xmlns:a16="http://schemas.microsoft.com/office/drawing/2014/main" val="1170475084"/>
                    </a:ext>
                  </a:extLst>
                </a:gridCol>
                <a:gridCol w="2519870">
                  <a:extLst>
                    <a:ext uri="{9D8B030D-6E8A-4147-A177-3AD203B41FA5}">
                      <a16:colId xmlns:a16="http://schemas.microsoft.com/office/drawing/2014/main" val="3810760577"/>
                    </a:ext>
                  </a:extLst>
                </a:gridCol>
              </a:tblGrid>
              <a:tr h="860916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Post content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likes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comments 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shares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Amount of post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extLst>
                  <a:ext uri="{0D108BD9-81ED-4DB2-BD59-A6C34878D82A}">
                    <a16:rowId xmlns:a16="http://schemas.microsoft.com/office/drawing/2014/main" val="2527962284"/>
                  </a:ext>
                </a:extLst>
              </a:tr>
              <a:tr h="45251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Giveaway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10.229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14.562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2350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NL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extLst>
                  <a:ext uri="{0D108BD9-81ED-4DB2-BD59-A6C34878D82A}">
                    <a16:rowId xmlns:a16="http://schemas.microsoft.com/office/drawing/2014/main" val="2135036185"/>
                  </a:ext>
                </a:extLst>
              </a:tr>
              <a:tr h="860916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Giveaway-</a:t>
                      </a:r>
                      <a:r>
                        <a:rPr lang="en-GB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cograts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13.329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15.020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2494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NL" sz="2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extLst>
                  <a:ext uri="{0D108BD9-81ED-4DB2-BD59-A6C34878D82A}">
                    <a16:rowId xmlns:a16="http://schemas.microsoft.com/office/drawing/2014/main" val="3636862868"/>
                  </a:ext>
                </a:extLst>
              </a:tr>
              <a:tr h="45251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Join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28.855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16.990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3311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extLst>
                  <a:ext uri="{0D108BD9-81ED-4DB2-BD59-A6C34878D82A}">
                    <a16:rowId xmlns:a16="http://schemas.microsoft.com/office/drawing/2014/main" val="310452419"/>
                  </a:ext>
                </a:extLst>
              </a:tr>
              <a:tr h="45251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Tips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33.813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23.227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4338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126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extLst>
                  <a:ext uri="{0D108BD9-81ED-4DB2-BD59-A6C34878D82A}">
                    <a16:rowId xmlns:a16="http://schemas.microsoft.com/office/drawing/2014/main" val="238817640"/>
                  </a:ext>
                </a:extLst>
              </a:tr>
              <a:tr h="45251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Meme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22.206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16.713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3066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extLst>
                  <a:ext uri="{0D108BD9-81ED-4DB2-BD59-A6C34878D82A}">
                    <a16:rowId xmlns:a16="http://schemas.microsoft.com/office/drawing/2014/main" val="3443431661"/>
                  </a:ext>
                </a:extLst>
              </a:tr>
              <a:tr h="45251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108.432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86.512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15.559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227</a:t>
                      </a:r>
                      <a:endParaRPr lang="en-NL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9" marR="8159" marT="8159" marB="0" anchor="b"/>
                </a:tc>
                <a:extLst>
                  <a:ext uri="{0D108BD9-81ED-4DB2-BD59-A6C34878D82A}">
                    <a16:rowId xmlns:a16="http://schemas.microsoft.com/office/drawing/2014/main" val="307297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80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769</Words>
  <Application>Microsoft Macintosh PowerPoint</Application>
  <PresentationFormat>Widescreen</PresentationFormat>
  <Paragraphs>223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Cooper Black</vt:lpstr>
      <vt:lpstr>Söhne</vt:lpstr>
      <vt:lpstr>Wingdings</vt:lpstr>
      <vt:lpstr>Office Theme</vt:lpstr>
      <vt:lpstr>MID-TERM PROJECT:  INSTAGRAM ENGAGEMENT ANALYSIS  FOR  NOMAD CONNECTs</vt:lpstr>
      <vt:lpstr>Introduction</vt:lpstr>
      <vt:lpstr>Instagram &amp; Nomad Connects</vt:lpstr>
      <vt:lpstr>Instagram how to reach followers?</vt:lpstr>
      <vt:lpstr>Research question:</vt:lpstr>
      <vt:lpstr>  METHODOLOGY  </vt:lpstr>
      <vt:lpstr>5 kinds of posts content</vt:lpstr>
      <vt:lpstr>Shares, likes and Comments; What is the importancy?</vt:lpstr>
      <vt:lpstr>    Clean data </vt:lpstr>
      <vt:lpstr>  Data overview ‘ scores’  </vt:lpstr>
      <vt:lpstr>Sub Conclusion  </vt:lpstr>
      <vt:lpstr>Sub Conclusion (2)/ Questionnaire</vt:lpstr>
      <vt:lpstr>Result Questionnaire</vt:lpstr>
      <vt:lpstr>Scores: Result- investment = Total score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 TITLE: INSTAGRAM ENGAGEMENT ANALYSIS: NOMADS CONNECT</dc:title>
  <dc:creator>Susan Ndinoshinge</dc:creator>
  <cp:lastModifiedBy>Susan Ndinoshinge</cp:lastModifiedBy>
  <cp:revision>13</cp:revision>
  <dcterms:created xsi:type="dcterms:W3CDTF">2023-11-07T22:08:49Z</dcterms:created>
  <dcterms:modified xsi:type="dcterms:W3CDTF">2023-11-11T10:47:02Z</dcterms:modified>
</cp:coreProperties>
</file>