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5" r:id="rId6"/>
    <p:sldId id="260" r:id="rId7"/>
    <p:sldId id="266" r:id="rId8"/>
    <p:sldId id="261" r:id="rId9"/>
    <p:sldId id="268" r:id="rId10"/>
    <p:sldId id="269" r:id="rId11"/>
    <p:sldId id="267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456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A8F7-4C62-4DA7-87F1-D645FE8A6CF7}" type="datetimeFigureOut">
              <a:rPr lang="es-MX" smtClean="0"/>
              <a:t>12/06/2022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F83B-6BD8-4873-AE4E-B186ECEBDF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985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A8F7-4C62-4DA7-87F1-D645FE8A6CF7}" type="datetimeFigureOut">
              <a:rPr lang="es-MX" smtClean="0"/>
              <a:t>12/06/2022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F83B-6BD8-4873-AE4E-B186ECEBDF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117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A8F7-4C62-4DA7-87F1-D645FE8A6CF7}" type="datetimeFigureOut">
              <a:rPr lang="es-MX" smtClean="0"/>
              <a:t>12/06/2022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F83B-6BD8-4873-AE4E-B186ECEBDF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8351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A8F7-4C62-4DA7-87F1-D645FE8A6CF7}" type="datetimeFigureOut">
              <a:rPr lang="es-MX" smtClean="0"/>
              <a:t>12/06/2022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F83B-6BD8-4873-AE4E-B186ECEBDF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6896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A8F7-4C62-4DA7-87F1-D645FE8A6CF7}" type="datetimeFigureOut">
              <a:rPr lang="es-MX" smtClean="0"/>
              <a:t>12/06/2022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F83B-6BD8-4873-AE4E-B186ECEBDF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1586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A8F7-4C62-4DA7-87F1-D645FE8A6CF7}" type="datetimeFigureOut">
              <a:rPr lang="es-MX" smtClean="0"/>
              <a:t>12/06/2022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F83B-6BD8-4873-AE4E-B186ECEBDF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5582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A8F7-4C62-4DA7-87F1-D645FE8A6CF7}" type="datetimeFigureOut">
              <a:rPr lang="es-MX" smtClean="0"/>
              <a:t>12/06/2022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F83B-6BD8-4873-AE4E-B186ECEBDF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9108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A8F7-4C62-4DA7-87F1-D645FE8A6CF7}" type="datetimeFigureOut">
              <a:rPr lang="es-MX" smtClean="0"/>
              <a:t>12/06/2022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F83B-6BD8-4873-AE4E-B186ECEBDF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64287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A8F7-4C62-4DA7-87F1-D645FE8A6CF7}" type="datetimeFigureOut">
              <a:rPr lang="es-MX" smtClean="0"/>
              <a:t>12/06/2022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F83B-6BD8-4873-AE4E-B186ECEBDF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3883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A8F7-4C62-4DA7-87F1-D645FE8A6CF7}" type="datetimeFigureOut">
              <a:rPr lang="es-MX" smtClean="0"/>
              <a:t>12/06/2022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F83B-6BD8-4873-AE4E-B186ECEBDF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542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A8F7-4C62-4DA7-87F1-D645FE8A6CF7}" type="datetimeFigureOut">
              <a:rPr lang="es-MX" smtClean="0"/>
              <a:t>12/06/2022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F83B-6BD8-4873-AE4E-B186ECEBDF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301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A8F7-4C62-4DA7-87F1-D645FE8A6CF7}" type="datetimeFigureOut">
              <a:rPr lang="es-MX" smtClean="0"/>
              <a:t>12/06/2022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F83B-6BD8-4873-AE4E-B186ECEBDF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1967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A8F7-4C62-4DA7-87F1-D645FE8A6CF7}" type="datetimeFigureOut">
              <a:rPr lang="es-MX" smtClean="0"/>
              <a:t>12/06/2022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F83B-6BD8-4873-AE4E-B186ECEBDF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477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A8F7-4C62-4DA7-87F1-D645FE8A6CF7}" type="datetimeFigureOut">
              <a:rPr lang="es-MX" smtClean="0"/>
              <a:t>12/06/2022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F83B-6BD8-4873-AE4E-B186ECEBDF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450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A8F7-4C62-4DA7-87F1-D645FE8A6CF7}" type="datetimeFigureOut">
              <a:rPr lang="es-MX" smtClean="0"/>
              <a:t>12/06/2022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F83B-6BD8-4873-AE4E-B186ECEBDF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4270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A8F7-4C62-4DA7-87F1-D645FE8A6CF7}" type="datetimeFigureOut">
              <a:rPr lang="es-MX" smtClean="0"/>
              <a:t>12/06/2022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F83B-6BD8-4873-AE4E-B186ECEBDF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7489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809A8F7-4C62-4DA7-87F1-D645FE8A6CF7}" type="datetimeFigureOut">
              <a:rPr lang="es-MX" smtClean="0"/>
              <a:t>12/06/2022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E30F83B-6BD8-4873-AE4E-B186ECEBDF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3911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809A8F7-4C62-4DA7-87F1-D645FE8A6CF7}" type="datetimeFigureOut">
              <a:rPr lang="es-MX" smtClean="0"/>
              <a:t>12/06/2022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E30F83B-6BD8-4873-AE4E-B186ECEBDF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65060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3B462E-3D4B-503A-04B3-1E08C4D6B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1523999"/>
          </a:xfrm>
        </p:spPr>
        <p:txBody>
          <a:bodyPr>
            <a:normAutofit fontScale="90000"/>
          </a:bodyPr>
          <a:lstStyle/>
          <a:p>
            <a:r>
              <a:rPr lang="es-MX" dirty="0"/>
              <a:t>Modelos externos de Node.js</a:t>
            </a:r>
          </a:p>
        </p:txBody>
      </p:sp>
      <p:pic>
        <p:nvPicPr>
          <p:cNvPr id="1026" name="Picture 2" descr="Node JS – Projecto esqueleto, MVC y CRUD – Mi Camino Master">
            <a:extLst>
              <a:ext uri="{FF2B5EF4-FFF2-40B4-BE49-F238E27FC236}">
                <a16:creationId xmlns:a16="http://schemas.microsoft.com/office/drawing/2014/main" id="{CBCA8C96-8539-221F-C9CE-F2FEF31D0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356" y="2273301"/>
            <a:ext cx="5983287" cy="319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027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72E21DA-FB55-1793-15F9-ED88153F3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91" y="350422"/>
            <a:ext cx="4963218" cy="595395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B8AC986-B4DD-EF68-022F-DD13E8DCF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585" y="350422"/>
            <a:ext cx="5220429" cy="589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027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AFABFD-F67B-5F45-1DEB-60EF67DEF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660399"/>
            <a:ext cx="9905998" cy="1282701"/>
          </a:xfrm>
        </p:spPr>
        <p:txBody>
          <a:bodyPr/>
          <a:lstStyle/>
          <a:p>
            <a:r>
              <a:rPr lang="es-MX" dirty="0"/>
              <a:t>Al ejecutar el </a:t>
            </a:r>
            <a:r>
              <a:rPr lang="es-MX" dirty="0" err="1"/>
              <a:t>node</a:t>
            </a:r>
            <a:r>
              <a:rPr lang="es-MX" dirty="0"/>
              <a:t> index.js abrimos en el local host 3000 nos aparecerá lo siguiente, entonces le damos en seleccionar archivo y en le primer formulario podemos subir de una imagen y en la segunda de varias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71EAB8A-7B31-CD99-7D4C-0C3A3DE60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12" y="2017901"/>
            <a:ext cx="5020376" cy="242921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9642A85-BF49-3279-5728-38815F239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17901"/>
            <a:ext cx="4058216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488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1C62DB-4C9F-9CC3-39F2-F93B833F8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660399"/>
            <a:ext cx="9905998" cy="1079501"/>
          </a:xfrm>
        </p:spPr>
        <p:txBody>
          <a:bodyPr/>
          <a:lstStyle/>
          <a:p>
            <a:r>
              <a:rPr lang="es-MX" dirty="0"/>
              <a:t>En nuestra pagina de </a:t>
            </a:r>
            <a:r>
              <a:rPr lang="es-MX" dirty="0" err="1"/>
              <a:t>cloudinary</a:t>
            </a:r>
            <a:r>
              <a:rPr lang="es-MX" dirty="0"/>
              <a:t> estará en blanco o sin imágenes y al momento de subir y actualizar aparecerán las imágenes subidas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FF15E41-C3DA-C36A-A14D-4B6E0A589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2923182"/>
            <a:ext cx="3693959" cy="284261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A0C1737-FD20-E6EB-2DA3-E5DEF9131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691" y="2791728"/>
            <a:ext cx="6555609" cy="277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87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DA6B885-FE61-1855-5F8A-EDBFA1701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08" y="1295399"/>
            <a:ext cx="10269383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905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E3A271-DFE7-823C-51A1-7592092AC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73100"/>
          </a:xfrm>
        </p:spPr>
        <p:txBody>
          <a:bodyPr/>
          <a:lstStyle/>
          <a:p>
            <a:r>
              <a:rPr lang="es-MX" b="1" dirty="0" err="1"/>
              <a:t>express</a:t>
            </a:r>
            <a:endParaRPr lang="es-MX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D5A0FA-077F-D409-53A0-9FE2B97D6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143001"/>
            <a:ext cx="9905998" cy="4597400"/>
          </a:xfrm>
        </p:spPr>
        <p:txBody>
          <a:bodyPr/>
          <a:lstStyle/>
          <a:p>
            <a:r>
              <a:rPr lang="es-MX" dirty="0"/>
              <a:t>Es un paquete o framework web echo para hacer web para </a:t>
            </a:r>
            <a:r>
              <a:rPr lang="es-MX" dirty="0" err="1"/>
              <a:t>node</a:t>
            </a:r>
            <a:r>
              <a:rPr lang="es-MX" dirty="0"/>
              <a:t>, es uno de los mas utilizados y estables, ya que hay muchos otros módulos basados en </a:t>
            </a:r>
            <a:r>
              <a:rPr lang="es-MX" dirty="0" err="1"/>
              <a:t>express</a:t>
            </a:r>
            <a:r>
              <a:rPr lang="es-MX" dirty="0"/>
              <a:t>.</a:t>
            </a:r>
          </a:p>
          <a:p>
            <a:r>
              <a:rPr lang="es-MX" dirty="0"/>
              <a:t>Sus características es que puede soportar los diferentes verbos HTTP como son PORST, GET, PUT, PATCH, DELETE en las rutas</a:t>
            </a:r>
          </a:p>
          <a:p>
            <a:r>
              <a:rPr lang="es-MX" dirty="0"/>
              <a:t>Soporta “vistas” que son los datos mostrados en pantalla mediante determinadas respuestas</a:t>
            </a:r>
          </a:p>
          <a:p>
            <a:r>
              <a:rPr lang="es-MX" dirty="0"/>
              <a:t>Permite la creación de aplicaciones MVC que permiten tener una separación de código</a:t>
            </a:r>
          </a:p>
          <a:p>
            <a:r>
              <a:rPr lang="es-MX" dirty="0"/>
              <a:t>Soporta a MIDDLEWARE, mediante peticiones que se ejecutan en la tubería de la petición.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03932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6FB1A-10BB-3008-B973-B1E48AF20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12800"/>
          </a:xfrm>
        </p:spPr>
        <p:txBody>
          <a:bodyPr/>
          <a:lstStyle/>
          <a:p>
            <a:r>
              <a:rPr lang="es-MX" dirty="0"/>
              <a:t>Instalación de </a:t>
            </a:r>
            <a:r>
              <a:rPr lang="es-MX" dirty="0" err="1"/>
              <a:t>express</a:t>
            </a:r>
            <a:r>
              <a:rPr lang="es-MX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CB7CC9-52E4-A239-0873-A03CFAAF1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58035"/>
            <a:ext cx="9905998" cy="1318929"/>
          </a:xfrm>
        </p:spPr>
        <p:txBody>
          <a:bodyPr/>
          <a:lstStyle/>
          <a:p>
            <a:r>
              <a:rPr lang="es-MX" dirty="0"/>
              <a:t>ABRIMOS LA CONSOLA DE GIT e introducimos el comando </a:t>
            </a:r>
            <a:r>
              <a:rPr lang="es-MX" b="1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npm</a:t>
            </a:r>
            <a:r>
              <a:rPr lang="es-MX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s-MX" b="1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install</a:t>
            </a:r>
            <a:r>
              <a:rPr lang="es-MX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s-MX" b="1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express</a:t>
            </a:r>
            <a:r>
              <a:rPr lang="es-MX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s-MX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en nuestro código colocamos lo siguiente </a:t>
            </a:r>
            <a:endParaRPr lang="es-MX" b="1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C3119F8-E554-2C6A-0B12-D31D23AEB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39" y="2576964"/>
            <a:ext cx="4963218" cy="254353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5E00E21-F4AC-3632-C2DC-2D529750F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544" y="2576964"/>
            <a:ext cx="3658111" cy="495369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F0905CE8-3EFD-10F7-93E7-C5268519C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9691" y="3225399"/>
            <a:ext cx="5506218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2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1C62DB-4C9F-9CC3-39F2-F93B833F8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660399"/>
            <a:ext cx="9905998" cy="1460501"/>
          </a:xfrm>
        </p:spPr>
        <p:txBody>
          <a:bodyPr/>
          <a:lstStyle/>
          <a:p>
            <a:r>
              <a:rPr lang="es-MX" dirty="0"/>
              <a:t>Al ejecutarlo y abrirlo en el local hosts nos mostrara lo siguiente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27DF66E-4F9D-6F8D-8FB8-3C1E074D2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312" y="2466840"/>
            <a:ext cx="4839375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363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B6009-0BE0-4A06-7111-225DD9127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36600"/>
          </a:xfrm>
        </p:spPr>
        <p:txBody>
          <a:bodyPr/>
          <a:lstStyle/>
          <a:p>
            <a:r>
              <a:rPr lang="es-MX" b="1" dirty="0" err="1"/>
              <a:t>colors</a:t>
            </a:r>
            <a:endParaRPr lang="es-MX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8D61C6-03B1-E9A4-F6EB-DC989AF8D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46201"/>
            <a:ext cx="9905998" cy="1473200"/>
          </a:xfrm>
        </p:spPr>
        <p:txBody>
          <a:bodyPr/>
          <a:lstStyle/>
          <a:p>
            <a:r>
              <a:rPr lang="es-MX" dirty="0"/>
              <a:t>Este modulo se utiliza principalmente para darle color a la consola y tener mas claro o resaltado los textos o lo que se crea importante para verlo mas rápido y tenerlo con algo de estilo mas que nada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38D16E4-F179-7EB7-5F56-3745F257F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749" y="3302000"/>
            <a:ext cx="6214531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371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1C62DB-4C9F-9CC3-39F2-F93B833F8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660399"/>
            <a:ext cx="9905998" cy="1358901"/>
          </a:xfrm>
        </p:spPr>
        <p:txBody>
          <a:bodyPr/>
          <a:lstStyle/>
          <a:p>
            <a:r>
              <a:rPr lang="es-MX" dirty="0"/>
              <a:t>La instalación es igual en cualquiera de los módulos, una ves terminada la instalación en nuestro código pondremos el siguiente código y nos mostrara lo siguiente</a:t>
            </a:r>
          </a:p>
        </p:txBody>
      </p:sp>
      <p:sp>
        <p:nvSpPr>
          <p:cNvPr id="19" name="Marcador de contenido 2">
            <a:extLst>
              <a:ext uri="{FF2B5EF4-FFF2-40B4-BE49-F238E27FC236}">
                <a16:creationId xmlns:a16="http://schemas.microsoft.com/office/drawing/2014/main" id="{67252396-F732-54D5-D91F-A9B2D3DEBE89}"/>
              </a:ext>
            </a:extLst>
          </p:cNvPr>
          <p:cNvSpPr txBox="1">
            <a:spLocks/>
          </p:cNvSpPr>
          <p:nvPr/>
        </p:nvSpPr>
        <p:spPr>
          <a:xfrm>
            <a:off x="965201" y="3727388"/>
            <a:ext cx="9905998" cy="879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Como podemos ver en la consola nos lo muestra todo blanco pero al momento de utilizar el modulo nos muestra lo siguiente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69A7CAA6-CA3B-C5D6-BC43-8903B8587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03" y="1947650"/>
            <a:ext cx="3810532" cy="1733792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C8ED4277-4358-6BD1-038E-7A30F77A4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813" y="1917385"/>
            <a:ext cx="3515216" cy="1810003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81F1BDB0-FA21-CB7E-476A-16DD1249E5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3807" y="1909753"/>
            <a:ext cx="3505689" cy="1448002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B32A8529-8675-C343-7530-F8166E2275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729" y="4607109"/>
            <a:ext cx="5344271" cy="2000529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22BF2B35-8FF9-5ACC-1C1C-F84EA5F190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4181" y="4607109"/>
            <a:ext cx="4404818" cy="154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467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950C19-8336-2D0E-1D71-1AB211533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25500"/>
          </a:xfrm>
        </p:spPr>
        <p:txBody>
          <a:bodyPr>
            <a:normAutofit/>
          </a:bodyPr>
          <a:lstStyle/>
          <a:p>
            <a:r>
              <a:rPr lang="es-MX" b="1" dirty="0" err="1"/>
              <a:t>cloudinary</a:t>
            </a:r>
            <a:endParaRPr lang="es-MX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E5B56B-5C7E-2DDA-FA92-DE298BACD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213" y="1638299"/>
            <a:ext cx="9905998" cy="1790701"/>
          </a:xfrm>
        </p:spPr>
        <p:txBody>
          <a:bodyPr/>
          <a:lstStyle/>
          <a:p>
            <a:r>
              <a:rPr lang="es-MX" dirty="0"/>
              <a:t>es una solución de gestión de imágenes y videos de un extremo a otro para sitios web y aplicaciones móviles, que cubre todo, desde la carga de imágenes y videos, el almacenamiento, las manipulaciones y las optimizaciones hasta la entrega.</a:t>
            </a:r>
          </a:p>
        </p:txBody>
      </p:sp>
    </p:spTree>
    <p:extLst>
      <p:ext uri="{BB962C8B-B14F-4D97-AF65-F5344CB8AC3E}">
        <p14:creationId xmlns:p14="http://schemas.microsoft.com/office/powerpoint/2010/main" val="1361518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1C62DB-4C9F-9CC3-39F2-F93B833F8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660399"/>
            <a:ext cx="9905998" cy="1028701"/>
          </a:xfrm>
        </p:spPr>
        <p:txBody>
          <a:bodyPr/>
          <a:lstStyle/>
          <a:p>
            <a:r>
              <a:rPr lang="es-MX" dirty="0"/>
              <a:t>Lo instalamos igual que los anteriores, creamos dos archivos uno index.html y otro index.js y pondremos el siguiente código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4C5DE8DD-B36C-1426-5818-F63EB13B4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1" y="1689100"/>
            <a:ext cx="6388099" cy="515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211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F1EF298-4058-EF71-B9FE-19560F43B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65" y="532996"/>
            <a:ext cx="4258269" cy="579200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1E4EC88-41F5-E461-A54C-B1E74691A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975" y="532996"/>
            <a:ext cx="5268060" cy="58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768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Malla</Template>
  <TotalTime>479</TotalTime>
  <Words>359</Words>
  <Application>Microsoft Office PowerPoint</Application>
  <PresentationFormat>Panorámica</PresentationFormat>
  <Paragraphs>19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Malla</vt:lpstr>
      <vt:lpstr>Modelos externos de Node.js</vt:lpstr>
      <vt:lpstr>express</vt:lpstr>
      <vt:lpstr>Instalación de express </vt:lpstr>
      <vt:lpstr>Presentación de PowerPoint</vt:lpstr>
      <vt:lpstr>colors</vt:lpstr>
      <vt:lpstr>Presentación de PowerPoint</vt:lpstr>
      <vt:lpstr>cloudinary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Modelos externos de Node.js </dc:title>
  <dc:creator>susano eduardo moras gatica</dc:creator>
  <cp:lastModifiedBy>susano eduardo moras gatica</cp:lastModifiedBy>
  <cp:revision>2</cp:revision>
  <dcterms:created xsi:type="dcterms:W3CDTF">2022-06-12T17:59:58Z</dcterms:created>
  <dcterms:modified xsi:type="dcterms:W3CDTF">2022-06-13T01:59:17Z</dcterms:modified>
</cp:coreProperties>
</file>