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840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54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933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869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985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41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842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7517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679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2313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9051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7578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3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467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8576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004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9485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97764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2038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151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8899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726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46071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9095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551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2093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1556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30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628653" y="2129249"/>
            <a:ext cx="10844212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wetha.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NO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3122181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8DC49D5B50425FA87B3458D0BBECCA3F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9357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681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739258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3033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917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141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66441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197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8643635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568536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138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200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49</cp:revision>
  <dcterms:created xsi:type="dcterms:W3CDTF">2024-03-29T15:07:22Z</dcterms:created>
  <dcterms:modified xsi:type="dcterms:W3CDTF">2024-09-09T04:19:16Z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