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90980-6484-8380-A02C-331EBC638806}" v="141" dt="2024-12-27T07:05:00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061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266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6798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045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569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39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69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040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219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045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502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370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64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santa-baidya-03436628a/" TargetMode="External"/><Relationship Id="rId2" Type="http://schemas.openxmlformats.org/officeDocument/2006/relationships/hyperlink" Target="https://github.com/Susanta21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Multinational Company Performance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Unlocking Business Insights Across European Markets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46560-1DE3-9790-43FA-8E46A5304365}"/>
              </a:ext>
            </a:extLst>
          </p:cNvPr>
          <p:cNvSpPr txBox="1"/>
          <p:nvPr/>
        </p:nvSpPr>
        <p:spPr>
          <a:xfrm>
            <a:off x="1895363" y="5775414"/>
            <a:ext cx="9435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Susanta Baidya- December 30,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B1EC-7D3E-5123-AE90-A38EB440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AFE3-0782-6B91-A034-111BAB51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Project Overview:</a:t>
            </a:r>
            <a:endParaRPr lang="en-US" dirty="0">
              <a:solidFill>
                <a:srgbClr val="000000"/>
              </a:solidFill>
            </a:endParaRP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This project analyses the sales and profitability of a multinational company across various European markets using a comprehensive dataset. Key insights are presented through an interactive Power BI dashboard.</a:t>
            </a: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Objective:</a:t>
            </a:r>
            <a:endParaRPr lang="en-US" dirty="0">
              <a:solidFill>
                <a:srgbClr val="000000"/>
              </a:solidFill>
            </a:endParaRP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To identify high-performing regions and product categories, uncover seasonal trends, and recommend actionable steps to improve operations and revenue generation.</a:t>
            </a: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Relevance:</a:t>
            </a:r>
            <a:endParaRPr lang="en-US" dirty="0">
              <a:solidFill>
                <a:srgbClr val="000000"/>
              </a:solidFill>
            </a:endParaRP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Businesses operating in multiple countries must leverage data insights to </a:t>
            </a:r>
            <a:r>
              <a:rPr lang="en-US" dirty="0" err="1">
                <a:solidFill>
                  <a:srgbClr val="000000"/>
                </a:solidFill>
              </a:rPr>
              <a:t>optimise</a:t>
            </a:r>
            <a:r>
              <a:rPr lang="en-US" dirty="0">
                <a:solidFill>
                  <a:srgbClr val="000000"/>
                </a:solidFill>
              </a:rPr>
              <a:t> performance and identify growth opportunities.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4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2CF4-3D21-9E76-34E2-76FE564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6465-0032-F2F8-17F8-A9C1A0DB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08709" cy="3634486"/>
          </a:xfrm>
        </p:spPr>
        <p:txBody>
          <a:bodyPr>
            <a:normAutofit fontScale="55000" lnSpcReduction="20000"/>
          </a:bodyPr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Source: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Generated synthetic dataset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Key Attributes: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Transaction ID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Country and City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Product Category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Revenue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Units Sold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Profit Margin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Transaction Date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Customer Segment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15DD5-6C08-4EC4-2BF0-1E36CE86F2B9}"/>
              </a:ext>
            </a:extLst>
          </p:cNvPr>
          <p:cNvSpPr txBox="1">
            <a:spLocks/>
          </p:cNvSpPr>
          <p:nvPr/>
        </p:nvSpPr>
        <p:spPr>
          <a:xfrm>
            <a:off x="6096347" y="2335113"/>
            <a:ext cx="5508709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1400" b="1" dirty="0">
                <a:ea typeface="+mn-lt"/>
                <a:cs typeface="+mn-lt"/>
              </a:rPr>
              <a:t>Data Volume:</a:t>
            </a:r>
            <a:endParaRPr lang="en-US" sz="1400"/>
          </a:p>
          <a:p>
            <a:pPr marL="305435" indent="-305435"/>
            <a:r>
              <a:rPr lang="en-US" sz="1400" dirty="0">
                <a:ea typeface="+mn-lt"/>
                <a:cs typeface="+mn-lt"/>
              </a:rPr>
              <a:t>30,000 rows</a:t>
            </a:r>
            <a:endParaRPr lang="en-US" sz="1400"/>
          </a:p>
          <a:p>
            <a:pPr marL="305435" indent="-305435"/>
            <a:r>
              <a:rPr lang="en-US" sz="1400" dirty="0">
                <a:ea typeface="+mn-lt"/>
                <a:cs typeface="+mn-lt"/>
              </a:rPr>
              <a:t>12 columns</a:t>
            </a:r>
            <a:endParaRPr lang="en-US" sz="1400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5586-50CF-4C77-7C7D-D10A7C83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DC30-953C-1903-202C-08B4F35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Cleaning Steps: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Removed duplicates and handled missing values.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Transformed </a:t>
            </a:r>
            <a:r>
              <a:rPr lang="en-US" dirty="0">
                <a:latin typeface="Consolas"/>
              </a:rPr>
              <a:t>Transaction Date</a:t>
            </a:r>
            <a:r>
              <a:rPr lang="en-US" dirty="0">
                <a:ea typeface="+mn-lt"/>
                <a:cs typeface="+mn-lt"/>
              </a:rPr>
              <a:t> into a datetime format for seasonal analysis.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Transformations:</a:t>
            </a:r>
            <a:endParaRPr lang="en-US"/>
          </a:p>
          <a:p>
            <a:pPr marL="305435" indent="-305435"/>
            <a:r>
              <a:rPr lang="en-US" dirty="0">
                <a:ea typeface="+mn-lt"/>
                <a:cs typeface="+mn-lt"/>
              </a:rPr>
              <a:t>Extracted </a:t>
            </a:r>
            <a:r>
              <a:rPr lang="en-US" dirty="0">
                <a:latin typeface="Consolas"/>
              </a:rPr>
              <a:t>Month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dirty="0">
                <a:latin typeface="Consolas"/>
              </a:rPr>
              <a:t>Transaction Date</a:t>
            </a:r>
            <a:r>
              <a:rPr lang="en-US" dirty="0">
                <a:ea typeface="+mn-lt"/>
                <a:cs typeface="+mn-lt"/>
              </a:rPr>
              <a:t> for trend analysis.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Visualization: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Prepared dataset </a:t>
            </a:r>
            <a:r>
              <a:rPr lang="en-US" dirty="0" err="1">
                <a:ea typeface="+mn-lt"/>
                <a:cs typeface="+mn-lt"/>
              </a:rPr>
              <a:t>visualised</a:t>
            </a:r>
            <a:r>
              <a:rPr lang="en-US" dirty="0">
                <a:ea typeface="+mn-lt"/>
                <a:cs typeface="+mn-lt"/>
              </a:rPr>
              <a:t> using Power BI and Python for further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4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6718-69C1-B285-A6E0-DA54D9E3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AB6B-F990-091B-1CA2-B37E0AA5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Approach: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Data exploration, statistical analysis, and dashboard creation were employed to extract insights.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Techniques: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Correlation analysis to identify relationships between variables.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Seasonal trend analysis using revenue data.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Tools: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Power BI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Python (Pandas, Matplotlib, Seaborn)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8C1B-0608-94D3-1B9B-20AC288D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1B94-5EC5-D987-046C-2B993083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Findings: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Total revenue: €15.11M with an average profit margin of 17%.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Germany and the UK are the top-performing countries in revenue generation.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Electronics and Sports categories have the highest profit margins.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Revenue peaks in Q4 due to holiday shopping.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Visuals:</a:t>
            </a:r>
            <a:endParaRPr lang="en-US" dirty="0"/>
          </a:p>
          <a:p>
            <a:pPr marL="629920" lvl="1" indent="-305435"/>
            <a:r>
              <a:rPr lang="en-US" b="1" dirty="0">
                <a:ea typeface="+mn-lt"/>
                <a:cs typeface="+mn-lt"/>
              </a:rPr>
              <a:t>Revenue by Country:</a:t>
            </a:r>
            <a:r>
              <a:rPr lang="en-US" dirty="0">
                <a:ea typeface="+mn-lt"/>
                <a:cs typeface="+mn-lt"/>
              </a:rPr>
              <a:t> Germany (€2.1M) leads, followed by the UK (€1.8M).</a:t>
            </a:r>
            <a:endParaRPr lang="en-US" dirty="0"/>
          </a:p>
          <a:p>
            <a:pPr marL="629920" lvl="1" indent="-305435"/>
            <a:r>
              <a:rPr lang="en-US" b="1" dirty="0">
                <a:ea typeface="+mn-lt"/>
                <a:cs typeface="+mn-lt"/>
              </a:rPr>
              <a:t>Seasonal Trends:</a:t>
            </a:r>
            <a:r>
              <a:rPr lang="en-US" dirty="0">
                <a:ea typeface="+mn-lt"/>
                <a:cs typeface="+mn-lt"/>
              </a:rPr>
              <a:t> Revenue spikes in October to December.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5CB-F21C-158F-6F8F-4F2DF698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D8F0-A368-BBC5-6488-57C18959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Actionable Steps: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Focus marketing efforts on Germany and the UK to </a:t>
            </a:r>
            <a:r>
              <a:rPr lang="en-US" dirty="0" err="1">
                <a:ea typeface="+mn-lt"/>
                <a:cs typeface="+mn-lt"/>
              </a:rPr>
              <a:t>maximise</a:t>
            </a:r>
            <a:r>
              <a:rPr lang="en-US" dirty="0">
                <a:ea typeface="+mn-lt"/>
                <a:cs typeface="+mn-lt"/>
              </a:rPr>
              <a:t> revenue potential.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Increase inventory for Electronics and Sports categories to meet demand.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Develop targeted campaigns for Q4 to leverage seasonal trends.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Stakeholder Impact: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These actions will drive higher revenue, improve customer satisfaction, and ensure resource </a:t>
            </a:r>
            <a:r>
              <a:rPr lang="en-US" dirty="0" err="1">
                <a:ea typeface="+mn-lt"/>
                <a:cs typeface="+mn-lt"/>
              </a:rPr>
              <a:t>optimisation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69C-5D18-650A-CF14-B8C95998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4FF0-E815-F4D4-AC8B-C80490A4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Summary: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This analysis highlights the importance of leveraging data insights to improve business performance. Through detailed statistical analysis and visualization, actionable steps were identified to enhance operations and profitability.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Future Work: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Expand analysis to include customer demographic data for targeted marketing.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Implement predictive analytics for sales forecasting.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9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30DF-AEFF-5DE7-7D17-71DE9913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Contact Information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8C69-C38B-542C-F8E9-BFB6FEBA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Name:</a:t>
            </a:r>
            <a:r>
              <a:rPr lang="en-US" dirty="0">
                <a:ea typeface="+mn-lt"/>
                <a:cs typeface="+mn-lt"/>
              </a:rPr>
              <a:t> Susanta Baidya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GitHub: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https://github.com/Susanta2102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LinkedIn: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https://www.linkedin.com/in/susanta-baidya-03436628a/</a:t>
            </a:r>
            <a:endParaRPr lang="en-US" dirty="0"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Email:</a:t>
            </a:r>
            <a:r>
              <a:rPr lang="en-US" dirty="0">
                <a:ea typeface="+mn-lt"/>
                <a:cs typeface="+mn-lt"/>
              </a:rPr>
              <a:t> susantabaidya20133@gmail.com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453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Tw Cen MT</vt:lpstr>
      <vt:lpstr>Circuit</vt:lpstr>
      <vt:lpstr>Multinational Company Performance Analysis</vt:lpstr>
      <vt:lpstr>Introduction</vt:lpstr>
      <vt:lpstr>Dataset Overview</vt:lpstr>
      <vt:lpstr>Data Preparation</vt:lpstr>
      <vt:lpstr>Methodology</vt:lpstr>
      <vt:lpstr>Results and Insights</vt:lpstr>
      <vt:lpstr>Recommendations</vt:lpstr>
      <vt:lpstr>Conclusion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Sushant Baidya</cp:lastModifiedBy>
  <cp:revision>77</cp:revision>
  <dcterms:created xsi:type="dcterms:W3CDTF">2024-12-27T06:51:13Z</dcterms:created>
  <dcterms:modified xsi:type="dcterms:W3CDTF">2025-01-02T08:43:16Z</dcterms:modified>
</cp:coreProperties>
</file>