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9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5C3C-AC6D-41FC-9919-6178DD7A5DA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677B6-DB87-4867-86E3-C03D021D0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45434" y="587526"/>
            <a:ext cx="6705599" cy="680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Keuntungan</a:t>
            </a:r>
            <a:r>
              <a:rPr lang="en-US" b="1" dirty="0" smtClean="0"/>
              <a:t> </a:t>
            </a:r>
            <a:r>
              <a:rPr lang="en-US" b="1" dirty="0" err="1" smtClean="0"/>
              <a:t>Numpy</a:t>
            </a:r>
            <a:r>
              <a:rPr lang="en-US" b="1" dirty="0" smtClean="0"/>
              <a:t> Library</a:t>
            </a:r>
            <a:endParaRPr lang="en-US" b="1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77019" y="1945766"/>
            <a:ext cx="9144000" cy="547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insert, delete, update </a:t>
            </a:r>
            <a:r>
              <a:rPr lang="en-US" dirty="0" err="1" smtClean="0"/>
              <a:t>dan</a:t>
            </a:r>
            <a:r>
              <a:rPr lang="en-US" dirty="0" smtClean="0"/>
              <a:t> reading data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7019" y="2704891"/>
            <a:ext cx="9144000" cy="547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Support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aritmatik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linear algebra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77019" y="3464016"/>
            <a:ext cx="9144000" cy="547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Menyediakan</a:t>
            </a:r>
            <a:r>
              <a:rPr lang="en-US" dirty="0" smtClean="0"/>
              <a:t> advanced multi </a:t>
            </a:r>
            <a:r>
              <a:rPr lang="en-US" dirty="0" err="1" smtClean="0"/>
              <a:t>dimensi</a:t>
            </a:r>
            <a:r>
              <a:rPr lang="en-US" dirty="0" smtClean="0"/>
              <a:t>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7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23404" y="544394"/>
            <a:ext cx="5359879" cy="680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Outline </a:t>
            </a:r>
            <a:r>
              <a:rPr lang="en-US" b="1" dirty="0" err="1" smtClean="0"/>
              <a:t>Numpy</a:t>
            </a:r>
            <a:r>
              <a:rPr lang="en-US" b="1" dirty="0" smtClean="0"/>
              <a:t> Library</a:t>
            </a:r>
            <a:endParaRPr lang="en-US" b="1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77019" y="1945766"/>
            <a:ext cx="9144000" cy="547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7019" y="2666580"/>
            <a:ext cx="9144000" cy="547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Reshaping array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77019" y="3414290"/>
            <a:ext cx="9144000" cy="547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Array Indexing and Slicing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77019" y="4162000"/>
            <a:ext cx="9144000" cy="547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Arimetic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77019" y="4926208"/>
            <a:ext cx="9144000" cy="547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Linear Algebra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7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Numpy Library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Library</dc:title>
  <dc:creator>Herman</dc:creator>
  <cp:lastModifiedBy>Herman</cp:lastModifiedBy>
  <cp:revision>3</cp:revision>
  <dcterms:created xsi:type="dcterms:W3CDTF">2021-06-23T13:00:33Z</dcterms:created>
  <dcterms:modified xsi:type="dcterms:W3CDTF">2021-06-23T14:09:30Z</dcterms:modified>
</cp:coreProperties>
</file>