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0E26-BA9C-41F8-88AC-7EB98A460D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937-B40C-4844-9E44-290F05CF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7691" y="2709622"/>
            <a:ext cx="4730151" cy="9134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Pandas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04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514" t="54340" r="31084" b="31705"/>
          <a:stretch/>
        </p:blipFill>
        <p:spPr>
          <a:xfrm>
            <a:off x="655606" y="1561379"/>
            <a:ext cx="9717919" cy="154413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077428" y="449501"/>
            <a:ext cx="2582164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Pivot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599" t="36101" r="35260" b="47925"/>
          <a:stretch/>
        </p:blipFill>
        <p:spPr>
          <a:xfrm>
            <a:off x="655606" y="3390180"/>
            <a:ext cx="9707224" cy="19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514" t="68195" r="31084" b="18390"/>
          <a:stretch/>
        </p:blipFill>
        <p:spPr>
          <a:xfrm>
            <a:off x="715991" y="1173192"/>
            <a:ext cx="9205483" cy="1406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529" t="30063" r="28113" b="34591"/>
          <a:stretch/>
        </p:blipFill>
        <p:spPr>
          <a:xfrm>
            <a:off x="715991" y="2820838"/>
            <a:ext cx="9200482" cy="34936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77428" y="449501"/>
            <a:ext cx="2582164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Pivot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5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77428" y="449501"/>
            <a:ext cx="2582164" cy="72369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Crosstab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457" t="45031" r="27830" b="25283"/>
          <a:stretch/>
        </p:blipFill>
        <p:spPr>
          <a:xfrm>
            <a:off x="864087" y="1466489"/>
            <a:ext cx="7924423" cy="25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3555" y="2484255"/>
            <a:ext cx="4761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It’s Time Coding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2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707" t="32830" r="16439" b="32453"/>
          <a:stretch/>
        </p:blipFill>
        <p:spPr>
          <a:xfrm>
            <a:off x="741871" y="1613138"/>
            <a:ext cx="8842235" cy="254479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6161" y="587524"/>
            <a:ext cx="2366512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Read CSV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3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930" t="33208" r="29104" b="33459"/>
          <a:stretch/>
        </p:blipFill>
        <p:spPr>
          <a:xfrm>
            <a:off x="992038" y="1639019"/>
            <a:ext cx="8909164" cy="29847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6161" y="587524"/>
            <a:ext cx="2366512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Read CSV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9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70720" y="578897"/>
            <a:ext cx="3306790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Filtering </a:t>
            </a:r>
            <a:r>
              <a:rPr lang="en-US" b="1" dirty="0" err="1" smtClean="0"/>
              <a:t>Baris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306" t="29937" r="49387" b="32705"/>
          <a:stretch/>
        </p:blipFill>
        <p:spPr>
          <a:xfrm>
            <a:off x="1112807" y="1992703"/>
            <a:ext cx="6029864" cy="358891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7626" y="1397944"/>
            <a:ext cx="3306790" cy="49940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Filtering </a:t>
            </a:r>
            <a:r>
              <a:rPr lang="en-US" sz="3600" dirty="0" err="1" smtClean="0"/>
              <a:t>Pclass</a:t>
            </a:r>
            <a:r>
              <a:rPr lang="en-US" sz="3600" dirty="0" smtClean="0"/>
              <a:t> ==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70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70720" y="578897"/>
            <a:ext cx="3306790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Filtering </a:t>
            </a:r>
            <a:r>
              <a:rPr lang="en-US" b="1" dirty="0" err="1" smtClean="0"/>
              <a:t>Baris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000" t="32704" r="21392" b="36604"/>
          <a:stretch/>
        </p:blipFill>
        <p:spPr>
          <a:xfrm>
            <a:off x="747625" y="2346386"/>
            <a:ext cx="9535016" cy="25879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7625" y="1617917"/>
            <a:ext cx="5178722" cy="4994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Filtering Age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isin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7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283" t="25157" r="21321" b="46541"/>
          <a:stretch/>
        </p:blipFill>
        <p:spPr>
          <a:xfrm>
            <a:off x="940279" y="2372263"/>
            <a:ext cx="9309473" cy="233775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327588" y="527139"/>
            <a:ext cx="3306790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Filtering </a:t>
            </a:r>
            <a:r>
              <a:rPr lang="en-US" b="1" dirty="0" err="1" smtClean="0"/>
              <a:t>Baris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625" y="1617917"/>
            <a:ext cx="5178722" cy="4994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Filtering Age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884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55" t="38490" r="47712" b="33586"/>
          <a:stretch/>
        </p:blipFill>
        <p:spPr>
          <a:xfrm>
            <a:off x="923027" y="1699403"/>
            <a:ext cx="7504979" cy="319177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327588" y="527139"/>
            <a:ext cx="3306790" cy="7236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Filtering </a:t>
            </a:r>
            <a:r>
              <a:rPr lang="en-US" b="1" dirty="0" err="1" smtClean="0"/>
              <a:t>Kolom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8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000" t="38868" r="38585" b="28805"/>
          <a:stretch/>
        </p:blipFill>
        <p:spPr>
          <a:xfrm>
            <a:off x="888521" y="1673524"/>
            <a:ext cx="8807671" cy="345056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58250" y="458128"/>
            <a:ext cx="4833665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Gabung</a:t>
            </a:r>
            <a:r>
              <a:rPr lang="en-US" b="1" dirty="0" smtClean="0"/>
              <a:t>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27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425" t="35597" r="41203" b="39874"/>
          <a:stretch/>
        </p:blipFill>
        <p:spPr>
          <a:xfrm>
            <a:off x="1026542" y="1604512"/>
            <a:ext cx="8307239" cy="26425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58251" y="458128"/>
            <a:ext cx="4505856" cy="7236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Sorting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69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Herman</dc:creator>
  <cp:lastModifiedBy>Herman</cp:lastModifiedBy>
  <cp:revision>6</cp:revision>
  <dcterms:created xsi:type="dcterms:W3CDTF">2021-06-29T13:37:54Z</dcterms:created>
  <dcterms:modified xsi:type="dcterms:W3CDTF">2021-07-27T00:55:45Z</dcterms:modified>
</cp:coreProperties>
</file>