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1164D-E59E-437A-889D-A98016A729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66DE-2563-4F05-BF6E-112FF843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7306" y="665163"/>
            <a:ext cx="5213230" cy="887592"/>
          </a:xfrm>
        </p:spPr>
        <p:txBody>
          <a:bodyPr>
            <a:noAutofit/>
          </a:bodyPr>
          <a:lstStyle/>
          <a:p>
            <a:r>
              <a:rPr lang="en-US" b="1" dirty="0" smtClean="0"/>
              <a:t>Conditional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2256" y="1880558"/>
            <a:ext cx="9644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statement agar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code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211" y="3731811"/>
            <a:ext cx="4077419" cy="11938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/>
              <a:t>Ouput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Kondisi</a:t>
            </a:r>
            <a:r>
              <a:rPr lang="en-US" sz="4000" b="1" dirty="0" smtClean="0"/>
              <a:t> </a:t>
            </a:r>
          </a:p>
          <a:p>
            <a:r>
              <a:rPr lang="en-US" sz="4000" b="1" dirty="0" smtClean="0"/>
              <a:t> True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False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342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5056" y="656537"/>
            <a:ext cx="4272950" cy="887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Flow Conditional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55" y="1914712"/>
            <a:ext cx="7475238" cy="35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5056" y="656537"/>
            <a:ext cx="4272950" cy="887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Jenis</a:t>
            </a:r>
            <a:r>
              <a:rPr lang="en-US" b="1" dirty="0" smtClean="0"/>
              <a:t> Conditional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9585" y="1818227"/>
            <a:ext cx="3387306" cy="887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1. If Statement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9584" y="2913782"/>
            <a:ext cx="4465607" cy="887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2</a:t>
            </a:r>
            <a:r>
              <a:rPr lang="en-US" sz="4000" b="1" dirty="0" smtClean="0"/>
              <a:t>. If Else Statement</a:t>
            </a:r>
            <a:endParaRPr lang="en-US" sz="4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8595" y="4075472"/>
            <a:ext cx="4991820" cy="887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3. Nested Statement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85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78370" y="785934"/>
            <a:ext cx="4848045" cy="887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Contoh</a:t>
            </a:r>
            <a:r>
              <a:rPr lang="en-US" b="1" dirty="0" smtClean="0"/>
              <a:t> If Statement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" y="2166601"/>
            <a:ext cx="8132589" cy="16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41940" y="777307"/>
            <a:ext cx="6090249" cy="887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Contoh</a:t>
            </a:r>
            <a:r>
              <a:rPr lang="en-US" b="1" dirty="0" smtClean="0"/>
              <a:t> If Else Statement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7" y="2028424"/>
            <a:ext cx="764352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43532" y="768681"/>
            <a:ext cx="6090249" cy="887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Contoh</a:t>
            </a:r>
            <a:r>
              <a:rPr lang="en-US" b="1" dirty="0" smtClean="0"/>
              <a:t> Nested Statement 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2" y="3078680"/>
            <a:ext cx="7345024" cy="2300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2" y="1656272"/>
            <a:ext cx="7345024" cy="13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87160" y="2908032"/>
            <a:ext cx="4785571" cy="7236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It’s Time to coding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585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26822" y="584651"/>
            <a:ext cx="1363760" cy="7236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 smtClean="0"/>
              <a:t>Kuis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1112414" y="1651287"/>
            <a:ext cx="43448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Program Grade </a:t>
            </a:r>
            <a:r>
              <a:rPr lang="en-US" sz="2400" dirty="0" err="1" smtClean="0"/>
              <a:t>Nilai</a:t>
            </a:r>
            <a:endParaRPr lang="en-US" sz="2400" dirty="0" smtClean="0"/>
          </a:p>
          <a:p>
            <a:r>
              <a:rPr lang="en-US" sz="2400" dirty="0" smtClean="0"/>
              <a:t>A &gt;= 90</a:t>
            </a:r>
          </a:p>
          <a:p>
            <a:r>
              <a:rPr lang="en-US" sz="2400" dirty="0" smtClean="0"/>
              <a:t>B &gt; 80 and &lt;= 90                       </a:t>
            </a:r>
          </a:p>
          <a:p>
            <a:r>
              <a:rPr lang="en-US" sz="2400" dirty="0" smtClean="0"/>
              <a:t>C &gt;= 60 and &lt;= 80                       </a:t>
            </a:r>
          </a:p>
          <a:p>
            <a:r>
              <a:rPr lang="en-US" sz="2400" dirty="0" smtClean="0"/>
              <a:t>D below 60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12414" y="3933226"/>
            <a:ext cx="55730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Program Fizz Buzz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‘3’ print ‘Fizz’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‘5’ print ‘Buzz’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‘3’ </a:t>
            </a:r>
            <a:r>
              <a:rPr lang="en-US" sz="2400" dirty="0" err="1" smtClean="0"/>
              <a:t>dan</a:t>
            </a:r>
            <a:r>
              <a:rPr lang="en-US" sz="2400" dirty="0" smtClean="0"/>
              <a:t> ‘5’ print ‘Fizz Buzz’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8747" y="5926982"/>
            <a:ext cx="529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official.mediabelajarku@gmail.com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Conditional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</dc:title>
  <dc:creator>Herman</dc:creator>
  <cp:lastModifiedBy>Herman</cp:lastModifiedBy>
  <cp:revision>8</cp:revision>
  <dcterms:created xsi:type="dcterms:W3CDTF">2021-06-28T02:13:12Z</dcterms:created>
  <dcterms:modified xsi:type="dcterms:W3CDTF">2021-10-13T03:18:49Z</dcterms:modified>
</cp:coreProperties>
</file>