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3" r:id="rId5"/>
    <p:sldId id="264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69498"/>
            <a:ext cx="8825658" cy="2261559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772079" y="5572664"/>
            <a:ext cx="2709679" cy="698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By Herman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003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54955" y="369498"/>
            <a:ext cx="8825658" cy="77781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Penemu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744" y="1585822"/>
            <a:ext cx="8825658" cy="10883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 smtClean="0"/>
              <a:t>Dikembangkan</a:t>
            </a:r>
            <a:r>
              <a:rPr lang="en-US" sz="3200" dirty="0" smtClean="0"/>
              <a:t> </a:t>
            </a:r>
            <a:r>
              <a:rPr lang="en-US" sz="3200" dirty="0" err="1" smtClean="0"/>
              <a:t>oleh</a:t>
            </a:r>
            <a:r>
              <a:rPr lang="en-US" sz="3200" dirty="0" smtClean="0"/>
              <a:t> Guido Van Rossum </a:t>
            </a:r>
            <a:r>
              <a:rPr lang="en-US" sz="3200" dirty="0" err="1" smtClean="0"/>
              <a:t>tahun</a:t>
            </a:r>
            <a:r>
              <a:rPr lang="en-US" sz="3200" dirty="0" smtClean="0"/>
              <a:t> 1980an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744" y="2983302"/>
            <a:ext cx="8825658" cy="69155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 smtClean="0"/>
              <a:t>Versi</a:t>
            </a:r>
            <a:r>
              <a:rPr lang="en-US" sz="3200" dirty="0" smtClean="0"/>
              <a:t> 1 : 1994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744" y="3682041"/>
            <a:ext cx="8825658" cy="69155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 smtClean="0"/>
              <a:t>Versi</a:t>
            </a:r>
            <a:r>
              <a:rPr lang="en-US" sz="3200" dirty="0" smtClean="0"/>
              <a:t> 2 : 2000an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744" y="4537495"/>
            <a:ext cx="8825658" cy="69155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 smtClean="0"/>
              <a:t>Versi</a:t>
            </a:r>
            <a:r>
              <a:rPr lang="en-US" sz="3200" dirty="0" smtClean="0"/>
              <a:t> 3 : 2008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986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42812" y="240103"/>
            <a:ext cx="8825658" cy="7605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86191" y="1649083"/>
            <a:ext cx="10628728" cy="64841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1. Python </a:t>
            </a:r>
            <a:r>
              <a:rPr lang="en-US" sz="2800" dirty="0" err="1" smtClean="0"/>
              <a:t>didukung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Framework </a:t>
            </a:r>
            <a:r>
              <a:rPr lang="en-US" sz="2800" dirty="0" err="1" smtClean="0"/>
              <a:t>dan</a:t>
            </a:r>
            <a:r>
              <a:rPr lang="en-US" sz="2800" dirty="0" smtClean="0"/>
              <a:t> Library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1507" y="2364752"/>
            <a:ext cx="10637356" cy="64841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a. Library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Desktop: Thinker, </a:t>
            </a:r>
            <a:r>
              <a:rPr lang="en-US" sz="2800" dirty="0" err="1" smtClean="0"/>
              <a:t>wxPython</a:t>
            </a:r>
            <a:r>
              <a:rPr lang="en-US" sz="2800" dirty="0" smtClean="0"/>
              <a:t>, </a:t>
            </a:r>
            <a:r>
              <a:rPr lang="en-US" sz="2800" dirty="0" err="1" smtClean="0"/>
              <a:t>PyQT</a:t>
            </a:r>
            <a:r>
              <a:rPr lang="en-US" sz="2800" dirty="0" smtClean="0"/>
              <a:t> </a:t>
            </a:r>
            <a:r>
              <a:rPr lang="en-US" sz="2800" dirty="0" err="1" smtClean="0"/>
              <a:t>dll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422394" y="3149433"/>
            <a:ext cx="7935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https://docs.python.org/3/library/tkinter.html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22394" y="3943073"/>
            <a:ext cx="4714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https://wiki.wxpython.org/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22394" y="4736713"/>
            <a:ext cx="762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https://wiki.python.org/moin/PyQt/Tutorials</a:t>
            </a:r>
          </a:p>
        </p:txBody>
      </p:sp>
    </p:spTree>
    <p:extLst>
      <p:ext uri="{BB962C8B-B14F-4D97-AF65-F5344CB8AC3E}">
        <p14:creationId xmlns:p14="http://schemas.microsoft.com/office/powerpoint/2010/main" val="87010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1507" y="1350311"/>
            <a:ext cx="11295190" cy="64841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b</a:t>
            </a:r>
            <a:r>
              <a:rPr lang="en-US" sz="2800" dirty="0" smtClean="0"/>
              <a:t>. Library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Web Development : Django, Flask Pyramid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1507" y="4354903"/>
            <a:ext cx="10378562" cy="64841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c</a:t>
            </a:r>
            <a:r>
              <a:rPr lang="en-US" sz="2800" dirty="0" smtClean="0"/>
              <a:t>. Library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Mobile : </a:t>
            </a:r>
            <a:r>
              <a:rPr lang="en-US" sz="2800" dirty="0" err="1" smtClean="0"/>
              <a:t>Kivy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BeeWare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063923" y="2551635"/>
            <a:ext cx="10150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https://docs.djangoproject.com/id/3.2/intro/tutorial01/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3923" y="3227758"/>
            <a:ext cx="6372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https://flask.palletsprojects.com/en/2.0.x/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3119" y="5138641"/>
            <a:ext cx="6851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https://kivy.org/doc/stable/guide/basic.html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93119" y="5814764"/>
            <a:ext cx="9606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https://docs.beeware.org/en/latest/tutorial/tutorial-0.html</a:t>
            </a:r>
          </a:p>
        </p:txBody>
      </p:sp>
    </p:spTree>
    <p:extLst>
      <p:ext uri="{BB962C8B-B14F-4D97-AF65-F5344CB8AC3E}">
        <p14:creationId xmlns:p14="http://schemas.microsoft.com/office/powerpoint/2010/main" val="227441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90519" y="1552756"/>
            <a:ext cx="10473453" cy="64841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d. Library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Game : </a:t>
            </a:r>
            <a:r>
              <a:rPr lang="en-US" sz="2800" dirty="0" err="1" smtClean="0"/>
              <a:t>PyGame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PyOpenGL</a:t>
            </a:r>
            <a:endParaRPr lang="en-US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90519" y="4055856"/>
            <a:ext cx="8515256" cy="11286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e</a:t>
            </a:r>
            <a:r>
              <a:rPr lang="en-US" sz="2800" dirty="0" smtClean="0"/>
              <a:t>. Library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Data Science : </a:t>
            </a:r>
            <a:r>
              <a:rPr lang="en-US" sz="2800" dirty="0" err="1" smtClean="0"/>
              <a:t>Numpy</a:t>
            </a:r>
            <a:r>
              <a:rPr lang="en-US" sz="2800" dirty="0" smtClean="0"/>
              <a:t>, </a:t>
            </a:r>
            <a:r>
              <a:rPr lang="en-US" sz="2800" dirty="0" err="1" smtClean="0"/>
              <a:t>Matplotlib</a:t>
            </a:r>
            <a:r>
              <a:rPr lang="en-US" sz="2800" dirty="0" smtClean="0"/>
              <a:t>, Pandas, </a:t>
            </a:r>
            <a:r>
              <a:rPr lang="en-US" sz="2800" dirty="0" err="1" smtClean="0"/>
              <a:t>Scikit</a:t>
            </a:r>
            <a:r>
              <a:rPr lang="en-US" sz="2800" dirty="0" smtClean="0"/>
              <a:t> Learn, Tensor </a:t>
            </a:r>
            <a:r>
              <a:rPr lang="en-US" sz="2800" dirty="0" smtClean="0"/>
              <a:t>Flow </a:t>
            </a:r>
            <a:r>
              <a:rPr lang="en-US" sz="2800" dirty="0" err="1" smtClean="0"/>
              <a:t>dll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235206" y="2381693"/>
            <a:ext cx="4988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https://www.pygame.org/docs/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5205" y="3109188"/>
            <a:ext cx="9461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http://pyopengl.sourceforge.net/documentation/index.html</a:t>
            </a:r>
          </a:p>
        </p:txBody>
      </p:sp>
    </p:spTree>
    <p:extLst>
      <p:ext uri="{BB962C8B-B14F-4D97-AF65-F5344CB8AC3E}">
        <p14:creationId xmlns:p14="http://schemas.microsoft.com/office/powerpoint/2010/main" val="384567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1103" y="1679639"/>
            <a:ext cx="10275045" cy="64841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2</a:t>
            </a:r>
            <a:r>
              <a:rPr lang="en-US" sz="2800" dirty="0" smtClean="0"/>
              <a:t>. Python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pemograman</a:t>
            </a:r>
            <a:r>
              <a:rPr lang="en-US" sz="2800" dirty="0" smtClean="0"/>
              <a:t>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</a:t>
            </a:r>
            <a:r>
              <a:rPr lang="en-US" sz="2800" dirty="0" err="1" smtClean="0"/>
              <a:t>tinggi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2812" y="240103"/>
            <a:ext cx="8825658" cy="7605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1103" y="2575350"/>
            <a:ext cx="10275045" cy="64841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3. Python </a:t>
            </a:r>
            <a:r>
              <a:rPr lang="en-US" sz="2800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dipelajari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1103" y="3483634"/>
            <a:ext cx="10275045" cy="64841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4</a:t>
            </a:r>
            <a:r>
              <a:rPr lang="en-US" sz="2800" dirty="0" smtClean="0"/>
              <a:t>. Cross platform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1103" y="5300202"/>
            <a:ext cx="10275045" cy="64841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6</a:t>
            </a:r>
            <a:r>
              <a:rPr lang="en-US" sz="2800" dirty="0" smtClean="0"/>
              <a:t>. Python Gratis </a:t>
            </a:r>
            <a:r>
              <a:rPr lang="en-US" sz="2800" dirty="0" err="1" smtClean="0"/>
              <a:t>dan</a:t>
            </a:r>
            <a:r>
              <a:rPr lang="en-US" sz="2800" dirty="0"/>
              <a:t> </a:t>
            </a:r>
            <a:r>
              <a:rPr lang="en-US" sz="2800" dirty="0" smtClean="0"/>
              <a:t>Open Source</a:t>
            </a: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1103" y="4391918"/>
            <a:ext cx="10275045" cy="64841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5. Object oriented language (OOP)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105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42812" y="240103"/>
            <a:ext cx="8825658" cy="7605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Editor Python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65174" y="2811492"/>
            <a:ext cx="2002313" cy="85545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err="1" smtClean="0"/>
              <a:t>Jupyter</a:t>
            </a:r>
            <a:endParaRPr lang="en-US" sz="2000" dirty="0"/>
          </a:p>
          <a:p>
            <a:pPr algn="ctr"/>
            <a:r>
              <a:rPr lang="en-US" sz="2000" dirty="0" smtClean="0"/>
              <a:t>Notebook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84198" y="2923004"/>
            <a:ext cx="2373249" cy="85545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/>
              <a:t>Visual Studio</a:t>
            </a:r>
          </a:p>
          <a:p>
            <a:pPr algn="ctr"/>
            <a:r>
              <a:rPr lang="en-US" sz="2000" dirty="0" smtClean="0"/>
              <a:t>Code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5362" y="5526025"/>
            <a:ext cx="2373249" cy="6052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err="1" smtClean="0"/>
              <a:t>Subleme</a:t>
            </a:r>
            <a:r>
              <a:rPr lang="en-US" sz="2000" dirty="0" smtClean="0"/>
              <a:t> Text</a:t>
            </a:r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57599" y="2982267"/>
            <a:ext cx="2002313" cy="5621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err="1" smtClean="0"/>
              <a:t>PyCharm</a:t>
            </a:r>
            <a:endParaRPr lang="en-US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10716" y="5443266"/>
            <a:ext cx="2002313" cy="5621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/>
              <a:t>IDLE / Shell</a:t>
            </a:r>
            <a:endParaRPr lang="en-US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655134" y="5369723"/>
            <a:ext cx="2002313" cy="88636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err="1" smtClean="0"/>
              <a:t>Spyder</a:t>
            </a:r>
            <a:endParaRPr lang="en-US" sz="2000" dirty="0" smtClean="0"/>
          </a:p>
          <a:p>
            <a:pPr algn="ctr"/>
            <a:r>
              <a:rPr lang="en-US" sz="2000" dirty="0" smtClean="0"/>
              <a:t>Notebook</a:t>
            </a:r>
            <a:endParaRPr lang="en-US" sz="2000" dirty="0"/>
          </a:p>
        </p:txBody>
      </p:sp>
      <p:pic>
        <p:nvPicPr>
          <p:cNvPr id="1026" name="Picture 2" descr="Cara Menggunakan Jupyter Notebook dengan Muda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317" y="1513906"/>
            <a:ext cx="1120026" cy="11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mbuat Auto Complete Tag PHP pada Visual Studio Code | AmperaKo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350" y="1474810"/>
            <a:ext cx="1117120" cy="11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blime Text 4.4107 Download | TechSp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317" y="4056848"/>
            <a:ext cx="1151340" cy="11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charm – Appmarton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422" y="1474810"/>
            <a:ext cx="1242764" cy="124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IOBE names Python the programming language of 2018 - SD Ti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336" y="3691308"/>
            <a:ext cx="1605073" cy="160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pyder IDE Icon – Free Download, PNG and Vec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124" y="4073799"/>
            <a:ext cx="1295924" cy="129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84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42812" y="240103"/>
            <a:ext cx="7738879" cy="7605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Perusahaan </a:t>
            </a:r>
            <a:r>
              <a:rPr lang="en-US" dirty="0" err="1" smtClean="0"/>
              <a:t>menggunakan</a:t>
            </a:r>
            <a:r>
              <a:rPr lang="en-US" dirty="0" smtClean="0"/>
              <a:t> Python</a:t>
            </a:r>
            <a:endParaRPr lang="en-US" dirty="0"/>
          </a:p>
        </p:txBody>
      </p:sp>
      <p:pic>
        <p:nvPicPr>
          <p:cNvPr id="2052" name="Picture 4" descr="Google Perluas Mode Incognito ke Maps dan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89" y="2044461"/>
            <a:ext cx="1026243" cy="10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80308" y="2352600"/>
            <a:ext cx="2002313" cy="4099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/>
              <a:t>Google</a:t>
            </a:r>
            <a:endParaRPr lang="en-US" sz="2000" dirty="0"/>
          </a:p>
        </p:txBody>
      </p:sp>
      <p:pic>
        <p:nvPicPr>
          <p:cNvPr id="2054" name="Picture 6" descr="Facebook - Masuk atau Daf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89" y="3449317"/>
            <a:ext cx="1048941" cy="104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161463" y="3704535"/>
            <a:ext cx="2002313" cy="4099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/>
              <a:t>Facebook</a:t>
            </a:r>
            <a:endParaRPr lang="en-US" sz="2000" dirty="0"/>
          </a:p>
        </p:txBody>
      </p:sp>
      <p:pic>
        <p:nvPicPr>
          <p:cNvPr id="2056" name="Picture 8" descr="Ini 3 Alasan Saya Berhenti Main Instagram – Catatan Kecil Kin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89" y="4876871"/>
            <a:ext cx="1060747" cy="105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161463" y="5197879"/>
            <a:ext cx="2002313" cy="4099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/>
              <a:t>Instagram</a:t>
            </a:r>
            <a:endParaRPr lang="en-US" sz="2000" dirty="0"/>
          </a:p>
        </p:txBody>
      </p:sp>
      <p:pic>
        <p:nvPicPr>
          <p:cNvPr id="2058" name="Picture 10" descr="Netflix Asia - YouTub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589" y="2044462"/>
            <a:ext cx="1098038" cy="109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488521" y="2352600"/>
            <a:ext cx="2002313" cy="4099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/>
              <a:t>Netflix</a:t>
            </a:r>
            <a:endParaRPr lang="en-US" sz="2000" dirty="0"/>
          </a:p>
        </p:txBody>
      </p:sp>
      <p:pic>
        <p:nvPicPr>
          <p:cNvPr id="2062" name="Picture 14" descr="Spotify | Available apps in vehicle | Audio, media and Internet | XC90 2020  Late | Volvo Suppor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143" y="3498577"/>
            <a:ext cx="1380467" cy="9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8612418" y="3778018"/>
            <a:ext cx="2002313" cy="4099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/>
              <a:t>Spotify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589" y="4900542"/>
            <a:ext cx="1058280" cy="105828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8600387" y="5203436"/>
            <a:ext cx="2543273" cy="52599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/>
              <a:t>Media </a:t>
            </a:r>
            <a:r>
              <a:rPr lang="en-US" sz="2000" dirty="0" err="1" smtClean="0"/>
              <a:t>Belajarku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061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3091" y="2344948"/>
            <a:ext cx="7738879" cy="159732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, </a:t>
            </a:r>
          </a:p>
          <a:p>
            <a:pPr algn="ctr"/>
            <a:r>
              <a:rPr lang="en-US" dirty="0" smtClean="0"/>
              <a:t>See You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62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329</TotalTime>
  <Words>203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Pengenalan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Python</dc:title>
  <dc:creator>Herman</dc:creator>
  <cp:lastModifiedBy>Herman</cp:lastModifiedBy>
  <cp:revision>16</cp:revision>
  <dcterms:created xsi:type="dcterms:W3CDTF">2021-06-04T02:47:27Z</dcterms:created>
  <dcterms:modified xsi:type="dcterms:W3CDTF">2021-10-23T02:11:00Z</dcterms:modified>
</cp:coreProperties>
</file>