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60" r:id="rId2"/>
    <p:sldId id="261" r:id="rId3"/>
    <p:sldId id="262" r:id="rId4"/>
    <p:sldId id="263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702BF8-A62B-4553-83D2-2C335151062A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1156F0-08CD-41EC-8ACF-4A63A3482E0B}">
      <dgm:prSet phldrT="[Text]" custT="1"/>
      <dgm:spPr/>
      <dgm:t>
        <a:bodyPr/>
        <a:lstStyle/>
        <a:p>
          <a:r>
            <a:rPr lang="en-US" sz="1400" dirty="0" smtClean="0"/>
            <a:t>start</a:t>
          </a:r>
          <a:endParaRPr lang="en-US" sz="1400" dirty="0"/>
        </a:p>
      </dgm:t>
    </dgm:pt>
    <dgm:pt modelId="{E7A24A1B-31FD-4DAF-A666-C2292C26E5D2}" type="parTrans" cxnId="{BB6E6616-4305-4978-BE2D-94516046B101}">
      <dgm:prSet/>
      <dgm:spPr/>
      <dgm:t>
        <a:bodyPr/>
        <a:lstStyle/>
        <a:p>
          <a:endParaRPr lang="en-US"/>
        </a:p>
      </dgm:t>
    </dgm:pt>
    <dgm:pt modelId="{05D0639B-DF9F-486A-A225-14399E270B78}" type="sibTrans" cxnId="{BB6E6616-4305-4978-BE2D-94516046B101}">
      <dgm:prSet/>
      <dgm:spPr/>
      <dgm:t>
        <a:bodyPr/>
        <a:lstStyle/>
        <a:p>
          <a:endParaRPr lang="en-US" sz="1400"/>
        </a:p>
      </dgm:t>
    </dgm:pt>
    <dgm:pt modelId="{B000A4B9-10FD-43FC-81F9-B7954871B018}">
      <dgm:prSet phldrT="[Text]" custT="1"/>
      <dgm:spPr/>
      <dgm:t>
        <a:bodyPr/>
        <a:lstStyle/>
        <a:p>
          <a:r>
            <a:rPr lang="en-US" sz="1400" dirty="0" smtClean="0"/>
            <a:t>Data Processing</a:t>
          </a:r>
          <a:endParaRPr lang="en-US" sz="1400" dirty="0"/>
        </a:p>
      </dgm:t>
    </dgm:pt>
    <dgm:pt modelId="{EA62DA36-98FF-4721-BCCA-19387726919D}" type="parTrans" cxnId="{B9689F1D-D5C2-4FEE-B066-AD89E9A1D44E}">
      <dgm:prSet/>
      <dgm:spPr/>
      <dgm:t>
        <a:bodyPr/>
        <a:lstStyle/>
        <a:p>
          <a:endParaRPr lang="en-US"/>
        </a:p>
      </dgm:t>
    </dgm:pt>
    <dgm:pt modelId="{3A17781A-4FF6-48C0-AD6E-C47B6BDDFB67}" type="sibTrans" cxnId="{B9689F1D-D5C2-4FEE-B066-AD89E9A1D44E}">
      <dgm:prSet/>
      <dgm:spPr/>
      <dgm:t>
        <a:bodyPr/>
        <a:lstStyle/>
        <a:p>
          <a:endParaRPr lang="en-US" sz="1400"/>
        </a:p>
      </dgm:t>
    </dgm:pt>
    <dgm:pt modelId="{C7A5D002-F813-4FC3-811F-808E8F521B61}">
      <dgm:prSet phldrT="[Text]" custT="1"/>
      <dgm:spPr/>
      <dgm:t>
        <a:bodyPr/>
        <a:lstStyle/>
        <a:p>
          <a:r>
            <a:rPr lang="en-US" sz="1400" dirty="0" smtClean="0"/>
            <a:t>Feature extraction</a:t>
          </a:r>
          <a:endParaRPr lang="en-US" sz="1400" dirty="0"/>
        </a:p>
      </dgm:t>
    </dgm:pt>
    <dgm:pt modelId="{008233D8-1147-418F-B9D0-ECB41C671749}" type="parTrans" cxnId="{9BAED410-CA51-4558-BA3B-1714B749A583}">
      <dgm:prSet/>
      <dgm:spPr/>
      <dgm:t>
        <a:bodyPr/>
        <a:lstStyle/>
        <a:p>
          <a:endParaRPr lang="en-US"/>
        </a:p>
      </dgm:t>
    </dgm:pt>
    <dgm:pt modelId="{578BAC93-B8BD-4D23-A827-6DC2AAC4B7D1}" type="sibTrans" cxnId="{9BAED410-CA51-4558-BA3B-1714B749A583}">
      <dgm:prSet/>
      <dgm:spPr/>
      <dgm:t>
        <a:bodyPr/>
        <a:lstStyle/>
        <a:p>
          <a:endParaRPr lang="en-US" sz="1400"/>
        </a:p>
      </dgm:t>
    </dgm:pt>
    <dgm:pt modelId="{9EB847EA-CBDA-42BA-A4E8-DEE8D95EEB22}">
      <dgm:prSet phldrT="[Text]" custT="1"/>
      <dgm:spPr/>
      <dgm:t>
        <a:bodyPr/>
        <a:lstStyle/>
        <a:p>
          <a:r>
            <a:rPr lang="en-US" sz="1400" dirty="0" smtClean="0"/>
            <a:t>Divided into training set and test set</a:t>
          </a:r>
          <a:endParaRPr lang="en-US" sz="1400" dirty="0"/>
        </a:p>
      </dgm:t>
    </dgm:pt>
    <dgm:pt modelId="{64F2C4AD-0C45-49C6-AE43-0F1A5BEEF265}" type="parTrans" cxnId="{9003E578-6899-4A57-9887-AE859B906F9C}">
      <dgm:prSet/>
      <dgm:spPr/>
      <dgm:t>
        <a:bodyPr/>
        <a:lstStyle/>
        <a:p>
          <a:endParaRPr lang="en-US"/>
        </a:p>
      </dgm:t>
    </dgm:pt>
    <dgm:pt modelId="{A80AE9D2-7924-4E16-A92E-E5A28AAB665F}" type="sibTrans" cxnId="{9003E578-6899-4A57-9887-AE859B906F9C}">
      <dgm:prSet/>
      <dgm:spPr/>
      <dgm:t>
        <a:bodyPr/>
        <a:lstStyle/>
        <a:p>
          <a:endParaRPr lang="en-US" sz="1400"/>
        </a:p>
      </dgm:t>
    </dgm:pt>
    <dgm:pt modelId="{B5021307-66FC-433F-A53E-42D05C00F5B8}">
      <dgm:prSet phldrT="[Text]" custT="1"/>
      <dgm:spPr/>
      <dgm:t>
        <a:bodyPr/>
        <a:lstStyle/>
        <a:p>
          <a:r>
            <a:rPr lang="en-US" sz="1400" dirty="0" smtClean="0"/>
            <a:t>Training model</a:t>
          </a:r>
          <a:endParaRPr lang="en-US" sz="1400" dirty="0"/>
        </a:p>
      </dgm:t>
    </dgm:pt>
    <dgm:pt modelId="{E38F4542-DC3F-41F9-A67F-E2E94725AE83}" type="parTrans" cxnId="{070A8A85-A3F8-4CBD-9DE5-DFA89684D3B6}">
      <dgm:prSet/>
      <dgm:spPr/>
      <dgm:t>
        <a:bodyPr/>
        <a:lstStyle/>
        <a:p>
          <a:endParaRPr lang="en-US"/>
        </a:p>
      </dgm:t>
    </dgm:pt>
    <dgm:pt modelId="{487C0E76-B35A-4F76-8F8F-383B4E9B5818}" type="sibTrans" cxnId="{070A8A85-A3F8-4CBD-9DE5-DFA89684D3B6}">
      <dgm:prSet/>
      <dgm:spPr/>
      <dgm:t>
        <a:bodyPr/>
        <a:lstStyle/>
        <a:p>
          <a:endParaRPr lang="en-US" sz="1400"/>
        </a:p>
      </dgm:t>
    </dgm:pt>
    <dgm:pt modelId="{40C4F27A-AE3C-4956-8C91-CCCDC0C7CC06}">
      <dgm:prSet phldrT="[Text]" custT="1"/>
      <dgm:spPr/>
      <dgm:t>
        <a:bodyPr/>
        <a:lstStyle/>
        <a:p>
          <a:r>
            <a:rPr lang="en-US" sz="1400" dirty="0" smtClean="0"/>
            <a:t>Model evaluation</a:t>
          </a:r>
          <a:endParaRPr lang="en-US" sz="1400" dirty="0"/>
        </a:p>
      </dgm:t>
    </dgm:pt>
    <dgm:pt modelId="{C74BAA41-1542-4C56-AA1F-EDEF2F1BD602}" type="parTrans" cxnId="{85016C8B-2132-48B0-8D82-2FB05D2524F0}">
      <dgm:prSet/>
      <dgm:spPr/>
      <dgm:t>
        <a:bodyPr/>
        <a:lstStyle/>
        <a:p>
          <a:endParaRPr lang="en-US"/>
        </a:p>
      </dgm:t>
    </dgm:pt>
    <dgm:pt modelId="{7F9564F1-75D7-40CA-B6CA-43D80CFEC623}" type="sibTrans" cxnId="{85016C8B-2132-48B0-8D82-2FB05D2524F0}">
      <dgm:prSet/>
      <dgm:spPr/>
      <dgm:t>
        <a:bodyPr/>
        <a:lstStyle/>
        <a:p>
          <a:endParaRPr lang="en-US" sz="1400"/>
        </a:p>
      </dgm:t>
    </dgm:pt>
    <dgm:pt modelId="{E1848347-2534-4D22-A9E1-0C35BA446CF4}">
      <dgm:prSet phldrT="[Text]" custT="1"/>
      <dgm:spPr/>
      <dgm:t>
        <a:bodyPr/>
        <a:lstStyle/>
        <a:p>
          <a:r>
            <a:rPr lang="en-US" sz="1400" dirty="0" smtClean="0"/>
            <a:t>Forecast recommendation</a:t>
          </a:r>
          <a:endParaRPr lang="en-US" sz="1400" dirty="0"/>
        </a:p>
      </dgm:t>
    </dgm:pt>
    <dgm:pt modelId="{B6890086-7ECD-458B-B98D-14C4B1C8BACF}" type="parTrans" cxnId="{E328A6AA-961E-42DC-979F-82DD25A38B34}">
      <dgm:prSet/>
      <dgm:spPr/>
      <dgm:t>
        <a:bodyPr/>
        <a:lstStyle/>
        <a:p>
          <a:endParaRPr lang="en-US"/>
        </a:p>
      </dgm:t>
    </dgm:pt>
    <dgm:pt modelId="{3E3EC223-8AD1-4259-94ED-E17952C902FC}" type="sibTrans" cxnId="{E328A6AA-961E-42DC-979F-82DD25A38B34}">
      <dgm:prSet/>
      <dgm:spPr/>
      <dgm:t>
        <a:bodyPr/>
        <a:lstStyle/>
        <a:p>
          <a:endParaRPr lang="en-US" sz="1400"/>
        </a:p>
      </dgm:t>
    </dgm:pt>
    <dgm:pt modelId="{494A8620-FCE0-4D50-B9FD-D79D34135362}">
      <dgm:prSet phldrT="[Text]" custT="1"/>
      <dgm:spPr/>
      <dgm:t>
        <a:bodyPr/>
        <a:lstStyle/>
        <a:p>
          <a:r>
            <a:rPr lang="en-US" sz="1400" dirty="0" smtClean="0"/>
            <a:t>End</a:t>
          </a:r>
          <a:endParaRPr lang="en-US" sz="1400" dirty="0"/>
        </a:p>
      </dgm:t>
    </dgm:pt>
    <dgm:pt modelId="{F54A9C49-54B0-4F5D-8983-00DED3C8C04C}" type="parTrans" cxnId="{03EC8D1F-B733-4670-8346-57B48D8791D1}">
      <dgm:prSet/>
      <dgm:spPr/>
      <dgm:t>
        <a:bodyPr/>
        <a:lstStyle/>
        <a:p>
          <a:endParaRPr lang="en-US"/>
        </a:p>
      </dgm:t>
    </dgm:pt>
    <dgm:pt modelId="{F3A37353-1992-4CF4-89C7-63ADAD0C4335}" type="sibTrans" cxnId="{03EC8D1F-B733-4670-8346-57B48D8791D1}">
      <dgm:prSet/>
      <dgm:spPr/>
      <dgm:t>
        <a:bodyPr/>
        <a:lstStyle/>
        <a:p>
          <a:endParaRPr lang="en-US"/>
        </a:p>
      </dgm:t>
    </dgm:pt>
    <dgm:pt modelId="{47FB5A8B-80D0-47E8-8D5D-96B211D2B5E9}">
      <dgm:prSet phldrT="[Text]" custT="1"/>
      <dgm:spPr/>
      <dgm:t>
        <a:bodyPr/>
        <a:lstStyle/>
        <a:p>
          <a:r>
            <a:rPr lang="en-US" sz="1400" dirty="0" smtClean="0"/>
            <a:t>Raw data</a:t>
          </a:r>
          <a:endParaRPr lang="en-US" sz="1400" dirty="0"/>
        </a:p>
      </dgm:t>
    </dgm:pt>
    <dgm:pt modelId="{ED3236A3-AB8A-400D-9102-C2B91A31B576}" type="sibTrans" cxnId="{D54FBF57-D3F5-4B84-BBD6-7D0F00FF1C51}">
      <dgm:prSet/>
      <dgm:spPr/>
      <dgm:t>
        <a:bodyPr/>
        <a:lstStyle/>
        <a:p>
          <a:endParaRPr lang="en-US" sz="1400"/>
        </a:p>
      </dgm:t>
    </dgm:pt>
    <dgm:pt modelId="{E22BB23B-8DD9-430D-9BCA-E5EA4EBA9475}" type="parTrans" cxnId="{D54FBF57-D3F5-4B84-BBD6-7D0F00FF1C51}">
      <dgm:prSet/>
      <dgm:spPr/>
      <dgm:t>
        <a:bodyPr/>
        <a:lstStyle/>
        <a:p>
          <a:endParaRPr lang="en-US"/>
        </a:p>
      </dgm:t>
    </dgm:pt>
    <dgm:pt modelId="{19BAE38A-7332-4EAF-A182-846125144AC2}" type="pres">
      <dgm:prSet presAssocID="{67702BF8-A62B-4553-83D2-2C335151062A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757207C0-6114-416A-A1C7-AD6FD16492DB}" type="pres">
      <dgm:prSet presAssocID="{8C1156F0-08CD-41EC-8ACF-4A63A3482E0B}" presName="first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91F92E-8E74-4507-BE8C-98149BE9DCFC}" type="pres">
      <dgm:prSet presAssocID="{05D0639B-DF9F-486A-A225-14399E270B78}" presName="sibTrans" presStyleLbl="sibTrans2D1" presStyleIdx="0" presStyleCnt="8"/>
      <dgm:spPr/>
      <dgm:t>
        <a:bodyPr/>
        <a:lstStyle/>
        <a:p>
          <a:endParaRPr lang="en-US"/>
        </a:p>
      </dgm:t>
    </dgm:pt>
    <dgm:pt modelId="{0CDCC395-06A6-4772-87E0-421EDC120373}" type="pres">
      <dgm:prSet presAssocID="{47FB5A8B-80D0-47E8-8D5D-96B211D2B5E9}" presName="middleNode" presStyleCnt="0"/>
      <dgm:spPr/>
    </dgm:pt>
    <dgm:pt modelId="{47E6AFC6-EEB0-4D26-955C-1DD7AD00066C}" type="pres">
      <dgm:prSet presAssocID="{47FB5A8B-80D0-47E8-8D5D-96B211D2B5E9}" presName="padding" presStyleLbl="node1" presStyleIdx="0" presStyleCnt="9"/>
      <dgm:spPr/>
    </dgm:pt>
    <dgm:pt modelId="{5AC76394-BF3F-4233-A757-EB0AEC3F371A}" type="pres">
      <dgm:prSet presAssocID="{47FB5A8B-80D0-47E8-8D5D-96B211D2B5E9}" presName="shap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8BFD5D-2D58-47C9-BFF7-8C5F15CEDF16}" type="pres">
      <dgm:prSet presAssocID="{ED3236A3-AB8A-400D-9102-C2B91A31B576}" presName="sibTrans" presStyleLbl="sibTrans2D1" presStyleIdx="1" presStyleCnt="8"/>
      <dgm:spPr/>
      <dgm:t>
        <a:bodyPr/>
        <a:lstStyle/>
        <a:p>
          <a:endParaRPr lang="en-US"/>
        </a:p>
      </dgm:t>
    </dgm:pt>
    <dgm:pt modelId="{3297A88F-7E5E-4148-AB88-D0CBF77D45C6}" type="pres">
      <dgm:prSet presAssocID="{B000A4B9-10FD-43FC-81F9-B7954871B018}" presName="middleNode" presStyleCnt="0"/>
      <dgm:spPr/>
    </dgm:pt>
    <dgm:pt modelId="{5250E169-B460-42A6-ACDC-AB746CFF2EB8}" type="pres">
      <dgm:prSet presAssocID="{B000A4B9-10FD-43FC-81F9-B7954871B018}" presName="padding" presStyleLbl="node1" presStyleIdx="1" presStyleCnt="9"/>
      <dgm:spPr/>
    </dgm:pt>
    <dgm:pt modelId="{39615C17-F259-4AFC-AAF8-6C7394C0E147}" type="pres">
      <dgm:prSet presAssocID="{B000A4B9-10FD-43FC-81F9-B7954871B018}" presName="shap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0EF76E-C59F-4555-99FC-A5041721157F}" type="pres">
      <dgm:prSet presAssocID="{3A17781A-4FF6-48C0-AD6E-C47B6BDDFB67}" presName="sibTrans" presStyleLbl="sibTrans2D1" presStyleIdx="2" presStyleCnt="8"/>
      <dgm:spPr/>
      <dgm:t>
        <a:bodyPr/>
        <a:lstStyle/>
        <a:p>
          <a:endParaRPr lang="en-US"/>
        </a:p>
      </dgm:t>
    </dgm:pt>
    <dgm:pt modelId="{C616A83D-1EF9-4BC0-97A2-950D853E6068}" type="pres">
      <dgm:prSet presAssocID="{C7A5D002-F813-4FC3-811F-808E8F521B61}" presName="middleNode" presStyleCnt="0"/>
      <dgm:spPr/>
    </dgm:pt>
    <dgm:pt modelId="{602DC8D8-BC75-4E0A-92E9-6200B113038C}" type="pres">
      <dgm:prSet presAssocID="{C7A5D002-F813-4FC3-811F-808E8F521B61}" presName="padding" presStyleLbl="node1" presStyleIdx="2" presStyleCnt="9"/>
      <dgm:spPr/>
    </dgm:pt>
    <dgm:pt modelId="{46D0D39D-1591-49FD-9E48-4D5971D8CA0A}" type="pres">
      <dgm:prSet presAssocID="{C7A5D002-F813-4FC3-811F-808E8F521B61}" presName="shap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DB731-6B38-4215-B41C-1E24D0EC366A}" type="pres">
      <dgm:prSet presAssocID="{578BAC93-B8BD-4D23-A827-6DC2AAC4B7D1}" presName="sibTrans" presStyleLbl="sibTrans2D1" presStyleIdx="3" presStyleCnt="8"/>
      <dgm:spPr/>
      <dgm:t>
        <a:bodyPr/>
        <a:lstStyle/>
        <a:p>
          <a:endParaRPr lang="en-US"/>
        </a:p>
      </dgm:t>
    </dgm:pt>
    <dgm:pt modelId="{EE6431B0-CE49-412D-BFAB-1D96C7038A85}" type="pres">
      <dgm:prSet presAssocID="{9EB847EA-CBDA-42BA-A4E8-DEE8D95EEB22}" presName="middleNode" presStyleCnt="0"/>
      <dgm:spPr/>
    </dgm:pt>
    <dgm:pt modelId="{2F46DDAD-63B7-4F0C-B940-329903B0203B}" type="pres">
      <dgm:prSet presAssocID="{9EB847EA-CBDA-42BA-A4E8-DEE8D95EEB22}" presName="padding" presStyleLbl="node1" presStyleIdx="3" presStyleCnt="9"/>
      <dgm:spPr/>
    </dgm:pt>
    <dgm:pt modelId="{7B3021E7-C421-4243-A8AB-A9A6905463C4}" type="pres">
      <dgm:prSet presAssocID="{9EB847EA-CBDA-42BA-A4E8-DEE8D95EEB22}" presName="shap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B33987-5C8A-4A4B-A3FA-F0F896BFBC13}" type="pres">
      <dgm:prSet presAssocID="{A80AE9D2-7924-4E16-A92E-E5A28AAB665F}" presName="sibTrans" presStyleLbl="sibTrans2D1" presStyleIdx="4" presStyleCnt="8"/>
      <dgm:spPr/>
      <dgm:t>
        <a:bodyPr/>
        <a:lstStyle/>
        <a:p>
          <a:endParaRPr lang="en-US"/>
        </a:p>
      </dgm:t>
    </dgm:pt>
    <dgm:pt modelId="{D02F5842-2F24-4A5D-AA51-04B53B3DBAFB}" type="pres">
      <dgm:prSet presAssocID="{B5021307-66FC-433F-A53E-42D05C00F5B8}" presName="middleNode" presStyleCnt="0"/>
      <dgm:spPr/>
    </dgm:pt>
    <dgm:pt modelId="{751614AB-6741-43A1-9181-18E37536FA19}" type="pres">
      <dgm:prSet presAssocID="{B5021307-66FC-433F-A53E-42D05C00F5B8}" presName="padding" presStyleLbl="node1" presStyleIdx="4" presStyleCnt="9"/>
      <dgm:spPr/>
    </dgm:pt>
    <dgm:pt modelId="{B4F91A9A-0C0A-473F-A169-942AB409F4CC}" type="pres">
      <dgm:prSet presAssocID="{B5021307-66FC-433F-A53E-42D05C00F5B8}" presName="shap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7045A7-5847-4EA8-A9B1-CA8C34F60B8D}" type="pres">
      <dgm:prSet presAssocID="{487C0E76-B35A-4F76-8F8F-383B4E9B5818}" presName="sibTrans" presStyleLbl="sibTrans2D1" presStyleIdx="5" presStyleCnt="8"/>
      <dgm:spPr/>
      <dgm:t>
        <a:bodyPr/>
        <a:lstStyle/>
        <a:p>
          <a:endParaRPr lang="en-US"/>
        </a:p>
      </dgm:t>
    </dgm:pt>
    <dgm:pt modelId="{675B1F6F-087B-4BC7-B9E9-7EF41DEA3DB4}" type="pres">
      <dgm:prSet presAssocID="{40C4F27A-AE3C-4956-8C91-CCCDC0C7CC06}" presName="middleNode" presStyleCnt="0"/>
      <dgm:spPr/>
    </dgm:pt>
    <dgm:pt modelId="{5AA12FD3-3B9B-4074-BE87-BEF89CC6068D}" type="pres">
      <dgm:prSet presAssocID="{40C4F27A-AE3C-4956-8C91-CCCDC0C7CC06}" presName="padding" presStyleLbl="node1" presStyleIdx="5" presStyleCnt="9"/>
      <dgm:spPr/>
    </dgm:pt>
    <dgm:pt modelId="{336A2A32-E8A6-4F17-AEBC-94DE81FACC6A}" type="pres">
      <dgm:prSet presAssocID="{40C4F27A-AE3C-4956-8C91-CCCDC0C7CC06}" presName="shap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2A6C98-42EA-43FE-9DD5-4E7C50DA1A15}" type="pres">
      <dgm:prSet presAssocID="{7F9564F1-75D7-40CA-B6CA-43D80CFEC623}" presName="sibTrans" presStyleLbl="sibTrans2D1" presStyleIdx="6" presStyleCnt="8"/>
      <dgm:spPr/>
      <dgm:t>
        <a:bodyPr/>
        <a:lstStyle/>
        <a:p>
          <a:endParaRPr lang="en-US"/>
        </a:p>
      </dgm:t>
    </dgm:pt>
    <dgm:pt modelId="{81D26E04-7597-45E5-8439-E0F8309F47BA}" type="pres">
      <dgm:prSet presAssocID="{E1848347-2534-4D22-A9E1-0C35BA446CF4}" presName="middleNode" presStyleCnt="0"/>
      <dgm:spPr/>
    </dgm:pt>
    <dgm:pt modelId="{B403BE77-769D-40A5-B7B3-AD09B18A9C8E}" type="pres">
      <dgm:prSet presAssocID="{E1848347-2534-4D22-A9E1-0C35BA446CF4}" presName="padding" presStyleLbl="node1" presStyleIdx="6" presStyleCnt="9"/>
      <dgm:spPr/>
    </dgm:pt>
    <dgm:pt modelId="{FBBC4AA4-4FE1-4885-ADA7-B2B5EB70FA22}" type="pres">
      <dgm:prSet presAssocID="{E1848347-2534-4D22-A9E1-0C35BA446CF4}" presName="shap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377666-7311-4172-894E-091F07D8A61B}" type="pres">
      <dgm:prSet presAssocID="{3E3EC223-8AD1-4259-94ED-E17952C902FC}" presName="sibTrans" presStyleLbl="sibTrans2D1" presStyleIdx="7" presStyleCnt="8"/>
      <dgm:spPr/>
      <dgm:t>
        <a:bodyPr/>
        <a:lstStyle/>
        <a:p>
          <a:endParaRPr lang="en-US"/>
        </a:p>
      </dgm:t>
    </dgm:pt>
    <dgm:pt modelId="{E6425AAE-9679-4109-B278-4A6823B4AF0E}" type="pres">
      <dgm:prSet presAssocID="{494A8620-FCE0-4D50-B9FD-D79D34135362}" presName="last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9A0D39-CDE8-4962-8B47-E04D13979BFD}" type="presOf" srcId="{05D0639B-DF9F-486A-A225-14399E270B78}" destId="{0A91F92E-8E74-4507-BE8C-98149BE9DCFC}" srcOrd="0" destOrd="0" presId="urn:microsoft.com/office/officeart/2005/8/layout/bProcess2"/>
    <dgm:cxn modelId="{E328A6AA-961E-42DC-979F-82DD25A38B34}" srcId="{67702BF8-A62B-4553-83D2-2C335151062A}" destId="{E1848347-2534-4D22-A9E1-0C35BA446CF4}" srcOrd="7" destOrd="0" parTransId="{B6890086-7ECD-458B-B98D-14C4B1C8BACF}" sibTransId="{3E3EC223-8AD1-4259-94ED-E17952C902FC}"/>
    <dgm:cxn modelId="{85016C8B-2132-48B0-8D82-2FB05D2524F0}" srcId="{67702BF8-A62B-4553-83D2-2C335151062A}" destId="{40C4F27A-AE3C-4956-8C91-CCCDC0C7CC06}" srcOrd="6" destOrd="0" parTransId="{C74BAA41-1542-4C56-AA1F-EDEF2F1BD602}" sibTransId="{7F9564F1-75D7-40CA-B6CA-43D80CFEC623}"/>
    <dgm:cxn modelId="{9003E578-6899-4A57-9887-AE859B906F9C}" srcId="{67702BF8-A62B-4553-83D2-2C335151062A}" destId="{9EB847EA-CBDA-42BA-A4E8-DEE8D95EEB22}" srcOrd="4" destOrd="0" parTransId="{64F2C4AD-0C45-49C6-AE43-0F1A5BEEF265}" sibTransId="{A80AE9D2-7924-4E16-A92E-E5A28AAB665F}"/>
    <dgm:cxn modelId="{B9689F1D-D5C2-4FEE-B066-AD89E9A1D44E}" srcId="{67702BF8-A62B-4553-83D2-2C335151062A}" destId="{B000A4B9-10FD-43FC-81F9-B7954871B018}" srcOrd="2" destOrd="0" parTransId="{EA62DA36-98FF-4721-BCCA-19387726919D}" sibTransId="{3A17781A-4FF6-48C0-AD6E-C47B6BDDFB67}"/>
    <dgm:cxn modelId="{D54FBF57-D3F5-4B84-BBD6-7D0F00FF1C51}" srcId="{67702BF8-A62B-4553-83D2-2C335151062A}" destId="{47FB5A8B-80D0-47E8-8D5D-96B211D2B5E9}" srcOrd="1" destOrd="0" parTransId="{E22BB23B-8DD9-430D-9BCA-E5EA4EBA9475}" sibTransId="{ED3236A3-AB8A-400D-9102-C2B91A31B576}"/>
    <dgm:cxn modelId="{03EC8D1F-B733-4670-8346-57B48D8791D1}" srcId="{67702BF8-A62B-4553-83D2-2C335151062A}" destId="{494A8620-FCE0-4D50-B9FD-D79D34135362}" srcOrd="8" destOrd="0" parTransId="{F54A9C49-54B0-4F5D-8983-00DED3C8C04C}" sibTransId="{F3A37353-1992-4CF4-89C7-63ADAD0C4335}"/>
    <dgm:cxn modelId="{B6F7A7DA-ECC4-49CD-8009-49D2BB8F3D3C}" type="presOf" srcId="{3E3EC223-8AD1-4259-94ED-E17952C902FC}" destId="{5A377666-7311-4172-894E-091F07D8A61B}" srcOrd="0" destOrd="0" presId="urn:microsoft.com/office/officeart/2005/8/layout/bProcess2"/>
    <dgm:cxn modelId="{31EC5D8E-7FD4-441D-8097-17E33279A789}" type="presOf" srcId="{40C4F27A-AE3C-4956-8C91-CCCDC0C7CC06}" destId="{336A2A32-E8A6-4F17-AEBC-94DE81FACC6A}" srcOrd="0" destOrd="0" presId="urn:microsoft.com/office/officeart/2005/8/layout/bProcess2"/>
    <dgm:cxn modelId="{936C0078-7DBF-43BC-939D-59C44D8BBE91}" type="presOf" srcId="{7F9564F1-75D7-40CA-B6CA-43D80CFEC623}" destId="{802A6C98-42EA-43FE-9DD5-4E7C50DA1A15}" srcOrd="0" destOrd="0" presId="urn:microsoft.com/office/officeart/2005/8/layout/bProcess2"/>
    <dgm:cxn modelId="{3C4F5CF2-BBBD-47BF-B395-38DE8C05499D}" type="presOf" srcId="{ED3236A3-AB8A-400D-9102-C2B91A31B576}" destId="{3C8BFD5D-2D58-47C9-BFF7-8C5F15CEDF16}" srcOrd="0" destOrd="0" presId="urn:microsoft.com/office/officeart/2005/8/layout/bProcess2"/>
    <dgm:cxn modelId="{BB6E6616-4305-4978-BE2D-94516046B101}" srcId="{67702BF8-A62B-4553-83D2-2C335151062A}" destId="{8C1156F0-08CD-41EC-8ACF-4A63A3482E0B}" srcOrd="0" destOrd="0" parTransId="{E7A24A1B-31FD-4DAF-A666-C2292C26E5D2}" sibTransId="{05D0639B-DF9F-486A-A225-14399E270B78}"/>
    <dgm:cxn modelId="{B7239486-2BA7-46A8-8333-03EE6E03A7DA}" type="presOf" srcId="{9EB847EA-CBDA-42BA-A4E8-DEE8D95EEB22}" destId="{7B3021E7-C421-4243-A8AB-A9A6905463C4}" srcOrd="0" destOrd="0" presId="urn:microsoft.com/office/officeart/2005/8/layout/bProcess2"/>
    <dgm:cxn modelId="{BCE3C23F-4C7E-4475-B17A-DB3DB8A4F292}" type="presOf" srcId="{C7A5D002-F813-4FC3-811F-808E8F521B61}" destId="{46D0D39D-1591-49FD-9E48-4D5971D8CA0A}" srcOrd="0" destOrd="0" presId="urn:microsoft.com/office/officeart/2005/8/layout/bProcess2"/>
    <dgm:cxn modelId="{070A8A85-A3F8-4CBD-9DE5-DFA89684D3B6}" srcId="{67702BF8-A62B-4553-83D2-2C335151062A}" destId="{B5021307-66FC-433F-A53E-42D05C00F5B8}" srcOrd="5" destOrd="0" parTransId="{E38F4542-DC3F-41F9-A67F-E2E94725AE83}" sibTransId="{487C0E76-B35A-4F76-8F8F-383B4E9B5818}"/>
    <dgm:cxn modelId="{9BAED410-CA51-4558-BA3B-1714B749A583}" srcId="{67702BF8-A62B-4553-83D2-2C335151062A}" destId="{C7A5D002-F813-4FC3-811F-808E8F521B61}" srcOrd="3" destOrd="0" parTransId="{008233D8-1147-418F-B9D0-ECB41C671749}" sibTransId="{578BAC93-B8BD-4D23-A827-6DC2AAC4B7D1}"/>
    <dgm:cxn modelId="{CB0F75A3-FFC9-444B-B600-D4FC5617B8EE}" type="presOf" srcId="{67702BF8-A62B-4553-83D2-2C335151062A}" destId="{19BAE38A-7332-4EAF-A182-846125144AC2}" srcOrd="0" destOrd="0" presId="urn:microsoft.com/office/officeart/2005/8/layout/bProcess2"/>
    <dgm:cxn modelId="{709B8C80-D786-430C-9F31-84798A1BAFE4}" type="presOf" srcId="{578BAC93-B8BD-4D23-A827-6DC2AAC4B7D1}" destId="{EC0DB731-6B38-4215-B41C-1E24D0EC366A}" srcOrd="0" destOrd="0" presId="urn:microsoft.com/office/officeart/2005/8/layout/bProcess2"/>
    <dgm:cxn modelId="{925ADA26-B433-454E-AF0F-1440123059D6}" type="presOf" srcId="{B5021307-66FC-433F-A53E-42D05C00F5B8}" destId="{B4F91A9A-0C0A-473F-A169-942AB409F4CC}" srcOrd="0" destOrd="0" presId="urn:microsoft.com/office/officeart/2005/8/layout/bProcess2"/>
    <dgm:cxn modelId="{A5E54B36-DD15-4A4E-ADFD-5E778C3DB21C}" type="presOf" srcId="{487C0E76-B35A-4F76-8F8F-383B4E9B5818}" destId="{2D7045A7-5847-4EA8-A9B1-CA8C34F60B8D}" srcOrd="0" destOrd="0" presId="urn:microsoft.com/office/officeart/2005/8/layout/bProcess2"/>
    <dgm:cxn modelId="{EB3745FE-A90B-4F9A-9966-B537086CA785}" type="presOf" srcId="{A80AE9D2-7924-4E16-A92E-E5A28AAB665F}" destId="{B8B33987-5C8A-4A4B-A3FA-F0F896BFBC13}" srcOrd="0" destOrd="0" presId="urn:microsoft.com/office/officeart/2005/8/layout/bProcess2"/>
    <dgm:cxn modelId="{354B3FD9-67F2-4C67-8B3D-5810201C8117}" type="presOf" srcId="{47FB5A8B-80D0-47E8-8D5D-96B211D2B5E9}" destId="{5AC76394-BF3F-4233-A757-EB0AEC3F371A}" srcOrd="0" destOrd="0" presId="urn:microsoft.com/office/officeart/2005/8/layout/bProcess2"/>
    <dgm:cxn modelId="{B6B7C39B-B807-4EF8-8F28-37EC75334590}" type="presOf" srcId="{8C1156F0-08CD-41EC-8ACF-4A63A3482E0B}" destId="{757207C0-6114-416A-A1C7-AD6FD16492DB}" srcOrd="0" destOrd="0" presId="urn:microsoft.com/office/officeart/2005/8/layout/bProcess2"/>
    <dgm:cxn modelId="{6C241208-2AB5-4304-B5A4-7D7D99AA5542}" type="presOf" srcId="{494A8620-FCE0-4D50-B9FD-D79D34135362}" destId="{E6425AAE-9679-4109-B278-4A6823B4AF0E}" srcOrd="0" destOrd="0" presId="urn:microsoft.com/office/officeart/2005/8/layout/bProcess2"/>
    <dgm:cxn modelId="{FD16A513-6508-4805-B743-08474CEC64ED}" type="presOf" srcId="{E1848347-2534-4D22-A9E1-0C35BA446CF4}" destId="{FBBC4AA4-4FE1-4885-ADA7-B2B5EB70FA22}" srcOrd="0" destOrd="0" presId="urn:microsoft.com/office/officeart/2005/8/layout/bProcess2"/>
    <dgm:cxn modelId="{8E6E9739-B8A5-4F95-B716-101AEB25DCAB}" type="presOf" srcId="{B000A4B9-10FD-43FC-81F9-B7954871B018}" destId="{39615C17-F259-4AFC-AAF8-6C7394C0E147}" srcOrd="0" destOrd="0" presId="urn:microsoft.com/office/officeart/2005/8/layout/bProcess2"/>
    <dgm:cxn modelId="{1E4BDBB9-508F-4010-AA68-7653D35A3011}" type="presOf" srcId="{3A17781A-4FF6-48C0-AD6E-C47B6BDDFB67}" destId="{C60EF76E-C59F-4555-99FC-A5041721157F}" srcOrd="0" destOrd="0" presId="urn:microsoft.com/office/officeart/2005/8/layout/bProcess2"/>
    <dgm:cxn modelId="{C31CF2B6-4705-4C2A-8EBB-1F88E55FDB15}" type="presParOf" srcId="{19BAE38A-7332-4EAF-A182-846125144AC2}" destId="{757207C0-6114-416A-A1C7-AD6FD16492DB}" srcOrd="0" destOrd="0" presId="urn:microsoft.com/office/officeart/2005/8/layout/bProcess2"/>
    <dgm:cxn modelId="{AD45A127-5F21-4962-8B1C-AC1A3EABB1E1}" type="presParOf" srcId="{19BAE38A-7332-4EAF-A182-846125144AC2}" destId="{0A91F92E-8E74-4507-BE8C-98149BE9DCFC}" srcOrd="1" destOrd="0" presId="urn:microsoft.com/office/officeart/2005/8/layout/bProcess2"/>
    <dgm:cxn modelId="{16EBC837-1087-4239-B1C2-51BFBF11A542}" type="presParOf" srcId="{19BAE38A-7332-4EAF-A182-846125144AC2}" destId="{0CDCC395-06A6-4772-87E0-421EDC120373}" srcOrd="2" destOrd="0" presId="urn:microsoft.com/office/officeart/2005/8/layout/bProcess2"/>
    <dgm:cxn modelId="{3E448865-23E0-4328-A4D5-EB5698EE799E}" type="presParOf" srcId="{0CDCC395-06A6-4772-87E0-421EDC120373}" destId="{47E6AFC6-EEB0-4D26-955C-1DD7AD00066C}" srcOrd="0" destOrd="0" presId="urn:microsoft.com/office/officeart/2005/8/layout/bProcess2"/>
    <dgm:cxn modelId="{11A51ABD-BEF3-4577-8465-31080F861358}" type="presParOf" srcId="{0CDCC395-06A6-4772-87E0-421EDC120373}" destId="{5AC76394-BF3F-4233-A757-EB0AEC3F371A}" srcOrd="1" destOrd="0" presId="urn:microsoft.com/office/officeart/2005/8/layout/bProcess2"/>
    <dgm:cxn modelId="{9ACD0FE0-A6BD-41F1-A85A-8700E7D0CA11}" type="presParOf" srcId="{19BAE38A-7332-4EAF-A182-846125144AC2}" destId="{3C8BFD5D-2D58-47C9-BFF7-8C5F15CEDF16}" srcOrd="3" destOrd="0" presId="urn:microsoft.com/office/officeart/2005/8/layout/bProcess2"/>
    <dgm:cxn modelId="{D5F63D1D-6CB0-4A5E-9D3D-1C838E2E6A0C}" type="presParOf" srcId="{19BAE38A-7332-4EAF-A182-846125144AC2}" destId="{3297A88F-7E5E-4148-AB88-D0CBF77D45C6}" srcOrd="4" destOrd="0" presId="urn:microsoft.com/office/officeart/2005/8/layout/bProcess2"/>
    <dgm:cxn modelId="{66016E8E-306F-4F21-911D-B0CABB1CBD7B}" type="presParOf" srcId="{3297A88F-7E5E-4148-AB88-D0CBF77D45C6}" destId="{5250E169-B460-42A6-ACDC-AB746CFF2EB8}" srcOrd="0" destOrd="0" presId="urn:microsoft.com/office/officeart/2005/8/layout/bProcess2"/>
    <dgm:cxn modelId="{A10D92A7-C336-4D91-88B3-7AA592E5AB73}" type="presParOf" srcId="{3297A88F-7E5E-4148-AB88-D0CBF77D45C6}" destId="{39615C17-F259-4AFC-AAF8-6C7394C0E147}" srcOrd="1" destOrd="0" presId="urn:microsoft.com/office/officeart/2005/8/layout/bProcess2"/>
    <dgm:cxn modelId="{254D7505-B404-4E76-A8F9-897C47B996F0}" type="presParOf" srcId="{19BAE38A-7332-4EAF-A182-846125144AC2}" destId="{C60EF76E-C59F-4555-99FC-A5041721157F}" srcOrd="5" destOrd="0" presId="urn:microsoft.com/office/officeart/2005/8/layout/bProcess2"/>
    <dgm:cxn modelId="{EDC9A882-3FBA-44B7-A2B2-146067761619}" type="presParOf" srcId="{19BAE38A-7332-4EAF-A182-846125144AC2}" destId="{C616A83D-1EF9-4BC0-97A2-950D853E6068}" srcOrd="6" destOrd="0" presId="urn:microsoft.com/office/officeart/2005/8/layout/bProcess2"/>
    <dgm:cxn modelId="{09F49D6E-80B8-466F-A4DA-0D7C7D3CDC52}" type="presParOf" srcId="{C616A83D-1EF9-4BC0-97A2-950D853E6068}" destId="{602DC8D8-BC75-4E0A-92E9-6200B113038C}" srcOrd="0" destOrd="0" presId="urn:microsoft.com/office/officeart/2005/8/layout/bProcess2"/>
    <dgm:cxn modelId="{05027B95-F891-4B19-BD7A-BF7A481445BD}" type="presParOf" srcId="{C616A83D-1EF9-4BC0-97A2-950D853E6068}" destId="{46D0D39D-1591-49FD-9E48-4D5971D8CA0A}" srcOrd="1" destOrd="0" presId="urn:microsoft.com/office/officeart/2005/8/layout/bProcess2"/>
    <dgm:cxn modelId="{0FD22713-A63A-4720-971B-DC8152F1D85A}" type="presParOf" srcId="{19BAE38A-7332-4EAF-A182-846125144AC2}" destId="{EC0DB731-6B38-4215-B41C-1E24D0EC366A}" srcOrd="7" destOrd="0" presId="urn:microsoft.com/office/officeart/2005/8/layout/bProcess2"/>
    <dgm:cxn modelId="{81E5D2C8-60A5-4A69-99FE-869AFFE31D38}" type="presParOf" srcId="{19BAE38A-7332-4EAF-A182-846125144AC2}" destId="{EE6431B0-CE49-412D-BFAB-1D96C7038A85}" srcOrd="8" destOrd="0" presId="urn:microsoft.com/office/officeart/2005/8/layout/bProcess2"/>
    <dgm:cxn modelId="{F15B1C8E-2988-475B-A2FB-B2A2932AD7BE}" type="presParOf" srcId="{EE6431B0-CE49-412D-BFAB-1D96C7038A85}" destId="{2F46DDAD-63B7-4F0C-B940-329903B0203B}" srcOrd="0" destOrd="0" presId="urn:microsoft.com/office/officeart/2005/8/layout/bProcess2"/>
    <dgm:cxn modelId="{1E207459-13C8-4F49-93B7-75DBF9F21645}" type="presParOf" srcId="{EE6431B0-CE49-412D-BFAB-1D96C7038A85}" destId="{7B3021E7-C421-4243-A8AB-A9A6905463C4}" srcOrd="1" destOrd="0" presId="urn:microsoft.com/office/officeart/2005/8/layout/bProcess2"/>
    <dgm:cxn modelId="{56D8B496-761C-4629-9DAF-BC2F0CE24B53}" type="presParOf" srcId="{19BAE38A-7332-4EAF-A182-846125144AC2}" destId="{B8B33987-5C8A-4A4B-A3FA-F0F896BFBC13}" srcOrd="9" destOrd="0" presId="urn:microsoft.com/office/officeart/2005/8/layout/bProcess2"/>
    <dgm:cxn modelId="{297EED3B-3157-4E9F-A5A6-40BC1A84929B}" type="presParOf" srcId="{19BAE38A-7332-4EAF-A182-846125144AC2}" destId="{D02F5842-2F24-4A5D-AA51-04B53B3DBAFB}" srcOrd="10" destOrd="0" presId="urn:microsoft.com/office/officeart/2005/8/layout/bProcess2"/>
    <dgm:cxn modelId="{E3F7C827-EBFF-4CE6-9FF7-4EEA1A48AE4B}" type="presParOf" srcId="{D02F5842-2F24-4A5D-AA51-04B53B3DBAFB}" destId="{751614AB-6741-43A1-9181-18E37536FA19}" srcOrd="0" destOrd="0" presId="urn:microsoft.com/office/officeart/2005/8/layout/bProcess2"/>
    <dgm:cxn modelId="{9CCFFB2D-18CE-4453-9185-8A60E800F34E}" type="presParOf" srcId="{D02F5842-2F24-4A5D-AA51-04B53B3DBAFB}" destId="{B4F91A9A-0C0A-473F-A169-942AB409F4CC}" srcOrd="1" destOrd="0" presId="urn:microsoft.com/office/officeart/2005/8/layout/bProcess2"/>
    <dgm:cxn modelId="{E3FD46E9-4B93-4A0D-85E9-D58C6A39A84A}" type="presParOf" srcId="{19BAE38A-7332-4EAF-A182-846125144AC2}" destId="{2D7045A7-5847-4EA8-A9B1-CA8C34F60B8D}" srcOrd="11" destOrd="0" presId="urn:microsoft.com/office/officeart/2005/8/layout/bProcess2"/>
    <dgm:cxn modelId="{4F4A7E0E-8B38-48C1-AF9E-86DF885316B8}" type="presParOf" srcId="{19BAE38A-7332-4EAF-A182-846125144AC2}" destId="{675B1F6F-087B-4BC7-B9E9-7EF41DEA3DB4}" srcOrd="12" destOrd="0" presId="urn:microsoft.com/office/officeart/2005/8/layout/bProcess2"/>
    <dgm:cxn modelId="{3681A96C-7E73-47E0-8898-DF5DEDFADACB}" type="presParOf" srcId="{675B1F6F-087B-4BC7-B9E9-7EF41DEA3DB4}" destId="{5AA12FD3-3B9B-4074-BE87-BEF89CC6068D}" srcOrd="0" destOrd="0" presId="urn:microsoft.com/office/officeart/2005/8/layout/bProcess2"/>
    <dgm:cxn modelId="{25B03BE1-613B-435B-8813-9E9C7E766F82}" type="presParOf" srcId="{675B1F6F-087B-4BC7-B9E9-7EF41DEA3DB4}" destId="{336A2A32-E8A6-4F17-AEBC-94DE81FACC6A}" srcOrd="1" destOrd="0" presId="urn:microsoft.com/office/officeart/2005/8/layout/bProcess2"/>
    <dgm:cxn modelId="{22CC4620-1E30-4545-81DA-216194C93BC2}" type="presParOf" srcId="{19BAE38A-7332-4EAF-A182-846125144AC2}" destId="{802A6C98-42EA-43FE-9DD5-4E7C50DA1A15}" srcOrd="13" destOrd="0" presId="urn:microsoft.com/office/officeart/2005/8/layout/bProcess2"/>
    <dgm:cxn modelId="{47ECBC5F-7833-4855-B316-A1AC19ECCA55}" type="presParOf" srcId="{19BAE38A-7332-4EAF-A182-846125144AC2}" destId="{81D26E04-7597-45E5-8439-E0F8309F47BA}" srcOrd="14" destOrd="0" presId="urn:microsoft.com/office/officeart/2005/8/layout/bProcess2"/>
    <dgm:cxn modelId="{CFA827AB-34C0-4703-B2FB-D7BE8DBAEFD9}" type="presParOf" srcId="{81D26E04-7597-45E5-8439-E0F8309F47BA}" destId="{B403BE77-769D-40A5-B7B3-AD09B18A9C8E}" srcOrd="0" destOrd="0" presId="urn:microsoft.com/office/officeart/2005/8/layout/bProcess2"/>
    <dgm:cxn modelId="{BE634EDF-B635-4590-8815-3E916D0AF293}" type="presParOf" srcId="{81D26E04-7597-45E5-8439-E0F8309F47BA}" destId="{FBBC4AA4-4FE1-4885-ADA7-B2B5EB70FA22}" srcOrd="1" destOrd="0" presId="urn:microsoft.com/office/officeart/2005/8/layout/bProcess2"/>
    <dgm:cxn modelId="{64D81A34-CA04-4B25-9DAA-B0826B18D5D7}" type="presParOf" srcId="{19BAE38A-7332-4EAF-A182-846125144AC2}" destId="{5A377666-7311-4172-894E-091F07D8A61B}" srcOrd="15" destOrd="0" presId="urn:microsoft.com/office/officeart/2005/8/layout/bProcess2"/>
    <dgm:cxn modelId="{B26467F5-B7AA-4F67-8F4B-1D6C19AF3360}" type="presParOf" srcId="{19BAE38A-7332-4EAF-A182-846125144AC2}" destId="{E6425AAE-9679-4109-B278-4A6823B4AF0E}" srcOrd="1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207C0-6114-416A-A1C7-AD6FD16492DB}">
      <dsp:nvSpPr>
        <dsp:cNvPr id="0" name=""/>
        <dsp:cNvSpPr/>
      </dsp:nvSpPr>
      <dsp:spPr>
        <a:xfrm>
          <a:off x="1791965" y="852"/>
          <a:ext cx="1732917" cy="17329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start</a:t>
          </a:r>
          <a:endParaRPr lang="en-US" sz="1400" kern="1200" dirty="0"/>
        </a:p>
      </dsp:txBody>
      <dsp:txXfrm>
        <a:off x="2045745" y="254632"/>
        <a:ext cx="1225357" cy="1225357"/>
      </dsp:txXfrm>
    </dsp:sp>
    <dsp:sp modelId="{0A91F92E-8E74-4507-BE8C-98149BE9DCFC}">
      <dsp:nvSpPr>
        <dsp:cNvPr id="0" name=""/>
        <dsp:cNvSpPr/>
      </dsp:nvSpPr>
      <dsp:spPr>
        <a:xfrm rot="10800000">
          <a:off x="2355163" y="1957533"/>
          <a:ext cx="606521" cy="47437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76394-BF3F-4233-A757-EB0AEC3F371A}">
      <dsp:nvSpPr>
        <dsp:cNvPr id="0" name=""/>
        <dsp:cNvSpPr/>
      </dsp:nvSpPr>
      <dsp:spPr>
        <a:xfrm>
          <a:off x="2080495" y="2628822"/>
          <a:ext cx="1155855" cy="1155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Raw data</a:t>
          </a:r>
          <a:endParaRPr lang="en-US" sz="1400" kern="1200" dirty="0"/>
        </a:p>
      </dsp:txBody>
      <dsp:txXfrm>
        <a:off x="2249766" y="2798093"/>
        <a:ext cx="817313" cy="817313"/>
      </dsp:txXfrm>
    </dsp:sp>
    <dsp:sp modelId="{3C8BFD5D-2D58-47C9-BFF7-8C5F15CEDF16}">
      <dsp:nvSpPr>
        <dsp:cNvPr id="0" name=""/>
        <dsp:cNvSpPr/>
      </dsp:nvSpPr>
      <dsp:spPr>
        <a:xfrm rot="10800000">
          <a:off x="2355163" y="4152706"/>
          <a:ext cx="606521" cy="47437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15C17-F259-4AFC-AAF8-6C7394C0E147}">
      <dsp:nvSpPr>
        <dsp:cNvPr id="0" name=""/>
        <dsp:cNvSpPr/>
      </dsp:nvSpPr>
      <dsp:spPr>
        <a:xfrm>
          <a:off x="2080495" y="4968260"/>
          <a:ext cx="1155855" cy="1155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Processing</a:t>
          </a:r>
          <a:endParaRPr lang="en-US" sz="1400" kern="1200" dirty="0"/>
        </a:p>
      </dsp:txBody>
      <dsp:txXfrm>
        <a:off x="2249766" y="5137531"/>
        <a:ext cx="817313" cy="817313"/>
      </dsp:txXfrm>
    </dsp:sp>
    <dsp:sp modelId="{C60EF76E-C59F-4555-99FC-A5041721157F}">
      <dsp:nvSpPr>
        <dsp:cNvPr id="0" name=""/>
        <dsp:cNvSpPr/>
      </dsp:nvSpPr>
      <dsp:spPr>
        <a:xfrm rot="5400000">
          <a:off x="3668277" y="5308999"/>
          <a:ext cx="606521" cy="47437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0D39D-1591-49FD-9E48-4D5971D8CA0A}">
      <dsp:nvSpPr>
        <dsp:cNvPr id="0" name=""/>
        <dsp:cNvSpPr/>
      </dsp:nvSpPr>
      <dsp:spPr>
        <a:xfrm>
          <a:off x="4679872" y="4968260"/>
          <a:ext cx="1155855" cy="1155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Feature extraction</a:t>
          </a:r>
          <a:endParaRPr lang="en-US" sz="1400" kern="1200" dirty="0"/>
        </a:p>
      </dsp:txBody>
      <dsp:txXfrm>
        <a:off x="4849143" y="5137531"/>
        <a:ext cx="817313" cy="817313"/>
      </dsp:txXfrm>
    </dsp:sp>
    <dsp:sp modelId="{EC0DB731-6B38-4215-B41C-1E24D0EC366A}">
      <dsp:nvSpPr>
        <dsp:cNvPr id="0" name=""/>
        <dsp:cNvSpPr/>
      </dsp:nvSpPr>
      <dsp:spPr>
        <a:xfrm>
          <a:off x="4954539" y="4125854"/>
          <a:ext cx="606521" cy="47437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021E7-C421-4243-A8AB-A9A6905463C4}">
      <dsp:nvSpPr>
        <dsp:cNvPr id="0" name=""/>
        <dsp:cNvSpPr/>
      </dsp:nvSpPr>
      <dsp:spPr>
        <a:xfrm>
          <a:off x="4679872" y="2628822"/>
          <a:ext cx="1155855" cy="1155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Divided into training set and test set</a:t>
          </a:r>
          <a:endParaRPr lang="en-US" sz="1400" kern="1200" dirty="0"/>
        </a:p>
      </dsp:txBody>
      <dsp:txXfrm>
        <a:off x="4849143" y="2798093"/>
        <a:ext cx="817313" cy="817313"/>
      </dsp:txXfrm>
    </dsp:sp>
    <dsp:sp modelId="{B8B33987-5C8A-4A4B-A3FA-F0F896BFBC13}">
      <dsp:nvSpPr>
        <dsp:cNvPr id="0" name=""/>
        <dsp:cNvSpPr/>
      </dsp:nvSpPr>
      <dsp:spPr>
        <a:xfrm>
          <a:off x="4954539" y="1786416"/>
          <a:ext cx="606521" cy="47437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91A9A-0C0A-473F-A169-942AB409F4CC}">
      <dsp:nvSpPr>
        <dsp:cNvPr id="0" name=""/>
        <dsp:cNvSpPr/>
      </dsp:nvSpPr>
      <dsp:spPr>
        <a:xfrm>
          <a:off x="4679872" y="289383"/>
          <a:ext cx="1155855" cy="1155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Training model</a:t>
          </a:r>
          <a:endParaRPr lang="en-US" sz="1400" kern="1200" dirty="0"/>
        </a:p>
      </dsp:txBody>
      <dsp:txXfrm>
        <a:off x="4849143" y="458654"/>
        <a:ext cx="817313" cy="817313"/>
      </dsp:txXfrm>
    </dsp:sp>
    <dsp:sp modelId="{2D7045A7-5847-4EA8-A9B1-CA8C34F60B8D}">
      <dsp:nvSpPr>
        <dsp:cNvPr id="0" name=""/>
        <dsp:cNvSpPr/>
      </dsp:nvSpPr>
      <dsp:spPr>
        <a:xfrm rot="5400000">
          <a:off x="6267653" y="630122"/>
          <a:ext cx="606521" cy="47437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A2A32-E8A6-4F17-AEBC-94DE81FACC6A}">
      <dsp:nvSpPr>
        <dsp:cNvPr id="0" name=""/>
        <dsp:cNvSpPr/>
      </dsp:nvSpPr>
      <dsp:spPr>
        <a:xfrm>
          <a:off x="7279248" y="289383"/>
          <a:ext cx="1155855" cy="1155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Model evaluation</a:t>
          </a:r>
          <a:endParaRPr lang="en-US" sz="1400" kern="1200" dirty="0"/>
        </a:p>
      </dsp:txBody>
      <dsp:txXfrm>
        <a:off x="7448519" y="458654"/>
        <a:ext cx="817313" cy="817313"/>
      </dsp:txXfrm>
    </dsp:sp>
    <dsp:sp modelId="{802A6C98-42EA-43FE-9DD5-4E7C50DA1A15}">
      <dsp:nvSpPr>
        <dsp:cNvPr id="0" name=""/>
        <dsp:cNvSpPr/>
      </dsp:nvSpPr>
      <dsp:spPr>
        <a:xfrm rot="10800000">
          <a:off x="7553915" y="1813267"/>
          <a:ext cx="606521" cy="47437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C4AA4-4FE1-4885-ADA7-B2B5EB70FA22}">
      <dsp:nvSpPr>
        <dsp:cNvPr id="0" name=""/>
        <dsp:cNvSpPr/>
      </dsp:nvSpPr>
      <dsp:spPr>
        <a:xfrm>
          <a:off x="7279248" y="2628822"/>
          <a:ext cx="1155855" cy="1155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Forecast recommendation</a:t>
          </a:r>
          <a:endParaRPr lang="en-US" sz="1400" kern="1200" dirty="0"/>
        </a:p>
      </dsp:txBody>
      <dsp:txXfrm>
        <a:off x="7448519" y="2798093"/>
        <a:ext cx="817313" cy="817313"/>
      </dsp:txXfrm>
    </dsp:sp>
    <dsp:sp modelId="{5A377666-7311-4172-894E-091F07D8A61B}">
      <dsp:nvSpPr>
        <dsp:cNvPr id="0" name=""/>
        <dsp:cNvSpPr/>
      </dsp:nvSpPr>
      <dsp:spPr>
        <a:xfrm rot="10800000">
          <a:off x="7553915" y="4008440"/>
          <a:ext cx="606521" cy="47437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25AAE-9679-4109-B278-4A6823B4AF0E}">
      <dsp:nvSpPr>
        <dsp:cNvPr id="0" name=""/>
        <dsp:cNvSpPr/>
      </dsp:nvSpPr>
      <dsp:spPr>
        <a:xfrm>
          <a:off x="6990717" y="4679729"/>
          <a:ext cx="1732917" cy="17329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End</a:t>
          </a:r>
          <a:endParaRPr lang="en-US" sz="1400" kern="1200" dirty="0"/>
        </a:p>
      </dsp:txBody>
      <dsp:txXfrm>
        <a:off x="7244497" y="4933509"/>
        <a:ext cx="1225357" cy="1225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2A55-56CD-4AB2-9B3E-6A965381ED0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58A9-1617-4195-A4D4-4E8DB3772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6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2A55-56CD-4AB2-9B3E-6A965381ED0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58A9-1617-4195-A4D4-4E8DB3772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3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2A55-56CD-4AB2-9B3E-6A965381ED0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58A9-1617-4195-A4D4-4E8DB3772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6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2A55-56CD-4AB2-9B3E-6A965381ED0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58A9-1617-4195-A4D4-4E8DB3772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0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2A55-56CD-4AB2-9B3E-6A965381ED0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58A9-1617-4195-A4D4-4E8DB3772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2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2A55-56CD-4AB2-9B3E-6A965381ED0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58A9-1617-4195-A4D4-4E8DB3772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2A55-56CD-4AB2-9B3E-6A965381ED0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58A9-1617-4195-A4D4-4E8DB3772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0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2A55-56CD-4AB2-9B3E-6A965381ED0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58A9-1617-4195-A4D4-4E8DB3772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3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2A55-56CD-4AB2-9B3E-6A965381ED0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58A9-1617-4195-A4D4-4E8DB3772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3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2A55-56CD-4AB2-9B3E-6A965381ED0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58A9-1617-4195-A4D4-4E8DB3772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4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2A55-56CD-4AB2-9B3E-6A965381ED0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58A9-1617-4195-A4D4-4E8DB3772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6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62A55-56CD-4AB2-9B3E-6A965381ED0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558A9-1617-4195-A4D4-4E8DB3772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8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meta-estimator that begins by fitting 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original dataset and then fits additional copies of the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same dataset but where the weights of instances are adjusted according to the error of the current prediction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such, subsequent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 more on difficult cases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8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362262"/>
              </p:ext>
            </p:extLst>
          </p:nvPr>
        </p:nvGraphicFramePr>
        <p:xfrm>
          <a:off x="342900" y="311150"/>
          <a:ext cx="10515600" cy="641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78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61669" y="1035170"/>
            <a:ext cx="7948646" cy="3783128"/>
            <a:chOff x="2061669" y="1987174"/>
            <a:chExt cx="7948646" cy="2831124"/>
          </a:xfrm>
        </p:grpSpPr>
        <p:sp>
          <p:nvSpPr>
            <p:cNvPr id="14" name="Freeform 13"/>
            <p:cNvSpPr/>
            <p:nvPr/>
          </p:nvSpPr>
          <p:spPr>
            <a:xfrm>
              <a:off x="2231940" y="3009451"/>
              <a:ext cx="2996774" cy="987573"/>
            </a:xfrm>
            <a:custGeom>
              <a:avLst/>
              <a:gdLst>
                <a:gd name="connsiteX0" fmla="*/ 0 w 2996774"/>
                <a:gd name="connsiteY0" fmla="*/ 0 h 987573"/>
                <a:gd name="connsiteX1" fmla="*/ 2996774 w 2996774"/>
                <a:gd name="connsiteY1" fmla="*/ 0 h 987573"/>
                <a:gd name="connsiteX2" fmla="*/ 2996774 w 2996774"/>
                <a:gd name="connsiteY2" fmla="*/ 987573 h 987573"/>
                <a:gd name="connsiteX3" fmla="*/ 0 w 2996774"/>
                <a:gd name="connsiteY3" fmla="*/ 987573 h 987573"/>
                <a:gd name="connsiteX4" fmla="*/ 0 w 2996774"/>
                <a:gd name="connsiteY4" fmla="*/ 0 h 98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6774" h="987573">
                  <a:moveTo>
                    <a:pt x="0" y="0"/>
                  </a:moveTo>
                  <a:lnTo>
                    <a:pt x="2996774" y="0"/>
                  </a:lnTo>
                  <a:lnTo>
                    <a:pt x="2996774" y="987573"/>
                  </a:lnTo>
                  <a:lnTo>
                    <a:pt x="0" y="98757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690" tIns="59690" rIns="59690" bIns="59690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700" kern="12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228534" y="2709092"/>
              <a:ext cx="238379" cy="238379"/>
            </a:xfrm>
            <a:prstGeom prst="ellipse">
              <a:avLst/>
            </a:pr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490956" y="3660695"/>
              <a:ext cx="238379" cy="238379"/>
            </a:xfrm>
            <a:prstGeom prst="ellipse">
              <a:avLst/>
            </a:pr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323418" y="3166727"/>
              <a:ext cx="374596" cy="374596"/>
            </a:xfrm>
            <a:prstGeom prst="ellipse">
              <a:avLst/>
            </a:pr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3129610" y="2075002"/>
              <a:ext cx="238379" cy="238379"/>
            </a:xfrm>
            <a:prstGeom prst="ellipse">
              <a:avLst/>
            </a:pr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4063792" y="2692007"/>
              <a:ext cx="238379" cy="238379"/>
            </a:xfrm>
            <a:prstGeom prst="ellipse">
              <a:avLst/>
            </a:pr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2475665" y="3865899"/>
              <a:ext cx="238379" cy="238379"/>
            </a:xfrm>
            <a:prstGeom prst="ellipse">
              <a:avLst/>
            </a:pr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3939461" y="3911990"/>
              <a:ext cx="374596" cy="374596"/>
            </a:xfrm>
            <a:prstGeom prst="ellipse">
              <a:avLst/>
            </a:pr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4898388" y="2709092"/>
              <a:ext cx="238379" cy="238379"/>
            </a:xfrm>
            <a:prstGeom prst="ellipse">
              <a:avLst/>
            </a:pr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2829881" y="2679383"/>
              <a:ext cx="238379" cy="238379"/>
            </a:xfrm>
            <a:prstGeom prst="ellipse">
              <a:avLst/>
            </a:pr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3475360" y="1987174"/>
              <a:ext cx="612976" cy="612976"/>
            </a:xfrm>
            <a:prstGeom prst="ellipse">
              <a:avLst/>
            </a:pr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2061669" y="3643541"/>
              <a:ext cx="238379" cy="238379"/>
            </a:xfrm>
            <a:prstGeom prst="ellipse">
              <a:avLst/>
            </a:pr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2805373" y="3685105"/>
              <a:ext cx="374596" cy="374596"/>
            </a:xfrm>
            <a:prstGeom prst="ellipse">
              <a:avLst/>
            </a:pr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Oval 26"/>
            <p:cNvSpPr/>
            <p:nvPr/>
          </p:nvSpPr>
          <p:spPr>
            <a:xfrm>
              <a:off x="4686195" y="3425882"/>
              <a:ext cx="544868" cy="544868"/>
            </a:xfrm>
            <a:prstGeom prst="ellipse">
              <a:avLst/>
            </a:pr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Oval 27"/>
            <p:cNvSpPr/>
            <p:nvPr/>
          </p:nvSpPr>
          <p:spPr>
            <a:xfrm>
              <a:off x="3101031" y="2945331"/>
              <a:ext cx="238379" cy="238379"/>
            </a:xfrm>
            <a:prstGeom prst="ellipse">
              <a:avLst/>
            </a:pr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Oval 28"/>
            <p:cNvSpPr/>
            <p:nvPr/>
          </p:nvSpPr>
          <p:spPr>
            <a:xfrm>
              <a:off x="4071284" y="2157802"/>
              <a:ext cx="374596" cy="374596"/>
            </a:xfrm>
            <a:prstGeom prst="ellipse">
              <a:avLst/>
            </a:pr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29"/>
            <p:cNvSpPr/>
            <p:nvPr/>
          </p:nvSpPr>
          <p:spPr>
            <a:xfrm>
              <a:off x="2239788" y="4350306"/>
              <a:ext cx="238379" cy="238379"/>
            </a:xfrm>
            <a:prstGeom prst="ellipse">
              <a:avLst/>
            </a:pr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Oval 30"/>
            <p:cNvSpPr/>
            <p:nvPr/>
          </p:nvSpPr>
          <p:spPr>
            <a:xfrm>
              <a:off x="3118119" y="4092381"/>
              <a:ext cx="544868" cy="544868"/>
            </a:xfrm>
            <a:prstGeom prst="ellipse">
              <a:avLst/>
            </a:pr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Oval 31"/>
            <p:cNvSpPr/>
            <p:nvPr/>
          </p:nvSpPr>
          <p:spPr>
            <a:xfrm>
              <a:off x="4965135" y="4010646"/>
              <a:ext cx="374596" cy="374596"/>
            </a:xfrm>
            <a:prstGeom prst="ellipse">
              <a:avLst/>
            </a:pr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Chevron 32"/>
            <p:cNvSpPr/>
            <p:nvPr/>
          </p:nvSpPr>
          <p:spPr>
            <a:xfrm>
              <a:off x="5339731" y="2441552"/>
              <a:ext cx="1100137" cy="2100282"/>
            </a:xfrm>
            <a:prstGeom prst="chevron">
              <a:avLst>
                <a:gd name="adj" fmla="val 62310"/>
              </a:avLst>
            </a:prstGeom>
            <a:scene3d>
              <a:camera prst="orthographicFront"/>
              <a:lightRig rig="chilly" dir="t"/>
            </a:scene3d>
            <a:sp3d z="-70000" extrusionH="1700" prstMaterial="translucentPowder">
              <a:bevelT w="25400" h="6350" prst="softRound"/>
              <a:bevelB w="0" h="0" prst="convex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Chevron 33"/>
            <p:cNvSpPr/>
            <p:nvPr/>
          </p:nvSpPr>
          <p:spPr>
            <a:xfrm>
              <a:off x="6239844" y="2441552"/>
              <a:ext cx="1100137" cy="2100282"/>
            </a:xfrm>
            <a:prstGeom prst="chevron">
              <a:avLst>
                <a:gd name="adj" fmla="val 62310"/>
              </a:avLst>
            </a:prstGeom>
            <a:scene3d>
              <a:camera prst="orthographicFront"/>
              <a:lightRig rig="chilly" dir="t"/>
            </a:scene3d>
            <a:sp3d z="-70000" extrusionH="1700" prstMaterial="translucentPowder">
              <a:bevelT w="25400" h="6350" prst="softRound"/>
              <a:bevelB w="0" h="0" prst="convex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7459997" y="2267980"/>
              <a:ext cx="2550318" cy="2550318"/>
            </a:xfrm>
            <a:custGeom>
              <a:avLst/>
              <a:gdLst>
                <a:gd name="connsiteX0" fmla="*/ 0 w 2550318"/>
                <a:gd name="connsiteY0" fmla="*/ 1275159 h 2550318"/>
                <a:gd name="connsiteX1" fmla="*/ 1275159 w 2550318"/>
                <a:gd name="connsiteY1" fmla="*/ 0 h 2550318"/>
                <a:gd name="connsiteX2" fmla="*/ 2550318 w 2550318"/>
                <a:gd name="connsiteY2" fmla="*/ 1275159 h 2550318"/>
                <a:gd name="connsiteX3" fmla="*/ 1275159 w 2550318"/>
                <a:gd name="connsiteY3" fmla="*/ 2550318 h 2550318"/>
                <a:gd name="connsiteX4" fmla="*/ 0 w 2550318"/>
                <a:gd name="connsiteY4" fmla="*/ 1275159 h 2550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0318" h="2550318">
                  <a:moveTo>
                    <a:pt x="0" y="1275159"/>
                  </a:moveTo>
                  <a:cubicBezTo>
                    <a:pt x="0" y="570908"/>
                    <a:pt x="570908" y="0"/>
                    <a:pt x="1275159" y="0"/>
                  </a:cubicBezTo>
                  <a:cubicBezTo>
                    <a:pt x="1979410" y="0"/>
                    <a:pt x="2550318" y="570908"/>
                    <a:pt x="2550318" y="1275159"/>
                  </a:cubicBezTo>
                  <a:cubicBezTo>
                    <a:pt x="2550318" y="1979410"/>
                    <a:pt x="1979410" y="2550318"/>
                    <a:pt x="1275159" y="2550318"/>
                  </a:cubicBezTo>
                  <a:cubicBezTo>
                    <a:pt x="570908" y="2550318"/>
                    <a:pt x="0" y="1979410"/>
                    <a:pt x="0" y="1275159"/>
                  </a:cubicBez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3485" tIns="373485" rIns="373485" bIns="373485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700" kern="1200" dirty="0" smtClean="0"/>
                <a:t>dataset</a:t>
              </a:r>
              <a:endParaRPr lang="en-US" sz="4700" kern="1200" dirty="0"/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4589253" y="1552755"/>
            <a:ext cx="8626" cy="8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03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35226" y="1166447"/>
            <a:ext cx="7948646" cy="3840347"/>
            <a:chOff x="2061669" y="1987174"/>
            <a:chExt cx="7948646" cy="2873944"/>
          </a:xfrm>
        </p:grpSpPr>
        <p:sp>
          <p:nvSpPr>
            <p:cNvPr id="3" name="Freeform 2"/>
            <p:cNvSpPr/>
            <p:nvPr/>
          </p:nvSpPr>
          <p:spPr>
            <a:xfrm>
              <a:off x="2231940" y="3009451"/>
              <a:ext cx="2996774" cy="987573"/>
            </a:xfrm>
            <a:custGeom>
              <a:avLst/>
              <a:gdLst>
                <a:gd name="connsiteX0" fmla="*/ 0 w 2996774"/>
                <a:gd name="connsiteY0" fmla="*/ 0 h 987573"/>
                <a:gd name="connsiteX1" fmla="*/ 2996774 w 2996774"/>
                <a:gd name="connsiteY1" fmla="*/ 0 h 987573"/>
                <a:gd name="connsiteX2" fmla="*/ 2996774 w 2996774"/>
                <a:gd name="connsiteY2" fmla="*/ 987573 h 987573"/>
                <a:gd name="connsiteX3" fmla="*/ 0 w 2996774"/>
                <a:gd name="connsiteY3" fmla="*/ 987573 h 987573"/>
                <a:gd name="connsiteX4" fmla="*/ 0 w 2996774"/>
                <a:gd name="connsiteY4" fmla="*/ 0 h 98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6774" h="987573">
                  <a:moveTo>
                    <a:pt x="0" y="0"/>
                  </a:moveTo>
                  <a:lnTo>
                    <a:pt x="2996774" y="0"/>
                  </a:lnTo>
                  <a:lnTo>
                    <a:pt x="2996774" y="987573"/>
                  </a:lnTo>
                  <a:lnTo>
                    <a:pt x="0" y="98757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690" tIns="59690" rIns="59690" bIns="59690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700" kern="1200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113697" y="2313381"/>
              <a:ext cx="499789" cy="634165"/>
            </a:xfrm>
            <a:prstGeom prst="ellipse">
              <a:avLst/>
            </a:pr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D 1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457908" y="3950138"/>
              <a:ext cx="238379" cy="238379"/>
            </a:xfrm>
            <a:prstGeom prst="ellipse">
              <a:avLst/>
            </a:pr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5131792" y="3142245"/>
              <a:ext cx="374596" cy="374596"/>
            </a:xfrm>
            <a:prstGeom prst="ellipse">
              <a:avLst/>
            </a:pr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3129610" y="2075002"/>
              <a:ext cx="238379" cy="238379"/>
            </a:xfrm>
            <a:prstGeom prst="ellipse">
              <a:avLst/>
            </a:pr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4063792" y="2692007"/>
              <a:ext cx="238379" cy="23837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2475665" y="3865899"/>
              <a:ext cx="238379" cy="238379"/>
            </a:xfrm>
            <a:prstGeom prst="ellipse">
              <a:avLst/>
            </a:pr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3939461" y="3911990"/>
              <a:ext cx="374596" cy="374596"/>
            </a:xfrm>
            <a:prstGeom prst="ellipse">
              <a:avLst/>
            </a:pr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5054962" y="2641796"/>
              <a:ext cx="171091" cy="201173"/>
            </a:xfrm>
            <a:prstGeom prst="ellipse">
              <a:avLst/>
            </a:pr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2829881" y="2679383"/>
              <a:ext cx="238379" cy="238379"/>
            </a:xfrm>
            <a:prstGeom prst="ellipse">
              <a:avLst/>
            </a:pr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475360" y="1987174"/>
              <a:ext cx="612976" cy="61297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d2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061669" y="3643541"/>
              <a:ext cx="238379" cy="238379"/>
            </a:xfrm>
            <a:prstGeom prst="ellipse">
              <a:avLst/>
            </a:pr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2872355" y="3990084"/>
              <a:ext cx="374596" cy="374596"/>
            </a:xfrm>
            <a:prstGeom prst="ellipse">
              <a:avLst/>
            </a:pr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4980891" y="3543682"/>
              <a:ext cx="544868" cy="544868"/>
            </a:xfrm>
            <a:prstGeom prst="ellipse">
              <a:avLst/>
            </a:pr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d4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309289" y="2692007"/>
              <a:ext cx="238379" cy="238379"/>
            </a:xfrm>
            <a:prstGeom prst="ellipse">
              <a:avLst/>
            </a:pr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4071284" y="2157802"/>
              <a:ext cx="374596" cy="3745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2239788" y="4350306"/>
              <a:ext cx="238379" cy="238379"/>
            </a:xfrm>
            <a:prstGeom prst="ellipse">
              <a:avLst/>
            </a:pr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3296172" y="4316250"/>
              <a:ext cx="544868" cy="544868"/>
            </a:xfrm>
            <a:prstGeom prst="ellipse">
              <a:avLst/>
            </a:pr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d3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65911" y="4058930"/>
              <a:ext cx="374596" cy="374596"/>
            </a:xfrm>
            <a:prstGeom prst="ellipse">
              <a:avLst/>
            </a:pr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hevron 21"/>
            <p:cNvSpPr/>
            <p:nvPr/>
          </p:nvSpPr>
          <p:spPr>
            <a:xfrm>
              <a:off x="5339731" y="2441552"/>
              <a:ext cx="1100137" cy="2100282"/>
            </a:xfrm>
            <a:prstGeom prst="chevron">
              <a:avLst>
                <a:gd name="adj" fmla="val 62310"/>
              </a:avLst>
            </a:prstGeom>
            <a:scene3d>
              <a:camera prst="orthographicFront"/>
              <a:lightRig rig="chilly" dir="t"/>
            </a:scene3d>
            <a:sp3d z="-70000" extrusionH="1700" prstMaterial="translucentPowder">
              <a:bevelT w="25400" h="6350" prst="softRound"/>
              <a:bevelB w="0" h="0" prst="convex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Chevron 22"/>
            <p:cNvSpPr/>
            <p:nvPr/>
          </p:nvSpPr>
          <p:spPr>
            <a:xfrm>
              <a:off x="6239844" y="2441552"/>
              <a:ext cx="1100137" cy="2100282"/>
            </a:xfrm>
            <a:prstGeom prst="chevron">
              <a:avLst>
                <a:gd name="adj" fmla="val 62310"/>
              </a:avLst>
            </a:prstGeom>
            <a:scene3d>
              <a:camera prst="orthographicFront"/>
              <a:lightRig rig="chilly" dir="t"/>
            </a:scene3d>
            <a:sp3d z="-70000" extrusionH="1700" prstMaterial="translucentPowder">
              <a:bevelT w="25400" h="6350" prst="softRound"/>
              <a:bevelB w="0" h="0" prst="convex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7459997" y="2267980"/>
              <a:ext cx="2550318" cy="2550318"/>
            </a:xfrm>
            <a:custGeom>
              <a:avLst/>
              <a:gdLst>
                <a:gd name="connsiteX0" fmla="*/ 0 w 2550318"/>
                <a:gd name="connsiteY0" fmla="*/ 1275159 h 2550318"/>
                <a:gd name="connsiteX1" fmla="*/ 1275159 w 2550318"/>
                <a:gd name="connsiteY1" fmla="*/ 0 h 2550318"/>
                <a:gd name="connsiteX2" fmla="*/ 2550318 w 2550318"/>
                <a:gd name="connsiteY2" fmla="*/ 1275159 h 2550318"/>
                <a:gd name="connsiteX3" fmla="*/ 1275159 w 2550318"/>
                <a:gd name="connsiteY3" fmla="*/ 2550318 h 2550318"/>
                <a:gd name="connsiteX4" fmla="*/ 0 w 2550318"/>
                <a:gd name="connsiteY4" fmla="*/ 1275159 h 2550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0318" h="2550318">
                  <a:moveTo>
                    <a:pt x="0" y="1275159"/>
                  </a:moveTo>
                  <a:cubicBezTo>
                    <a:pt x="0" y="570908"/>
                    <a:pt x="570908" y="0"/>
                    <a:pt x="1275159" y="0"/>
                  </a:cubicBezTo>
                  <a:cubicBezTo>
                    <a:pt x="1979410" y="0"/>
                    <a:pt x="2550318" y="570908"/>
                    <a:pt x="2550318" y="1275159"/>
                  </a:cubicBezTo>
                  <a:cubicBezTo>
                    <a:pt x="2550318" y="1979410"/>
                    <a:pt x="1979410" y="2550318"/>
                    <a:pt x="1275159" y="2550318"/>
                  </a:cubicBezTo>
                  <a:cubicBezTo>
                    <a:pt x="570908" y="2550318"/>
                    <a:pt x="0" y="1979410"/>
                    <a:pt x="0" y="1275159"/>
                  </a:cubicBez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3485" tIns="373485" rIns="373485" bIns="373485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700" kern="1200" dirty="0" smtClean="0"/>
                <a:t>dataset</a:t>
              </a:r>
              <a:endParaRPr lang="en-US" sz="4700" kern="1200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4589253" y="1552755"/>
            <a:ext cx="8626" cy="8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44569" y="1477168"/>
            <a:ext cx="102914" cy="3218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468483" y="1552755"/>
            <a:ext cx="129396" cy="295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3" idx="1"/>
          </p:cNvCxnSpPr>
          <p:nvPr/>
        </p:nvCxnSpPr>
        <p:spPr>
          <a:xfrm>
            <a:off x="2516077" y="2532479"/>
            <a:ext cx="24861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647483" y="3421525"/>
            <a:ext cx="1874326" cy="112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5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203" y="355600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2228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predicted regression value of an input sample is computed as the weighted median prediction of the </a:t>
            </a:r>
            <a:r>
              <a:rPr lang="en-US" sz="3200" dirty="0" err="1">
                <a:solidFill>
                  <a:srgbClr val="2228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regressors</a:t>
            </a:r>
            <a:r>
              <a:rPr lang="en-US" sz="3200" dirty="0">
                <a:solidFill>
                  <a:srgbClr val="2228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ensemble.</a:t>
            </a:r>
            <a:br>
              <a:rPr lang="en-US" sz="3200" dirty="0">
                <a:solidFill>
                  <a:srgbClr val="2228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Predictive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 Against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Versatility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Susceptible to Noisy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33741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Noisy Data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Intensive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Careful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Tuning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Bias Toward Complex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 Concerns</a:t>
            </a:r>
          </a:p>
        </p:txBody>
      </p:sp>
    </p:spTree>
    <p:extLst>
      <p:ext uri="{BB962C8B-B14F-4D97-AF65-F5344CB8AC3E}">
        <p14:creationId xmlns:p14="http://schemas.microsoft.com/office/powerpoint/2010/main" val="337448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146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    AdaBoost Regressor </vt:lpstr>
      <vt:lpstr>PowerPoint Presentation</vt:lpstr>
      <vt:lpstr>PowerPoint Presentation</vt:lpstr>
      <vt:lpstr>PowerPoint Presentation</vt:lpstr>
      <vt:lpstr>The predicted regression value of an input sample is computed as the weighted median prediction of the regressors in the ensemble. </vt:lpstr>
      <vt:lpstr>Disadvantages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AdaBoost Regressor</dc:title>
  <dc:creator>Microsoft account</dc:creator>
  <cp:lastModifiedBy>Microsoft account</cp:lastModifiedBy>
  <cp:revision>15</cp:revision>
  <dcterms:created xsi:type="dcterms:W3CDTF">2024-06-19T14:22:33Z</dcterms:created>
  <dcterms:modified xsi:type="dcterms:W3CDTF">2024-06-20T07:29:18Z</dcterms:modified>
</cp:coreProperties>
</file>