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24E4-0A8F-4C9B-9E7F-320DA2385A1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7E95-F7A5-4074-A265-659D41DC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LightGBM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 a gradient boosting ensemble method that is used by the Train Using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tool and is based on decision trees. As with other decision tree-based methods,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both classification and regression.</a:t>
            </a:r>
          </a:p>
        </p:txBody>
      </p:sp>
    </p:spTree>
    <p:extLst>
      <p:ext uri="{BB962C8B-B14F-4D97-AF65-F5344CB8AC3E}">
        <p14:creationId xmlns:p14="http://schemas.microsoft.com/office/powerpoint/2010/main" val="33208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408214"/>
            <a:ext cx="11996057" cy="6449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40871" y="1344501"/>
            <a:ext cx="1551214" cy="53884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2985406" y="1193462"/>
            <a:ext cx="1763486" cy="8409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preprocessing</a:t>
            </a:r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9077324" y="4416312"/>
            <a:ext cx="2220686" cy="10995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whether the parameter </a:t>
            </a:r>
            <a:r>
              <a:rPr lang="en-US" dirty="0" err="1" smtClean="0"/>
              <a:t>ar</a:t>
            </a:r>
            <a:r>
              <a:rPr lang="en-US" dirty="0" smtClean="0"/>
              <a:t> optimal</a:t>
            </a:r>
            <a:endParaRPr lang="en-US" dirty="0"/>
          </a:p>
        </p:txBody>
      </p:sp>
      <p:sp>
        <p:nvSpPr>
          <p:cNvPr id="8" name="Flowchart: Terminator 7"/>
          <p:cNvSpPr/>
          <p:nvPr/>
        </p:nvSpPr>
        <p:spPr>
          <a:xfrm>
            <a:off x="2686049" y="4696273"/>
            <a:ext cx="2220686" cy="5396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result</a:t>
            </a:r>
            <a:endParaRPr lang="en-US" dirty="0"/>
          </a:p>
        </p:txBody>
      </p:sp>
      <p:sp>
        <p:nvSpPr>
          <p:cNvPr id="9" name="Flowchart: Terminator 8"/>
          <p:cNvSpPr/>
          <p:nvPr/>
        </p:nvSpPr>
        <p:spPr>
          <a:xfrm>
            <a:off x="5742213" y="1166361"/>
            <a:ext cx="2220686" cy="8082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Parameter setting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8739866" y="1226117"/>
            <a:ext cx="2558144" cy="8082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Lightgbm</a:t>
            </a:r>
            <a:r>
              <a:rPr lang="en-US" dirty="0" smtClean="0"/>
              <a:t> model prediction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6017078" y="4492552"/>
            <a:ext cx="1670956" cy="9470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prediction</a:t>
            </a:r>
          </a:p>
          <a:p>
            <a:pPr algn="ctr"/>
            <a:endParaRPr lang="en-US" dirty="0"/>
          </a:p>
        </p:txBody>
      </p:sp>
      <p:sp>
        <p:nvSpPr>
          <p:cNvPr id="12" name="Flowchart: Terminator 11"/>
          <p:cNvSpPr/>
          <p:nvPr/>
        </p:nvSpPr>
        <p:spPr>
          <a:xfrm>
            <a:off x="280306" y="4749237"/>
            <a:ext cx="1609725" cy="4336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92085" y="1600200"/>
            <a:ext cx="993321" cy="1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48892" y="1616529"/>
            <a:ext cx="1017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1000" y="1579138"/>
            <a:ext cx="738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7" idx="0"/>
          </p:cNvCxnSpPr>
          <p:nvPr/>
        </p:nvCxnSpPr>
        <p:spPr>
          <a:xfrm>
            <a:off x="10187667" y="1974625"/>
            <a:ext cx="0" cy="244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11" idx="3"/>
          </p:cNvCxnSpPr>
          <p:nvPr/>
        </p:nvCxnSpPr>
        <p:spPr>
          <a:xfrm flipH="1" flipV="1">
            <a:off x="7688034" y="4966081"/>
            <a:ext cx="13892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599" y="4966080"/>
            <a:ext cx="1216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  <a:endCxn id="8" idx="1"/>
          </p:cNvCxnSpPr>
          <p:nvPr/>
        </p:nvCxnSpPr>
        <p:spPr>
          <a:xfrm>
            <a:off x="1890031" y="4966080"/>
            <a:ext cx="796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1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LighitGbm</a:t>
            </a:r>
            <a:r>
              <a:rPr lang="en-US" dirty="0" smtClean="0"/>
              <a:t> tree Growth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1436914" y="2514600"/>
            <a:ext cx="489857" cy="408214"/>
          </a:xfrm>
          <a:prstGeom prst="pent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1088572" y="3355520"/>
            <a:ext cx="571500" cy="465365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926771" y="3383189"/>
            <a:ext cx="342900" cy="457200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4023656" y="2516889"/>
            <a:ext cx="440871" cy="339044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3456756" y="3339514"/>
            <a:ext cx="473528" cy="256269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515670" y="3286350"/>
            <a:ext cx="375557" cy="325439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009588" y="4204464"/>
            <a:ext cx="389164" cy="30944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4050305" y="4163244"/>
            <a:ext cx="465365" cy="35066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6" idx="0"/>
          </p:cNvCxnSpPr>
          <p:nvPr/>
        </p:nvCxnSpPr>
        <p:spPr>
          <a:xfrm flipH="1">
            <a:off x="1374322" y="2922814"/>
            <a:ext cx="285750" cy="43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4"/>
          </p:cNvCxnSpPr>
          <p:nvPr/>
        </p:nvCxnSpPr>
        <p:spPr>
          <a:xfrm>
            <a:off x="1721304" y="2936648"/>
            <a:ext cx="291192" cy="44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73157" y="2817727"/>
            <a:ext cx="557420" cy="52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4"/>
          </p:cNvCxnSpPr>
          <p:nvPr/>
        </p:nvCxnSpPr>
        <p:spPr>
          <a:xfrm>
            <a:off x="4147059" y="2817473"/>
            <a:ext cx="449971" cy="46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23033" y="3687759"/>
            <a:ext cx="586464" cy="49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3204170" y="3640352"/>
            <a:ext cx="489350" cy="56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gular Pentagon 32"/>
          <p:cNvSpPr/>
          <p:nvPr/>
        </p:nvSpPr>
        <p:spPr>
          <a:xfrm>
            <a:off x="7807861" y="2361589"/>
            <a:ext cx="571500" cy="408214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/>
          <p:cNvSpPr/>
          <p:nvPr/>
        </p:nvSpPr>
        <p:spPr>
          <a:xfrm>
            <a:off x="7132760" y="3221775"/>
            <a:ext cx="476202" cy="42828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gular Pentagon 34"/>
          <p:cNvSpPr/>
          <p:nvPr/>
        </p:nvSpPr>
        <p:spPr>
          <a:xfrm>
            <a:off x="8429613" y="3199975"/>
            <a:ext cx="710863" cy="366427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gular Pentagon 35"/>
          <p:cNvSpPr/>
          <p:nvPr/>
        </p:nvSpPr>
        <p:spPr>
          <a:xfrm>
            <a:off x="6602496" y="3936995"/>
            <a:ext cx="636814" cy="576918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gular Pentagon 36"/>
          <p:cNvSpPr/>
          <p:nvPr/>
        </p:nvSpPr>
        <p:spPr>
          <a:xfrm>
            <a:off x="7901488" y="4128573"/>
            <a:ext cx="759278" cy="43087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7602421" y="4985622"/>
            <a:ext cx="410879" cy="502022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gular Pentagon 38"/>
          <p:cNvSpPr/>
          <p:nvPr/>
        </p:nvSpPr>
        <p:spPr>
          <a:xfrm>
            <a:off x="8897737" y="4918153"/>
            <a:ext cx="523875" cy="63695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3" idx="2"/>
          </p:cNvCxnSpPr>
          <p:nvPr/>
        </p:nvCxnSpPr>
        <p:spPr>
          <a:xfrm flipV="1">
            <a:off x="7522234" y="2769802"/>
            <a:ext cx="394774" cy="43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5" idx="0"/>
          </p:cNvCxnSpPr>
          <p:nvPr/>
        </p:nvCxnSpPr>
        <p:spPr>
          <a:xfrm>
            <a:off x="8281127" y="2769803"/>
            <a:ext cx="503918" cy="43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009629" y="3650059"/>
            <a:ext cx="361232" cy="34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43044" y="3687759"/>
            <a:ext cx="750567" cy="3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8" idx="0"/>
          </p:cNvCxnSpPr>
          <p:nvPr/>
        </p:nvCxnSpPr>
        <p:spPr>
          <a:xfrm flipH="1">
            <a:off x="7807861" y="4416752"/>
            <a:ext cx="473266" cy="56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8281127" y="4559452"/>
            <a:ext cx="778795" cy="63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2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290738"/>
            <a:ext cx="11620500" cy="5816147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 err="1" smtClean="0"/>
              <a:t>GBm</a:t>
            </a:r>
            <a:r>
              <a:rPr lang="en-US" dirty="0" smtClean="0"/>
              <a:t> grows tree vertically while other algorithm grow  trees horizontally </a:t>
            </a:r>
          </a:p>
          <a:p>
            <a:pPr marL="0" indent="0" algn="just">
              <a:buNone/>
            </a:pPr>
            <a:r>
              <a:rPr lang="en-US" dirty="0" smtClean="0"/>
              <a:t>Meaning that light </a:t>
            </a:r>
            <a:r>
              <a:rPr lang="en-US" dirty="0" err="1" smtClean="0"/>
              <a:t>gbm</a:t>
            </a:r>
            <a:r>
              <a:rPr lang="en-US" dirty="0" smtClean="0"/>
              <a:t> grows tree leaf wise while other algorithm grows level wise other algorithm grows level wise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it  will choose the  leaf with max delta loss to grow. When growing the same leaf , leaf wise algorithm can  reduce more loss then a level wise </a:t>
            </a:r>
            <a:r>
              <a:rPr lang="en-US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981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training speed and higher efficiency</a:t>
            </a:r>
          </a:p>
          <a:p>
            <a:r>
              <a:rPr lang="en-US" dirty="0" smtClean="0"/>
              <a:t>Lower memory usage</a:t>
            </a:r>
          </a:p>
          <a:p>
            <a:r>
              <a:rPr lang="en-US" dirty="0" smtClean="0"/>
              <a:t>Better accuracy</a:t>
            </a:r>
          </a:p>
          <a:p>
            <a:r>
              <a:rPr lang="en-US" dirty="0" smtClean="0"/>
              <a:t>Support of parallel, distributed and </a:t>
            </a:r>
            <a:r>
              <a:rPr lang="en-US" dirty="0" err="1" smtClean="0"/>
              <a:t>gpu</a:t>
            </a:r>
            <a:r>
              <a:rPr lang="en-US" dirty="0" smtClean="0"/>
              <a:t> learning </a:t>
            </a:r>
          </a:p>
          <a:p>
            <a:r>
              <a:rPr lang="en-US" dirty="0" smtClean="0"/>
              <a:t>Capable of handling large-scale date efficiently</a:t>
            </a:r>
          </a:p>
          <a:p>
            <a:r>
              <a:rPr lang="en-US" dirty="0" smtClean="0"/>
              <a:t> can handle categorical variable directly without  the need for one 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Dis</a:t>
            </a:r>
            <a:r>
              <a:rPr lang="en-US" dirty="0" err="1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parameters</a:t>
            </a:r>
          </a:p>
          <a:p>
            <a:r>
              <a:rPr lang="en-US" dirty="0" smtClean="0"/>
              <a:t>Slow to tune parameters</a:t>
            </a:r>
          </a:p>
          <a:p>
            <a:r>
              <a:rPr lang="en-US" dirty="0"/>
              <a:t> </a:t>
            </a:r>
            <a:r>
              <a:rPr lang="en-US" dirty="0" err="1" smtClean="0"/>
              <a:t>gpu</a:t>
            </a:r>
            <a:r>
              <a:rPr lang="en-US" dirty="0" smtClean="0"/>
              <a:t> configuration can be touch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gpu</a:t>
            </a:r>
            <a:r>
              <a:rPr lang="en-US" dirty="0" smtClean="0"/>
              <a:t> support on skit learn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LightGBM regression</vt:lpstr>
      <vt:lpstr>PowerPoint Presentation</vt:lpstr>
      <vt:lpstr> LighitGbm tree Growth Strategies</vt:lpstr>
      <vt:lpstr>PowerPoint Presentation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regression</dc:title>
  <dc:creator>Microsoft account</dc:creator>
  <cp:lastModifiedBy>Microsoft account</cp:lastModifiedBy>
  <cp:revision>9</cp:revision>
  <dcterms:created xsi:type="dcterms:W3CDTF">2024-06-22T16:16:56Z</dcterms:created>
  <dcterms:modified xsi:type="dcterms:W3CDTF">2024-06-24T15:37:41Z</dcterms:modified>
</cp:coreProperties>
</file>