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5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6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27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1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0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6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5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1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542F9B-DA8A-4B78-9E1A-6F2329BF8F76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93992E1-7065-4575-8E35-0956FF49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022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80CE-391C-FF9F-CCB2-4C6E9066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457" y="1156916"/>
            <a:ext cx="12248914" cy="2821196"/>
          </a:xfrm>
        </p:spPr>
        <p:txBody>
          <a:bodyPr/>
          <a:lstStyle/>
          <a:p>
            <a:pPr algn="ctr"/>
            <a:r>
              <a:rPr lang="en-US" sz="7200" dirty="0"/>
              <a:t>CHATBOT FOR</a:t>
            </a:r>
            <a:br>
              <a:rPr lang="en-US" sz="7200" dirty="0"/>
            </a:br>
            <a:r>
              <a:rPr lang="en-US" sz="7200" dirty="0"/>
              <a:t>MENTAL HEALTH SUPPORT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37945-8EBA-A667-CE0F-5B987AAE9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37408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TEAM</a:t>
            </a:r>
            <a:r>
              <a:rPr lang="en-IN" b="1" dirty="0"/>
              <a:t> – Sreehar Sanisetty, Susendranath Reddy Musani, Sai krishna Turangi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948C9-5616-C88F-1C78-B8C0442A33A9}"/>
              </a:ext>
            </a:extLst>
          </p:cNvPr>
          <p:cNvSpPr txBox="1"/>
          <p:nvPr/>
        </p:nvSpPr>
        <p:spPr>
          <a:xfrm>
            <a:off x="809999" y="5772382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DATE</a:t>
            </a:r>
            <a:r>
              <a:rPr lang="en-IN" b="1" dirty="0"/>
              <a:t> – November 28, 2024 </a:t>
            </a:r>
          </a:p>
        </p:txBody>
      </p:sp>
    </p:spTree>
    <p:extLst>
      <p:ext uri="{BB962C8B-B14F-4D97-AF65-F5344CB8AC3E}">
        <p14:creationId xmlns:p14="http://schemas.microsoft.com/office/powerpoint/2010/main" val="426469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0AA6-2F92-9E40-4213-8DD2B2E9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A0E2-6214-61B7-4DB6-5FF2BBE400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559378"/>
            <a:ext cx="4880300" cy="229552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Enhance chatbot's ability to handle edge cases.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Integrate multilingual support.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Implement real-time deployment for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31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8B4F-6F53-815A-DAC8-F4A4FDFF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3182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0766-0AD0-BCA3-038C-C0B56742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162579"/>
            <a:ext cx="4382521" cy="2007789"/>
          </a:xfrm>
        </p:spPr>
        <p:txBody>
          <a:bodyPr/>
          <a:lstStyle/>
          <a:p>
            <a:r>
              <a:rPr lang="en-IN" sz="2000" dirty="0"/>
              <a:t>Project Topic :</a:t>
            </a:r>
            <a:br>
              <a:rPr lang="en-IN" dirty="0"/>
            </a:br>
            <a:r>
              <a:rPr lang="en-US" dirty="0"/>
              <a:t>Chatbot for Mental Health Support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3289-F09B-8E37-FDE6-46425233F9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“Developing a Conversational Agent for Mental Health Support”</a:t>
            </a:r>
          </a:p>
          <a:p>
            <a:r>
              <a:rPr lang="en-US" b="1" dirty="0">
                <a:solidFill>
                  <a:srgbClr val="FF0000"/>
                </a:solidFill>
              </a:rPr>
              <a:t>Goal : </a:t>
            </a:r>
          </a:p>
          <a:p>
            <a:r>
              <a:rPr lang="en-US" dirty="0"/>
              <a:t>To create an empathetic, context-aware chatbot capable of providing initial mental health support, understanding user emotions, and referring users to resources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204971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1801-B011-2F49-4328-F82E1C5F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286000"/>
            <a:ext cx="4382521" cy="2007789"/>
          </a:xfrm>
        </p:spPr>
        <p:txBody>
          <a:bodyPr/>
          <a:lstStyle/>
          <a:p>
            <a:r>
              <a:rPr lang="en-IN" sz="5400" dirty="0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30E0A-7673-6CB9-E3BE-5D9109EBAC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Objective 1: </a:t>
            </a:r>
            <a:r>
              <a:rPr lang="en-US" dirty="0"/>
              <a:t>Build a chatbot capable of recognizing user emotions and responding empathetically.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Objective 2: </a:t>
            </a:r>
            <a:r>
              <a:rPr lang="en-US" dirty="0"/>
              <a:t>Ensure conversations are sensitive, supportive, and avoid potentially harmful responses.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Objective 3: </a:t>
            </a:r>
            <a:r>
              <a:rPr lang="en-US" dirty="0"/>
              <a:t>Provide useful mental health resources or guidance as appropriate.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0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3337-6FB8-E3F9-6EFE-55AC2446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Statement of Value</a:t>
            </a:r>
            <a:br>
              <a:rPr lang="en-IN" dirty="0"/>
            </a:br>
            <a:r>
              <a:rPr lang="en-US" sz="2000" b="0" i="1" dirty="0">
                <a:solidFill>
                  <a:schemeClr val="bg1"/>
                </a:solidFill>
              </a:rPr>
              <a:t>Why this project is worth doing:</a:t>
            </a:r>
            <a:endParaRPr lang="en-IN" sz="2000" b="0" i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62AE1-77E8-2048-0295-C6D2A2FA9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4280" y="1381027"/>
            <a:ext cx="4880300" cy="22955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Accessibility: </a:t>
            </a:r>
            <a:r>
              <a:rPr lang="en-US" dirty="0"/>
              <a:t>Mental health resources can be hard to access; an AI chatbot offers instant support.</a:t>
            </a:r>
          </a:p>
          <a:p>
            <a:r>
              <a:rPr lang="en-US" b="1" dirty="0">
                <a:solidFill>
                  <a:srgbClr val="FF0000"/>
                </a:solidFill>
              </a:rPr>
              <a:t>Empathy and Awareness: </a:t>
            </a:r>
            <a:r>
              <a:rPr lang="en-US" dirty="0"/>
              <a:t>Provides users with an empathetic ear in moments of stress, serving as a first line of support.</a:t>
            </a:r>
          </a:p>
          <a:p>
            <a:r>
              <a:rPr lang="en-US" b="1" dirty="0">
                <a:solidFill>
                  <a:srgbClr val="FF0000"/>
                </a:solidFill>
              </a:rPr>
              <a:t>Scalability: </a:t>
            </a:r>
            <a:r>
              <a:rPr lang="en-US" dirty="0"/>
              <a:t>Chatbots can assist more users simultaneously compared to traditional support systems, especially during high-demand periods.</a:t>
            </a:r>
          </a:p>
          <a:p>
            <a:r>
              <a:rPr lang="en-US" b="1" dirty="0">
                <a:solidFill>
                  <a:srgbClr val="FF0000"/>
                </a:solidFill>
              </a:rPr>
              <a:t>Privacy: </a:t>
            </a:r>
            <a:r>
              <a:rPr lang="en-US" dirty="0"/>
              <a:t>Users may feel more comfortable discussing sensitive topics with a chatbot than with a person.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68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169F-2864-621F-2922-84382464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35" y="2425105"/>
            <a:ext cx="4382521" cy="2007789"/>
          </a:xfrm>
        </p:spPr>
        <p:txBody>
          <a:bodyPr/>
          <a:lstStyle/>
          <a:p>
            <a:r>
              <a:rPr lang="en-IN" sz="6000" dirty="0"/>
              <a:t>Approach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2313-41AE-751E-F52B-549E30EDE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64599"/>
            <a:ext cx="5759481" cy="2295525"/>
          </a:xfrm>
        </p:spPr>
        <p:txBody>
          <a:bodyPr>
            <a:noAutofit/>
          </a:bodyPr>
          <a:lstStyle/>
          <a:p>
            <a:r>
              <a:rPr lang="en-IN" sz="1500" b="1" dirty="0">
                <a:solidFill>
                  <a:srgbClr val="FF0000"/>
                </a:solidFill>
              </a:rPr>
              <a:t>Algorithms: </a:t>
            </a:r>
          </a:p>
          <a:p>
            <a:pPr lvl="1"/>
            <a:r>
              <a:rPr lang="en-IN" sz="1300" dirty="0"/>
              <a:t>Fine-tune transformer-based models (e.g., GPT-2, </a:t>
            </a:r>
            <a:r>
              <a:rPr lang="en-IN" sz="1300" dirty="0" err="1"/>
              <a:t>DialoGPT</a:t>
            </a:r>
            <a:r>
              <a:rPr lang="en-IN" sz="1300" dirty="0"/>
              <a:t>) for empathy.</a:t>
            </a:r>
          </a:p>
          <a:p>
            <a:r>
              <a:rPr lang="en-IN" sz="1500" b="1" dirty="0">
                <a:solidFill>
                  <a:srgbClr val="FF0000"/>
                </a:solidFill>
              </a:rPr>
              <a:t>Datasets: </a:t>
            </a:r>
          </a:p>
          <a:p>
            <a:pPr lvl="1"/>
            <a:r>
              <a:rPr lang="en-IN" sz="1500" dirty="0" err="1"/>
              <a:t>EmpatheticDialogues</a:t>
            </a:r>
            <a:r>
              <a:rPr lang="en-IN" sz="1500" dirty="0"/>
              <a:t> for empathy training.</a:t>
            </a:r>
          </a:p>
          <a:p>
            <a:pPr lvl="1"/>
            <a:r>
              <a:rPr lang="en-IN" sz="1500" dirty="0" err="1"/>
              <a:t>GoEmotions</a:t>
            </a:r>
            <a:r>
              <a:rPr lang="en-IN" sz="1500" dirty="0"/>
              <a:t> for emotion detection.</a:t>
            </a:r>
          </a:p>
          <a:p>
            <a:r>
              <a:rPr lang="en-IN" sz="1500" b="1" dirty="0">
                <a:solidFill>
                  <a:srgbClr val="FF0000"/>
                </a:solidFill>
              </a:rPr>
              <a:t>Models:</a:t>
            </a:r>
          </a:p>
          <a:p>
            <a:pPr lvl="1"/>
            <a:r>
              <a:rPr lang="en-IN" sz="1500" dirty="0"/>
              <a:t>GPT-2 or </a:t>
            </a:r>
            <a:r>
              <a:rPr lang="en-IN" sz="1500" dirty="0" err="1"/>
              <a:t>DialoGPT</a:t>
            </a:r>
            <a:r>
              <a:rPr lang="en-IN" sz="1500" dirty="0"/>
              <a:t> for generative conversational responses.</a:t>
            </a:r>
          </a:p>
          <a:p>
            <a:pPr lvl="1"/>
            <a:r>
              <a:rPr lang="en-IN" sz="1500" dirty="0"/>
              <a:t>BERT or other sentiment analysis models for emotion detection and context awareness.</a:t>
            </a:r>
          </a:p>
          <a:p>
            <a:r>
              <a:rPr lang="en-IN" sz="1500" b="1" dirty="0">
                <a:solidFill>
                  <a:srgbClr val="FF0000"/>
                </a:solidFill>
              </a:rPr>
              <a:t>Tools and Techniques:</a:t>
            </a:r>
          </a:p>
          <a:p>
            <a:pPr lvl="1"/>
            <a:r>
              <a:rPr lang="en-IN" sz="1500" dirty="0"/>
              <a:t>Hugging Face Transformers library for model fine-tuning.</a:t>
            </a:r>
          </a:p>
          <a:p>
            <a:pPr lvl="1"/>
            <a:r>
              <a:rPr lang="en-IN" sz="1500" dirty="0"/>
              <a:t>Sentiment analysis and emotion detection for adjusting responses based on user input.</a:t>
            </a:r>
          </a:p>
          <a:p>
            <a:pPr lvl="1"/>
            <a:r>
              <a:rPr lang="en-IN" sz="1500" dirty="0"/>
              <a:t>Filtering and moderation techniques to prevent harmful responses.</a:t>
            </a:r>
          </a:p>
        </p:txBody>
      </p:sp>
    </p:spTree>
    <p:extLst>
      <p:ext uri="{BB962C8B-B14F-4D97-AF65-F5344CB8AC3E}">
        <p14:creationId xmlns:p14="http://schemas.microsoft.com/office/powerpoint/2010/main" val="299242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4312-50EF-DF08-3483-D1EE0F2A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CECEC"/>
                </a:solidFill>
                <a:effectLst/>
                <a:latin typeface="ui-sans-serif"/>
              </a:rPr>
              <a:t>Implementation &amp; Demonstration Setup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1DEB-8822-7A9B-FA4D-610AB8B2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29" y="2449116"/>
            <a:ext cx="11171468" cy="3961696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Dataset Overview: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The </a:t>
            </a:r>
            <a:r>
              <a:rPr lang="en-US" sz="1400" dirty="0" err="1"/>
              <a:t>MentalHealth</a:t>
            </a:r>
            <a:r>
              <a:rPr lang="en-US" sz="1400" dirty="0"/>
              <a:t> Dataset contains real-world questions such as "What does it mean to have a mental illness?"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Includes corresponding answers to train and validate the chatbot.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Rule-Based Chatbot: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Uses cosine similarity to match user inputs with pre-existing answers.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Provides straightforward and deterministic responses.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Retrieval-Based Chatbot: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Fetches relevant Q&amp;A pairs directly from the dataset using similarity measures.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Ensures accurate and quick responses to structured queries.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Generative-Based Chatbot: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Fine-tuned models (GPT-2, </a:t>
            </a:r>
            <a:r>
              <a:rPr lang="en-US" sz="1400" dirty="0" err="1"/>
              <a:t>DialoGPT</a:t>
            </a:r>
            <a:r>
              <a:rPr lang="en-US" sz="1400" dirty="0"/>
              <a:t>) generate empathetic and context-aware responses.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Handles more complex, open-ended user inputs.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5096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1D2-2A0A-0411-9CB5-F026DE4C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rgbClr val="ECECEC"/>
                </a:solidFill>
                <a:effectLst/>
                <a:latin typeface="ui-sans-serif"/>
              </a:rPr>
              <a:t>Live Code Demonstration :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5F95-40F5-4B87-2C01-D190FE0AC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69121" y="1470582"/>
            <a:ext cx="4880300" cy="4562572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Preview Dataset: 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/>
              <a:t>Lets look into the questions and responses.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Run Code: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/>
              <a:t>Rule-based response matching.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/>
              <a:t>Retrieval of structured Q&amp;A.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/>
              <a:t>Generative model outputs.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Outputs: </a:t>
            </a:r>
            <a:r>
              <a:rPr lang="en-US" dirty="0"/>
              <a:t>we will look into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/>
              <a:t>Example interactions showcasing empathy.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User Input: 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dirty="0"/>
              <a:t>Real-world questions from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2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32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E19A-4BFF-C269-0890-21E1D2F1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Evaluation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84AD-016C-2051-35A3-891D0B160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8548" y="2040903"/>
            <a:ext cx="4880300" cy="2295525"/>
          </a:xfrm>
        </p:spPr>
        <p:txBody>
          <a:bodyPr>
            <a:no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Metrics: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BLEU Score: </a:t>
            </a:r>
            <a:r>
              <a:rPr lang="en-US" sz="1500" dirty="0"/>
              <a:t>Measures conversational fluency against reference responses.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Perplexity: </a:t>
            </a:r>
            <a:r>
              <a:rPr lang="en-US" sz="1500" dirty="0"/>
              <a:t>Evaluates the fluency and coherence of generated responses.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Emotion Detection Accuracy: </a:t>
            </a:r>
            <a:r>
              <a:rPr lang="en-US" sz="1500" dirty="0"/>
              <a:t>Assesses how accurately the chatbot detects and responds to user emotions.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Human Evaluation:</a:t>
            </a:r>
            <a:r>
              <a:rPr lang="en-US" sz="1500" b="1" dirty="0"/>
              <a:t> </a:t>
            </a:r>
            <a:r>
              <a:rPr lang="en-US" sz="1500" dirty="0"/>
              <a:t>Collect qualitative feedback on empathy, relevance, and conversational quality from mental health professionals and users.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5201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149</TotalTime>
  <Words>539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Courier New</vt:lpstr>
      <vt:lpstr>ui-sans-serif</vt:lpstr>
      <vt:lpstr>Wingdings</vt:lpstr>
      <vt:lpstr>Wingdings 2</vt:lpstr>
      <vt:lpstr>Quotable</vt:lpstr>
      <vt:lpstr>CHATBOT FOR MENTAL HEALTH SUPPORT</vt:lpstr>
      <vt:lpstr>Project Topic : Chatbot for Mental Health Support</vt:lpstr>
      <vt:lpstr>Project Objectives</vt:lpstr>
      <vt:lpstr>Statement of Value Why this project is worth doing:</vt:lpstr>
      <vt:lpstr>Approach :</vt:lpstr>
      <vt:lpstr>Implementation &amp; Demonstration Setup :</vt:lpstr>
      <vt:lpstr>Live Code Demonstration :</vt:lpstr>
      <vt:lpstr>PowerPoint Presentation</vt:lpstr>
      <vt:lpstr>Evaluation Methodology</vt:lpstr>
      <vt:lpstr>Future Work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Krishna Turangi</dc:creator>
  <cp:lastModifiedBy>Sai Krishna Turangi</cp:lastModifiedBy>
  <cp:revision>9</cp:revision>
  <dcterms:created xsi:type="dcterms:W3CDTF">2024-11-28T23:07:11Z</dcterms:created>
  <dcterms:modified xsi:type="dcterms:W3CDTF">2024-11-29T01:37:05Z</dcterms:modified>
</cp:coreProperties>
</file>