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71" r:id="rId8"/>
    <p:sldId id="269" r:id="rId9"/>
    <p:sldId id="262" r:id="rId10"/>
    <p:sldId id="263" r:id="rId11"/>
    <p:sldId id="266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9B62A-5DAF-477B-97E4-483FE17394A2}" v="11" dt="2023-12-01T23:35:55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59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42AC0-E53D-454E-B284-759D78FEC97E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EA77DE-4B35-FD46-879B-4975F5E05F65}">
      <dgm:prSet phldrT="[Text]" custT="1"/>
      <dgm:spPr/>
      <dgm:t>
        <a:bodyPr/>
        <a:lstStyle/>
        <a:p>
          <a:r>
            <a:rPr lang="en-IN" sz="1800" dirty="0"/>
            <a:t>The Game Environment is 3x3 Grid and it is played between any two AI Agents at a time.</a:t>
          </a:r>
          <a:endParaRPr lang="en-US" sz="1800" dirty="0"/>
        </a:p>
      </dgm:t>
    </dgm:pt>
    <dgm:pt modelId="{BB26E72F-5A55-CA41-A1C1-1887E4C0A625}" type="parTrans" cxnId="{119FAE74-462F-FD4F-A4A1-767B0BE651E4}">
      <dgm:prSet/>
      <dgm:spPr/>
      <dgm:t>
        <a:bodyPr/>
        <a:lstStyle/>
        <a:p>
          <a:endParaRPr lang="en-US"/>
        </a:p>
      </dgm:t>
    </dgm:pt>
    <dgm:pt modelId="{76D94E74-6A23-174E-A58F-3A4000BA12B0}" type="sibTrans" cxnId="{119FAE74-462F-FD4F-A4A1-767B0BE651E4}">
      <dgm:prSet/>
      <dgm:spPr/>
      <dgm:t>
        <a:bodyPr/>
        <a:lstStyle/>
        <a:p>
          <a:endParaRPr lang="en-US"/>
        </a:p>
      </dgm:t>
    </dgm:pt>
    <dgm:pt modelId="{87FC1444-9584-0B46-831C-51ED4717CCA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IN" sz="1800" dirty="0"/>
            <a:t>Objective of the agent is to win the game by achieving either a horizontal or  vertical or diagonal line of all X OR all O in a grid where each agent gets to play one after the other</a:t>
          </a:r>
          <a:r>
            <a:rPr lang="en-IN" sz="1900" dirty="0"/>
            <a:t>.</a:t>
          </a:r>
          <a:endParaRPr lang="en-US" sz="1900" dirty="0"/>
        </a:p>
      </dgm:t>
    </dgm:pt>
    <dgm:pt modelId="{14084942-D8A7-B645-9184-5E583E55549D}" type="parTrans" cxnId="{3B576491-B251-0D4D-A704-532D57D5E6C2}">
      <dgm:prSet/>
      <dgm:spPr/>
      <dgm:t>
        <a:bodyPr/>
        <a:lstStyle/>
        <a:p>
          <a:endParaRPr lang="en-US"/>
        </a:p>
      </dgm:t>
    </dgm:pt>
    <dgm:pt modelId="{6186390C-95E2-674C-90D7-FE2DA6954E1B}" type="sibTrans" cxnId="{3B576491-B251-0D4D-A704-532D57D5E6C2}">
      <dgm:prSet/>
      <dgm:spPr/>
      <dgm:t>
        <a:bodyPr/>
        <a:lstStyle/>
        <a:p>
          <a:endParaRPr lang="en-US"/>
        </a:p>
      </dgm:t>
    </dgm:pt>
    <dgm:pt modelId="{A3586B8A-5BAE-2F48-B740-1E55D46593A1}">
      <dgm:prSet custT="1"/>
      <dgm:spPr/>
      <dgm:t>
        <a:bodyPr/>
        <a:lstStyle/>
        <a:p>
          <a:r>
            <a:rPr lang="en-IN" sz="1800" dirty="0">
              <a:solidFill>
                <a:schemeClr val="bg1"/>
              </a:solidFill>
            </a:rPr>
            <a:t>We have developed Tic-Tac-Toe game using Artificial Intelligence techniques. It has fully observable and deterministic environment. </a:t>
          </a:r>
          <a:endParaRPr lang="en-US" sz="1800" dirty="0">
            <a:solidFill>
              <a:schemeClr val="bg1"/>
            </a:solidFill>
          </a:endParaRPr>
        </a:p>
      </dgm:t>
    </dgm:pt>
    <dgm:pt modelId="{5D52E26B-4FF8-7C42-AF0D-239450CA6433}" type="parTrans" cxnId="{862DB90F-54F6-D84F-9E59-8D96D5310703}">
      <dgm:prSet/>
      <dgm:spPr/>
      <dgm:t>
        <a:bodyPr/>
        <a:lstStyle/>
        <a:p>
          <a:endParaRPr lang="en-US"/>
        </a:p>
      </dgm:t>
    </dgm:pt>
    <dgm:pt modelId="{D97FFF1D-28EE-0842-AC37-A79C1D646DC5}" type="sibTrans" cxnId="{862DB90F-54F6-D84F-9E59-8D96D5310703}">
      <dgm:prSet/>
      <dgm:spPr/>
      <dgm:t>
        <a:bodyPr/>
        <a:lstStyle/>
        <a:p>
          <a:endParaRPr lang="en-US"/>
        </a:p>
      </dgm:t>
    </dgm:pt>
    <dgm:pt modelId="{5A0C7723-0128-5544-815B-E2546FEFE1EA}">
      <dgm:prSet custT="1"/>
      <dgm:spPr/>
      <dgm:t>
        <a:bodyPr/>
        <a:lstStyle/>
        <a:p>
          <a:r>
            <a:rPr lang="en-IN" sz="1800" dirty="0"/>
            <a:t>Another objective is to make sure your opponent is not able to make such pattern of X OR O as it is a zero-sum game.</a:t>
          </a:r>
          <a:endParaRPr lang="en-US" sz="1800" dirty="0"/>
        </a:p>
      </dgm:t>
    </dgm:pt>
    <dgm:pt modelId="{2CCB4542-25B8-764C-80CC-654781713FBA}" type="parTrans" cxnId="{5BA343B9-B333-2942-937F-C5438B868663}">
      <dgm:prSet/>
      <dgm:spPr/>
      <dgm:t>
        <a:bodyPr/>
        <a:lstStyle/>
        <a:p>
          <a:endParaRPr lang="en-US"/>
        </a:p>
      </dgm:t>
    </dgm:pt>
    <dgm:pt modelId="{6E7819CD-574A-8748-94DF-A10D41B10C13}" type="sibTrans" cxnId="{5BA343B9-B333-2942-937F-C5438B868663}">
      <dgm:prSet/>
      <dgm:spPr/>
      <dgm:t>
        <a:bodyPr/>
        <a:lstStyle/>
        <a:p>
          <a:endParaRPr lang="en-US"/>
        </a:p>
      </dgm:t>
    </dgm:pt>
    <dgm:pt modelId="{31713BF5-113C-D940-8490-B62BF6A3D71C}">
      <dgm:prSet custT="1"/>
      <dgm:spPr/>
      <dgm:t>
        <a:bodyPr/>
        <a:lstStyle/>
        <a:p>
          <a:r>
            <a:rPr lang="en-IN" sz="1800" dirty="0"/>
            <a:t>The game ends as soon as any agent completes such a pattern or agents fill up the grid without reaching any pattern(tie between agents).</a:t>
          </a:r>
        </a:p>
      </dgm:t>
    </dgm:pt>
    <dgm:pt modelId="{BECB3925-9A35-D543-B4E1-245A82FFC71B}" type="parTrans" cxnId="{BC242ECC-F9BF-304B-AC7C-8F1062A4DE0D}">
      <dgm:prSet/>
      <dgm:spPr/>
      <dgm:t>
        <a:bodyPr/>
        <a:lstStyle/>
        <a:p>
          <a:endParaRPr lang="en-US"/>
        </a:p>
      </dgm:t>
    </dgm:pt>
    <dgm:pt modelId="{DAFC5BF9-3727-BD4E-9E21-5DE9F859C3C6}" type="sibTrans" cxnId="{BC242ECC-F9BF-304B-AC7C-8F1062A4DE0D}">
      <dgm:prSet/>
      <dgm:spPr/>
      <dgm:t>
        <a:bodyPr/>
        <a:lstStyle/>
        <a:p>
          <a:endParaRPr lang="en-US"/>
        </a:p>
      </dgm:t>
    </dgm:pt>
    <dgm:pt modelId="{C7BFE9AB-B7D2-724D-99F2-948B27804D76}" type="pres">
      <dgm:prSet presAssocID="{58642AC0-E53D-454E-B284-759D78FEC97E}" presName="Name0" presStyleCnt="0">
        <dgm:presLayoutVars>
          <dgm:chMax val="7"/>
          <dgm:chPref val="7"/>
          <dgm:dir/>
        </dgm:presLayoutVars>
      </dgm:prSet>
      <dgm:spPr/>
    </dgm:pt>
    <dgm:pt modelId="{0B0E434B-DA8A-BC42-80CA-01EF7C86BE02}" type="pres">
      <dgm:prSet presAssocID="{58642AC0-E53D-454E-B284-759D78FEC97E}" presName="Name1" presStyleCnt="0"/>
      <dgm:spPr/>
    </dgm:pt>
    <dgm:pt modelId="{F3DF2673-84DC-FC43-9F4A-09571F27266C}" type="pres">
      <dgm:prSet presAssocID="{58642AC0-E53D-454E-B284-759D78FEC97E}" presName="cycle" presStyleCnt="0"/>
      <dgm:spPr/>
    </dgm:pt>
    <dgm:pt modelId="{1158B8E9-1B15-D04F-B90D-FE6CC09BC0B7}" type="pres">
      <dgm:prSet presAssocID="{58642AC0-E53D-454E-B284-759D78FEC97E}" presName="srcNode" presStyleLbl="node1" presStyleIdx="0" presStyleCnt="5"/>
      <dgm:spPr/>
    </dgm:pt>
    <dgm:pt modelId="{C68448D4-D518-C343-92CD-D5880E5D35D3}" type="pres">
      <dgm:prSet presAssocID="{58642AC0-E53D-454E-B284-759D78FEC97E}" presName="conn" presStyleLbl="parChTrans1D2" presStyleIdx="0" presStyleCnt="1"/>
      <dgm:spPr/>
    </dgm:pt>
    <dgm:pt modelId="{5867A486-0BED-564A-B4FB-0F88EC410D91}" type="pres">
      <dgm:prSet presAssocID="{58642AC0-E53D-454E-B284-759D78FEC97E}" presName="extraNode" presStyleLbl="node1" presStyleIdx="0" presStyleCnt="5"/>
      <dgm:spPr/>
    </dgm:pt>
    <dgm:pt modelId="{3369A572-A714-BF44-8EA0-B74C51DCDEEA}" type="pres">
      <dgm:prSet presAssocID="{58642AC0-E53D-454E-B284-759D78FEC97E}" presName="dstNode" presStyleLbl="node1" presStyleIdx="0" presStyleCnt="5"/>
      <dgm:spPr/>
    </dgm:pt>
    <dgm:pt modelId="{20C24D83-54BA-9C40-8BC8-77EA59DA2570}" type="pres">
      <dgm:prSet presAssocID="{A3586B8A-5BAE-2F48-B740-1E55D46593A1}" presName="text_1" presStyleLbl="node1" presStyleIdx="0" presStyleCnt="5">
        <dgm:presLayoutVars>
          <dgm:bulletEnabled val="1"/>
        </dgm:presLayoutVars>
      </dgm:prSet>
      <dgm:spPr/>
    </dgm:pt>
    <dgm:pt modelId="{A3B590C4-4D5A-6F40-9451-B0BB904ED19E}" type="pres">
      <dgm:prSet presAssocID="{A3586B8A-5BAE-2F48-B740-1E55D46593A1}" presName="accent_1" presStyleCnt="0"/>
      <dgm:spPr/>
    </dgm:pt>
    <dgm:pt modelId="{E1364C79-AE5F-984C-A9F4-2A7F17426539}" type="pres">
      <dgm:prSet presAssocID="{A3586B8A-5BAE-2F48-B740-1E55D46593A1}" presName="accentRepeatNode" presStyleLbl="solidFgAcc1" presStyleIdx="0" presStyleCnt="5"/>
      <dgm:spPr/>
    </dgm:pt>
    <dgm:pt modelId="{E6A93443-BD4D-8C41-9D48-C13398CDC88C}" type="pres">
      <dgm:prSet presAssocID="{8AEA77DE-4B35-FD46-879B-4975F5E05F65}" presName="text_2" presStyleLbl="node1" presStyleIdx="1" presStyleCnt="5">
        <dgm:presLayoutVars>
          <dgm:bulletEnabled val="1"/>
        </dgm:presLayoutVars>
      </dgm:prSet>
      <dgm:spPr/>
    </dgm:pt>
    <dgm:pt modelId="{89F262FB-F6C0-B04D-9551-F428FAC3009F}" type="pres">
      <dgm:prSet presAssocID="{8AEA77DE-4B35-FD46-879B-4975F5E05F65}" presName="accent_2" presStyleCnt="0"/>
      <dgm:spPr/>
    </dgm:pt>
    <dgm:pt modelId="{01B150D7-9E61-9945-BFAE-1CABE66BF40E}" type="pres">
      <dgm:prSet presAssocID="{8AEA77DE-4B35-FD46-879B-4975F5E05F65}" presName="accentRepeatNode" presStyleLbl="solidFgAcc1" presStyleIdx="1" presStyleCnt="5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B5666520-E112-644F-91BE-317C33C74B03}" type="pres">
      <dgm:prSet presAssocID="{87FC1444-9584-0B46-831C-51ED4717CCA2}" presName="text_3" presStyleLbl="node1" presStyleIdx="2" presStyleCnt="5">
        <dgm:presLayoutVars>
          <dgm:bulletEnabled val="1"/>
        </dgm:presLayoutVars>
      </dgm:prSet>
      <dgm:spPr/>
    </dgm:pt>
    <dgm:pt modelId="{CDA8AE56-D102-DD43-A00D-BB7BE65535BB}" type="pres">
      <dgm:prSet presAssocID="{87FC1444-9584-0B46-831C-51ED4717CCA2}" presName="accent_3" presStyleCnt="0"/>
      <dgm:spPr/>
    </dgm:pt>
    <dgm:pt modelId="{CDA830A6-F4E9-3C40-A8D3-C83DA019BD28}" type="pres">
      <dgm:prSet presAssocID="{87FC1444-9584-0B46-831C-51ED4717CCA2}" presName="accentRepeatNode" presStyleLbl="solidFgAcc1" presStyleIdx="2" presStyleCnt="5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D268D84E-0940-2E4A-96B0-63BFF66571EA}" type="pres">
      <dgm:prSet presAssocID="{5A0C7723-0128-5544-815B-E2546FEFE1EA}" presName="text_4" presStyleLbl="node1" presStyleIdx="3" presStyleCnt="5">
        <dgm:presLayoutVars>
          <dgm:bulletEnabled val="1"/>
        </dgm:presLayoutVars>
      </dgm:prSet>
      <dgm:spPr/>
    </dgm:pt>
    <dgm:pt modelId="{920B8665-8FEA-0E49-BE5D-364A23ECC1BB}" type="pres">
      <dgm:prSet presAssocID="{5A0C7723-0128-5544-815B-E2546FEFE1EA}" presName="accent_4" presStyleCnt="0"/>
      <dgm:spPr/>
    </dgm:pt>
    <dgm:pt modelId="{ACC24DE1-E376-794D-AE28-BF5F529D3AD8}" type="pres">
      <dgm:prSet presAssocID="{5A0C7723-0128-5544-815B-E2546FEFE1EA}" presName="accentRepeatNode" presStyleLbl="solidFgAcc1" presStyleIdx="3" presStyleCnt="5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EDE2DCCE-CF92-A24E-B8CD-932F635124B4}" type="pres">
      <dgm:prSet presAssocID="{31713BF5-113C-D940-8490-B62BF6A3D71C}" presName="text_5" presStyleLbl="node1" presStyleIdx="4" presStyleCnt="5">
        <dgm:presLayoutVars>
          <dgm:bulletEnabled val="1"/>
        </dgm:presLayoutVars>
      </dgm:prSet>
      <dgm:spPr/>
    </dgm:pt>
    <dgm:pt modelId="{6A9008AA-D4FB-C340-B800-EF063B718F95}" type="pres">
      <dgm:prSet presAssocID="{31713BF5-113C-D940-8490-B62BF6A3D71C}" presName="accent_5" presStyleCnt="0"/>
      <dgm:spPr/>
    </dgm:pt>
    <dgm:pt modelId="{6350360D-1B6B-6040-82FD-DDE71FE39A91}" type="pres">
      <dgm:prSet presAssocID="{31713BF5-113C-D940-8490-B62BF6A3D71C}" presName="accentRepeatNode" presStyleLbl="solidFgAcc1" presStyleIdx="4" presStyleCnt="5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</dgm:ptLst>
  <dgm:cxnLst>
    <dgm:cxn modelId="{862DB90F-54F6-D84F-9E59-8D96D5310703}" srcId="{58642AC0-E53D-454E-B284-759D78FEC97E}" destId="{A3586B8A-5BAE-2F48-B740-1E55D46593A1}" srcOrd="0" destOrd="0" parTransId="{5D52E26B-4FF8-7C42-AF0D-239450CA6433}" sibTransId="{D97FFF1D-28EE-0842-AC37-A79C1D646DC5}"/>
    <dgm:cxn modelId="{D5090B21-3DCC-3E4F-9B1D-8A1ECB5BE498}" type="presOf" srcId="{58642AC0-E53D-454E-B284-759D78FEC97E}" destId="{C7BFE9AB-B7D2-724D-99F2-948B27804D76}" srcOrd="0" destOrd="0" presId="urn:microsoft.com/office/officeart/2008/layout/VerticalCurvedList"/>
    <dgm:cxn modelId="{119FAE74-462F-FD4F-A4A1-767B0BE651E4}" srcId="{58642AC0-E53D-454E-B284-759D78FEC97E}" destId="{8AEA77DE-4B35-FD46-879B-4975F5E05F65}" srcOrd="1" destOrd="0" parTransId="{BB26E72F-5A55-CA41-A1C1-1887E4C0A625}" sibTransId="{76D94E74-6A23-174E-A58F-3A4000BA12B0}"/>
    <dgm:cxn modelId="{3B576491-B251-0D4D-A704-532D57D5E6C2}" srcId="{58642AC0-E53D-454E-B284-759D78FEC97E}" destId="{87FC1444-9584-0B46-831C-51ED4717CCA2}" srcOrd="2" destOrd="0" parTransId="{14084942-D8A7-B645-9184-5E583E55549D}" sibTransId="{6186390C-95E2-674C-90D7-FE2DA6954E1B}"/>
    <dgm:cxn modelId="{B063F2B1-8746-5E43-BB08-DCC23B6F0AF2}" type="presOf" srcId="{31713BF5-113C-D940-8490-B62BF6A3D71C}" destId="{EDE2DCCE-CF92-A24E-B8CD-932F635124B4}" srcOrd="0" destOrd="0" presId="urn:microsoft.com/office/officeart/2008/layout/VerticalCurvedList"/>
    <dgm:cxn modelId="{6D53B1B6-DC85-0B40-A747-FEEA1B1F6E42}" type="presOf" srcId="{5A0C7723-0128-5544-815B-E2546FEFE1EA}" destId="{D268D84E-0940-2E4A-96B0-63BFF66571EA}" srcOrd="0" destOrd="0" presId="urn:microsoft.com/office/officeart/2008/layout/VerticalCurvedList"/>
    <dgm:cxn modelId="{5BA343B9-B333-2942-937F-C5438B868663}" srcId="{58642AC0-E53D-454E-B284-759D78FEC97E}" destId="{5A0C7723-0128-5544-815B-E2546FEFE1EA}" srcOrd="3" destOrd="0" parTransId="{2CCB4542-25B8-764C-80CC-654781713FBA}" sibTransId="{6E7819CD-574A-8748-94DF-A10D41B10C13}"/>
    <dgm:cxn modelId="{3BC125BB-0504-BC49-B76B-73EF1171DB22}" type="presOf" srcId="{A3586B8A-5BAE-2F48-B740-1E55D46593A1}" destId="{20C24D83-54BA-9C40-8BC8-77EA59DA2570}" srcOrd="0" destOrd="0" presId="urn:microsoft.com/office/officeart/2008/layout/VerticalCurvedList"/>
    <dgm:cxn modelId="{BC242ECC-F9BF-304B-AC7C-8F1062A4DE0D}" srcId="{58642AC0-E53D-454E-B284-759D78FEC97E}" destId="{31713BF5-113C-D940-8490-B62BF6A3D71C}" srcOrd="4" destOrd="0" parTransId="{BECB3925-9A35-D543-B4E1-245A82FFC71B}" sibTransId="{DAFC5BF9-3727-BD4E-9E21-5DE9F859C3C6}"/>
    <dgm:cxn modelId="{54116CD0-2CAD-3847-84F1-6D8C3184A976}" type="presOf" srcId="{8AEA77DE-4B35-FD46-879B-4975F5E05F65}" destId="{E6A93443-BD4D-8C41-9D48-C13398CDC88C}" srcOrd="0" destOrd="0" presId="urn:microsoft.com/office/officeart/2008/layout/VerticalCurvedList"/>
    <dgm:cxn modelId="{B309EED0-649B-A24A-9DAF-37EE0B4A9BC9}" type="presOf" srcId="{D97FFF1D-28EE-0842-AC37-A79C1D646DC5}" destId="{C68448D4-D518-C343-92CD-D5880E5D35D3}" srcOrd="0" destOrd="0" presId="urn:microsoft.com/office/officeart/2008/layout/VerticalCurvedList"/>
    <dgm:cxn modelId="{40D670DE-FD58-2342-9728-4B2CFC98B674}" type="presOf" srcId="{87FC1444-9584-0B46-831C-51ED4717CCA2}" destId="{B5666520-E112-644F-91BE-317C33C74B03}" srcOrd="0" destOrd="0" presId="urn:microsoft.com/office/officeart/2008/layout/VerticalCurvedList"/>
    <dgm:cxn modelId="{855DE316-48CE-6E49-98B8-5053BC07A235}" type="presParOf" srcId="{C7BFE9AB-B7D2-724D-99F2-948B27804D76}" destId="{0B0E434B-DA8A-BC42-80CA-01EF7C86BE02}" srcOrd="0" destOrd="0" presId="urn:microsoft.com/office/officeart/2008/layout/VerticalCurvedList"/>
    <dgm:cxn modelId="{FAB09487-9589-D34D-9598-6769B81B79D5}" type="presParOf" srcId="{0B0E434B-DA8A-BC42-80CA-01EF7C86BE02}" destId="{F3DF2673-84DC-FC43-9F4A-09571F27266C}" srcOrd="0" destOrd="0" presId="urn:microsoft.com/office/officeart/2008/layout/VerticalCurvedList"/>
    <dgm:cxn modelId="{DA774376-0C14-1042-97A7-65398EC1A71B}" type="presParOf" srcId="{F3DF2673-84DC-FC43-9F4A-09571F27266C}" destId="{1158B8E9-1B15-D04F-B90D-FE6CC09BC0B7}" srcOrd="0" destOrd="0" presId="urn:microsoft.com/office/officeart/2008/layout/VerticalCurvedList"/>
    <dgm:cxn modelId="{7BA3C20E-507B-F047-88DE-ED3E06BE3816}" type="presParOf" srcId="{F3DF2673-84DC-FC43-9F4A-09571F27266C}" destId="{C68448D4-D518-C343-92CD-D5880E5D35D3}" srcOrd="1" destOrd="0" presId="urn:microsoft.com/office/officeart/2008/layout/VerticalCurvedList"/>
    <dgm:cxn modelId="{4F435494-C5AE-8A4B-B7D0-7C5B14F83576}" type="presParOf" srcId="{F3DF2673-84DC-FC43-9F4A-09571F27266C}" destId="{5867A486-0BED-564A-B4FB-0F88EC410D91}" srcOrd="2" destOrd="0" presId="urn:microsoft.com/office/officeart/2008/layout/VerticalCurvedList"/>
    <dgm:cxn modelId="{3AD98B61-CE99-DB4D-B179-17EA2126260A}" type="presParOf" srcId="{F3DF2673-84DC-FC43-9F4A-09571F27266C}" destId="{3369A572-A714-BF44-8EA0-B74C51DCDEEA}" srcOrd="3" destOrd="0" presId="urn:microsoft.com/office/officeart/2008/layout/VerticalCurvedList"/>
    <dgm:cxn modelId="{CC9E749F-94A2-D042-8723-E37553334D65}" type="presParOf" srcId="{0B0E434B-DA8A-BC42-80CA-01EF7C86BE02}" destId="{20C24D83-54BA-9C40-8BC8-77EA59DA2570}" srcOrd="1" destOrd="0" presId="urn:microsoft.com/office/officeart/2008/layout/VerticalCurvedList"/>
    <dgm:cxn modelId="{E76DA349-E572-5645-8525-E95BFBE4A355}" type="presParOf" srcId="{0B0E434B-DA8A-BC42-80CA-01EF7C86BE02}" destId="{A3B590C4-4D5A-6F40-9451-B0BB904ED19E}" srcOrd="2" destOrd="0" presId="urn:microsoft.com/office/officeart/2008/layout/VerticalCurvedList"/>
    <dgm:cxn modelId="{9FCEF83F-4890-A74A-8B26-FA2966857B60}" type="presParOf" srcId="{A3B590C4-4D5A-6F40-9451-B0BB904ED19E}" destId="{E1364C79-AE5F-984C-A9F4-2A7F17426539}" srcOrd="0" destOrd="0" presId="urn:microsoft.com/office/officeart/2008/layout/VerticalCurvedList"/>
    <dgm:cxn modelId="{FB8AE97B-61EE-B94B-AFCD-69165B4DF0AA}" type="presParOf" srcId="{0B0E434B-DA8A-BC42-80CA-01EF7C86BE02}" destId="{E6A93443-BD4D-8C41-9D48-C13398CDC88C}" srcOrd="3" destOrd="0" presId="urn:microsoft.com/office/officeart/2008/layout/VerticalCurvedList"/>
    <dgm:cxn modelId="{2B83AD76-EA85-2140-B53E-1F60A539EA65}" type="presParOf" srcId="{0B0E434B-DA8A-BC42-80CA-01EF7C86BE02}" destId="{89F262FB-F6C0-B04D-9551-F428FAC3009F}" srcOrd="4" destOrd="0" presId="urn:microsoft.com/office/officeart/2008/layout/VerticalCurvedList"/>
    <dgm:cxn modelId="{395602F0-F837-7249-8BB9-80A934E31D43}" type="presParOf" srcId="{89F262FB-F6C0-B04D-9551-F428FAC3009F}" destId="{01B150D7-9E61-9945-BFAE-1CABE66BF40E}" srcOrd="0" destOrd="0" presId="urn:microsoft.com/office/officeart/2008/layout/VerticalCurvedList"/>
    <dgm:cxn modelId="{CF7D6803-EFB7-C94A-A9DA-E4555B125BE4}" type="presParOf" srcId="{0B0E434B-DA8A-BC42-80CA-01EF7C86BE02}" destId="{B5666520-E112-644F-91BE-317C33C74B03}" srcOrd="5" destOrd="0" presId="urn:microsoft.com/office/officeart/2008/layout/VerticalCurvedList"/>
    <dgm:cxn modelId="{5151D972-7FB9-054F-A1EF-DD192AE01DAF}" type="presParOf" srcId="{0B0E434B-DA8A-BC42-80CA-01EF7C86BE02}" destId="{CDA8AE56-D102-DD43-A00D-BB7BE65535BB}" srcOrd="6" destOrd="0" presId="urn:microsoft.com/office/officeart/2008/layout/VerticalCurvedList"/>
    <dgm:cxn modelId="{F0097300-B930-AA4A-A86B-D4E591F97A36}" type="presParOf" srcId="{CDA8AE56-D102-DD43-A00D-BB7BE65535BB}" destId="{CDA830A6-F4E9-3C40-A8D3-C83DA019BD28}" srcOrd="0" destOrd="0" presId="urn:microsoft.com/office/officeart/2008/layout/VerticalCurvedList"/>
    <dgm:cxn modelId="{8F578D44-6117-364E-B740-2744C09776B7}" type="presParOf" srcId="{0B0E434B-DA8A-BC42-80CA-01EF7C86BE02}" destId="{D268D84E-0940-2E4A-96B0-63BFF66571EA}" srcOrd="7" destOrd="0" presId="urn:microsoft.com/office/officeart/2008/layout/VerticalCurvedList"/>
    <dgm:cxn modelId="{C4AC65BA-D8CA-044A-8354-58C7E0BD7D34}" type="presParOf" srcId="{0B0E434B-DA8A-BC42-80CA-01EF7C86BE02}" destId="{920B8665-8FEA-0E49-BE5D-364A23ECC1BB}" srcOrd="8" destOrd="0" presId="urn:microsoft.com/office/officeart/2008/layout/VerticalCurvedList"/>
    <dgm:cxn modelId="{F30C6D28-3B28-C344-BC14-0DBCF0C1ECDD}" type="presParOf" srcId="{920B8665-8FEA-0E49-BE5D-364A23ECC1BB}" destId="{ACC24DE1-E376-794D-AE28-BF5F529D3AD8}" srcOrd="0" destOrd="0" presId="urn:microsoft.com/office/officeart/2008/layout/VerticalCurvedList"/>
    <dgm:cxn modelId="{4FB0A233-FFC4-6B43-9269-56F83B603D71}" type="presParOf" srcId="{0B0E434B-DA8A-BC42-80CA-01EF7C86BE02}" destId="{EDE2DCCE-CF92-A24E-B8CD-932F635124B4}" srcOrd="9" destOrd="0" presId="urn:microsoft.com/office/officeart/2008/layout/VerticalCurvedList"/>
    <dgm:cxn modelId="{0580E432-6ECE-DF4E-A563-6E1258568718}" type="presParOf" srcId="{0B0E434B-DA8A-BC42-80CA-01EF7C86BE02}" destId="{6A9008AA-D4FB-C340-B800-EF063B718F95}" srcOrd="10" destOrd="0" presId="urn:microsoft.com/office/officeart/2008/layout/VerticalCurvedList"/>
    <dgm:cxn modelId="{D69AF589-417D-5640-B478-D25B89E2DF1E}" type="presParOf" srcId="{6A9008AA-D4FB-C340-B800-EF063B718F95}" destId="{6350360D-1B6B-6040-82FD-DDE71FE39A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642AC0-E53D-454E-B284-759D78FEC97E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FC1444-9584-0B46-831C-51ED4717CCA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IN" sz="1800" dirty="0"/>
            <a:t>The user can select which 2 agents to play in a Tic-Tac-Toe tournament against each other.</a:t>
          </a:r>
          <a:endParaRPr lang="en-US" sz="1800" dirty="0"/>
        </a:p>
      </dgm:t>
    </dgm:pt>
    <dgm:pt modelId="{14084942-D8A7-B645-9184-5E583E55549D}" type="parTrans" cxnId="{3B576491-B251-0D4D-A704-532D57D5E6C2}">
      <dgm:prSet/>
      <dgm:spPr/>
      <dgm:t>
        <a:bodyPr/>
        <a:lstStyle/>
        <a:p>
          <a:endParaRPr lang="en-US"/>
        </a:p>
      </dgm:t>
    </dgm:pt>
    <dgm:pt modelId="{6186390C-95E2-674C-90D7-FE2DA6954E1B}" type="sibTrans" cxnId="{3B576491-B251-0D4D-A704-532D57D5E6C2}">
      <dgm:prSet/>
      <dgm:spPr/>
      <dgm:t>
        <a:bodyPr/>
        <a:lstStyle/>
        <a:p>
          <a:endParaRPr lang="en-US"/>
        </a:p>
      </dgm:t>
    </dgm:pt>
    <dgm:pt modelId="{A3586B8A-5BAE-2F48-B740-1E55D46593A1}">
      <dgm:prSet custT="1"/>
      <dgm:spPr/>
      <dgm:t>
        <a:bodyPr/>
        <a:lstStyle/>
        <a:p>
          <a:r>
            <a:rPr lang="en-IN" sz="1800" dirty="0"/>
            <a:t>All AI agents involved in the game will be designed by different adversarial search algorithms or Reinforcement learning algorithm of AI.</a:t>
          </a:r>
          <a:endParaRPr lang="en-US" sz="1800" dirty="0">
            <a:solidFill>
              <a:schemeClr val="bg1"/>
            </a:solidFill>
          </a:endParaRPr>
        </a:p>
      </dgm:t>
    </dgm:pt>
    <dgm:pt modelId="{5D52E26B-4FF8-7C42-AF0D-239450CA6433}" type="parTrans" cxnId="{862DB90F-54F6-D84F-9E59-8D96D5310703}">
      <dgm:prSet/>
      <dgm:spPr/>
      <dgm:t>
        <a:bodyPr/>
        <a:lstStyle/>
        <a:p>
          <a:endParaRPr lang="en-US"/>
        </a:p>
      </dgm:t>
    </dgm:pt>
    <dgm:pt modelId="{D97FFF1D-28EE-0842-AC37-A79C1D646DC5}" type="sibTrans" cxnId="{862DB90F-54F6-D84F-9E59-8D96D5310703}">
      <dgm:prSet/>
      <dgm:spPr/>
      <dgm:t>
        <a:bodyPr/>
        <a:lstStyle/>
        <a:p>
          <a:endParaRPr lang="en-US"/>
        </a:p>
      </dgm:t>
    </dgm:pt>
    <dgm:pt modelId="{5A0C7723-0128-5544-815B-E2546FEFE1EA}">
      <dgm:prSet custT="1"/>
      <dgm:spPr/>
      <dgm:t>
        <a:bodyPr/>
        <a:lstStyle/>
        <a:p>
          <a:r>
            <a:rPr lang="en-IN" sz="1800" dirty="0"/>
            <a:t>Game will be based on the logic implemented for agents and the result of the game will be either of the following:</a:t>
          </a:r>
        </a:p>
      </dgm:t>
    </dgm:pt>
    <dgm:pt modelId="{2CCB4542-25B8-764C-80CC-654781713FBA}" type="parTrans" cxnId="{5BA343B9-B333-2942-937F-C5438B868663}">
      <dgm:prSet/>
      <dgm:spPr/>
      <dgm:t>
        <a:bodyPr/>
        <a:lstStyle/>
        <a:p>
          <a:endParaRPr lang="en-US"/>
        </a:p>
      </dgm:t>
    </dgm:pt>
    <dgm:pt modelId="{6E7819CD-574A-8748-94DF-A10D41B10C13}" type="sibTrans" cxnId="{5BA343B9-B333-2942-937F-C5438B868663}">
      <dgm:prSet/>
      <dgm:spPr/>
      <dgm:t>
        <a:bodyPr/>
        <a:lstStyle/>
        <a:p>
          <a:endParaRPr lang="en-US"/>
        </a:p>
      </dgm:t>
    </dgm:pt>
    <dgm:pt modelId="{C7BFE9AB-B7D2-724D-99F2-948B27804D76}" type="pres">
      <dgm:prSet presAssocID="{58642AC0-E53D-454E-B284-759D78FEC97E}" presName="Name0" presStyleCnt="0">
        <dgm:presLayoutVars>
          <dgm:chMax val="7"/>
          <dgm:chPref val="7"/>
          <dgm:dir/>
        </dgm:presLayoutVars>
      </dgm:prSet>
      <dgm:spPr/>
    </dgm:pt>
    <dgm:pt modelId="{0B0E434B-DA8A-BC42-80CA-01EF7C86BE02}" type="pres">
      <dgm:prSet presAssocID="{58642AC0-E53D-454E-B284-759D78FEC97E}" presName="Name1" presStyleCnt="0"/>
      <dgm:spPr/>
    </dgm:pt>
    <dgm:pt modelId="{F3DF2673-84DC-FC43-9F4A-09571F27266C}" type="pres">
      <dgm:prSet presAssocID="{58642AC0-E53D-454E-B284-759D78FEC97E}" presName="cycle" presStyleCnt="0"/>
      <dgm:spPr/>
    </dgm:pt>
    <dgm:pt modelId="{1158B8E9-1B15-D04F-B90D-FE6CC09BC0B7}" type="pres">
      <dgm:prSet presAssocID="{58642AC0-E53D-454E-B284-759D78FEC97E}" presName="srcNode" presStyleLbl="node1" presStyleIdx="0" presStyleCnt="3"/>
      <dgm:spPr/>
    </dgm:pt>
    <dgm:pt modelId="{C68448D4-D518-C343-92CD-D5880E5D35D3}" type="pres">
      <dgm:prSet presAssocID="{58642AC0-E53D-454E-B284-759D78FEC97E}" presName="conn" presStyleLbl="parChTrans1D2" presStyleIdx="0" presStyleCnt="1"/>
      <dgm:spPr/>
    </dgm:pt>
    <dgm:pt modelId="{5867A486-0BED-564A-B4FB-0F88EC410D91}" type="pres">
      <dgm:prSet presAssocID="{58642AC0-E53D-454E-B284-759D78FEC97E}" presName="extraNode" presStyleLbl="node1" presStyleIdx="0" presStyleCnt="3"/>
      <dgm:spPr/>
    </dgm:pt>
    <dgm:pt modelId="{3369A572-A714-BF44-8EA0-B74C51DCDEEA}" type="pres">
      <dgm:prSet presAssocID="{58642AC0-E53D-454E-B284-759D78FEC97E}" presName="dstNode" presStyleLbl="node1" presStyleIdx="0" presStyleCnt="3"/>
      <dgm:spPr/>
    </dgm:pt>
    <dgm:pt modelId="{20C24D83-54BA-9C40-8BC8-77EA59DA2570}" type="pres">
      <dgm:prSet presAssocID="{A3586B8A-5BAE-2F48-B740-1E55D46593A1}" presName="text_1" presStyleLbl="node1" presStyleIdx="0" presStyleCnt="3">
        <dgm:presLayoutVars>
          <dgm:bulletEnabled val="1"/>
        </dgm:presLayoutVars>
      </dgm:prSet>
      <dgm:spPr/>
    </dgm:pt>
    <dgm:pt modelId="{A3B590C4-4D5A-6F40-9451-B0BB904ED19E}" type="pres">
      <dgm:prSet presAssocID="{A3586B8A-5BAE-2F48-B740-1E55D46593A1}" presName="accent_1" presStyleCnt="0"/>
      <dgm:spPr/>
    </dgm:pt>
    <dgm:pt modelId="{E1364C79-AE5F-984C-A9F4-2A7F17426539}" type="pres">
      <dgm:prSet presAssocID="{A3586B8A-5BAE-2F48-B740-1E55D46593A1}" presName="accentRepeatNode" presStyleLbl="solidFgAcc1" presStyleIdx="0" presStyleCnt="3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86926603-5E31-4C49-9780-41880DE687C2}" type="pres">
      <dgm:prSet presAssocID="{87FC1444-9584-0B46-831C-51ED4717CCA2}" presName="text_2" presStyleLbl="node1" presStyleIdx="1" presStyleCnt="3">
        <dgm:presLayoutVars>
          <dgm:bulletEnabled val="1"/>
        </dgm:presLayoutVars>
      </dgm:prSet>
      <dgm:spPr/>
    </dgm:pt>
    <dgm:pt modelId="{157E57C3-78CE-364D-9A9C-55B0AFFBEF1D}" type="pres">
      <dgm:prSet presAssocID="{87FC1444-9584-0B46-831C-51ED4717CCA2}" presName="accent_2" presStyleCnt="0"/>
      <dgm:spPr/>
    </dgm:pt>
    <dgm:pt modelId="{CDA830A6-F4E9-3C40-A8D3-C83DA019BD28}" type="pres">
      <dgm:prSet presAssocID="{87FC1444-9584-0B46-831C-51ED4717CCA2}" presName="accentRepeatNode" presStyleLbl="solidFgAcc1" presStyleIdx="1" presStyleCnt="3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5C48A54-CA41-924E-9607-ACC39CA4B743}" type="pres">
      <dgm:prSet presAssocID="{5A0C7723-0128-5544-815B-E2546FEFE1EA}" presName="text_3" presStyleLbl="node1" presStyleIdx="2" presStyleCnt="3">
        <dgm:presLayoutVars>
          <dgm:bulletEnabled val="1"/>
        </dgm:presLayoutVars>
      </dgm:prSet>
      <dgm:spPr/>
    </dgm:pt>
    <dgm:pt modelId="{A6A9BB06-5CAC-B841-BAC9-DFB74A03DE73}" type="pres">
      <dgm:prSet presAssocID="{5A0C7723-0128-5544-815B-E2546FEFE1EA}" presName="accent_3" presStyleCnt="0"/>
      <dgm:spPr/>
    </dgm:pt>
    <dgm:pt modelId="{ACC24DE1-E376-794D-AE28-BF5F529D3AD8}" type="pres">
      <dgm:prSet presAssocID="{5A0C7723-0128-5544-815B-E2546FEFE1EA}" presName="accentRepeatNode" presStyleLbl="solidFgAcc1" presStyleIdx="2" presStyleCnt="3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</dgm:ptLst>
  <dgm:cxnLst>
    <dgm:cxn modelId="{862DB90F-54F6-D84F-9E59-8D96D5310703}" srcId="{58642AC0-E53D-454E-B284-759D78FEC97E}" destId="{A3586B8A-5BAE-2F48-B740-1E55D46593A1}" srcOrd="0" destOrd="0" parTransId="{5D52E26B-4FF8-7C42-AF0D-239450CA6433}" sibTransId="{D97FFF1D-28EE-0842-AC37-A79C1D646DC5}"/>
    <dgm:cxn modelId="{D5090B21-3DCC-3E4F-9B1D-8A1ECB5BE498}" type="presOf" srcId="{58642AC0-E53D-454E-B284-759D78FEC97E}" destId="{C7BFE9AB-B7D2-724D-99F2-948B27804D76}" srcOrd="0" destOrd="0" presId="urn:microsoft.com/office/officeart/2008/layout/VerticalCurvedList"/>
    <dgm:cxn modelId="{9CFCAA8A-C4D3-4146-8377-E523AF13D4DF}" type="presOf" srcId="{5A0C7723-0128-5544-815B-E2546FEFE1EA}" destId="{C5C48A54-CA41-924E-9607-ACC39CA4B743}" srcOrd="0" destOrd="0" presId="urn:microsoft.com/office/officeart/2008/layout/VerticalCurvedList"/>
    <dgm:cxn modelId="{3B576491-B251-0D4D-A704-532D57D5E6C2}" srcId="{58642AC0-E53D-454E-B284-759D78FEC97E}" destId="{87FC1444-9584-0B46-831C-51ED4717CCA2}" srcOrd="1" destOrd="0" parTransId="{14084942-D8A7-B645-9184-5E583E55549D}" sibTransId="{6186390C-95E2-674C-90D7-FE2DA6954E1B}"/>
    <dgm:cxn modelId="{1863FCB7-105C-E74F-9666-A20A9755F6A1}" type="presOf" srcId="{87FC1444-9584-0B46-831C-51ED4717CCA2}" destId="{86926603-5E31-4C49-9780-41880DE687C2}" srcOrd="0" destOrd="0" presId="urn:microsoft.com/office/officeart/2008/layout/VerticalCurvedList"/>
    <dgm:cxn modelId="{5BA343B9-B333-2942-937F-C5438B868663}" srcId="{58642AC0-E53D-454E-B284-759D78FEC97E}" destId="{5A0C7723-0128-5544-815B-E2546FEFE1EA}" srcOrd="2" destOrd="0" parTransId="{2CCB4542-25B8-764C-80CC-654781713FBA}" sibTransId="{6E7819CD-574A-8748-94DF-A10D41B10C13}"/>
    <dgm:cxn modelId="{3BC125BB-0504-BC49-B76B-73EF1171DB22}" type="presOf" srcId="{A3586B8A-5BAE-2F48-B740-1E55D46593A1}" destId="{20C24D83-54BA-9C40-8BC8-77EA59DA2570}" srcOrd="0" destOrd="0" presId="urn:microsoft.com/office/officeart/2008/layout/VerticalCurvedList"/>
    <dgm:cxn modelId="{B309EED0-649B-A24A-9DAF-37EE0B4A9BC9}" type="presOf" srcId="{D97FFF1D-28EE-0842-AC37-A79C1D646DC5}" destId="{C68448D4-D518-C343-92CD-D5880E5D35D3}" srcOrd="0" destOrd="0" presId="urn:microsoft.com/office/officeart/2008/layout/VerticalCurvedList"/>
    <dgm:cxn modelId="{855DE316-48CE-6E49-98B8-5053BC07A235}" type="presParOf" srcId="{C7BFE9AB-B7D2-724D-99F2-948B27804D76}" destId="{0B0E434B-DA8A-BC42-80CA-01EF7C86BE02}" srcOrd="0" destOrd="0" presId="urn:microsoft.com/office/officeart/2008/layout/VerticalCurvedList"/>
    <dgm:cxn modelId="{FAB09487-9589-D34D-9598-6769B81B79D5}" type="presParOf" srcId="{0B0E434B-DA8A-BC42-80CA-01EF7C86BE02}" destId="{F3DF2673-84DC-FC43-9F4A-09571F27266C}" srcOrd="0" destOrd="0" presId="urn:microsoft.com/office/officeart/2008/layout/VerticalCurvedList"/>
    <dgm:cxn modelId="{DA774376-0C14-1042-97A7-65398EC1A71B}" type="presParOf" srcId="{F3DF2673-84DC-FC43-9F4A-09571F27266C}" destId="{1158B8E9-1B15-D04F-B90D-FE6CC09BC0B7}" srcOrd="0" destOrd="0" presId="urn:microsoft.com/office/officeart/2008/layout/VerticalCurvedList"/>
    <dgm:cxn modelId="{7BA3C20E-507B-F047-88DE-ED3E06BE3816}" type="presParOf" srcId="{F3DF2673-84DC-FC43-9F4A-09571F27266C}" destId="{C68448D4-D518-C343-92CD-D5880E5D35D3}" srcOrd="1" destOrd="0" presId="urn:microsoft.com/office/officeart/2008/layout/VerticalCurvedList"/>
    <dgm:cxn modelId="{4F435494-C5AE-8A4B-B7D0-7C5B14F83576}" type="presParOf" srcId="{F3DF2673-84DC-FC43-9F4A-09571F27266C}" destId="{5867A486-0BED-564A-B4FB-0F88EC410D91}" srcOrd="2" destOrd="0" presId="urn:microsoft.com/office/officeart/2008/layout/VerticalCurvedList"/>
    <dgm:cxn modelId="{3AD98B61-CE99-DB4D-B179-17EA2126260A}" type="presParOf" srcId="{F3DF2673-84DC-FC43-9F4A-09571F27266C}" destId="{3369A572-A714-BF44-8EA0-B74C51DCDEEA}" srcOrd="3" destOrd="0" presId="urn:microsoft.com/office/officeart/2008/layout/VerticalCurvedList"/>
    <dgm:cxn modelId="{CC9E749F-94A2-D042-8723-E37553334D65}" type="presParOf" srcId="{0B0E434B-DA8A-BC42-80CA-01EF7C86BE02}" destId="{20C24D83-54BA-9C40-8BC8-77EA59DA2570}" srcOrd="1" destOrd="0" presId="urn:microsoft.com/office/officeart/2008/layout/VerticalCurvedList"/>
    <dgm:cxn modelId="{E76DA349-E572-5645-8525-E95BFBE4A355}" type="presParOf" srcId="{0B0E434B-DA8A-BC42-80CA-01EF7C86BE02}" destId="{A3B590C4-4D5A-6F40-9451-B0BB904ED19E}" srcOrd="2" destOrd="0" presId="urn:microsoft.com/office/officeart/2008/layout/VerticalCurvedList"/>
    <dgm:cxn modelId="{9FCEF83F-4890-A74A-8B26-FA2966857B60}" type="presParOf" srcId="{A3B590C4-4D5A-6F40-9451-B0BB904ED19E}" destId="{E1364C79-AE5F-984C-A9F4-2A7F17426539}" srcOrd="0" destOrd="0" presId="urn:microsoft.com/office/officeart/2008/layout/VerticalCurvedList"/>
    <dgm:cxn modelId="{046FB99B-1513-DC42-AAAC-80ECB21D3973}" type="presParOf" srcId="{0B0E434B-DA8A-BC42-80CA-01EF7C86BE02}" destId="{86926603-5E31-4C49-9780-41880DE687C2}" srcOrd="3" destOrd="0" presId="urn:microsoft.com/office/officeart/2008/layout/VerticalCurvedList"/>
    <dgm:cxn modelId="{643127A8-8F83-294D-AA3A-0162E2D502B4}" type="presParOf" srcId="{0B0E434B-DA8A-BC42-80CA-01EF7C86BE02}" destId="{157E57C3-78CE-364D-9A9C-55B0AFFBEF1D}" srcOrd="4" destOrd="0" presId="urn:microsoft.com/office/officeart/2008/layout/VerticalCurvedList"/>
    <dgm:cxn modelId="{8B1E715D-B123-0A40-B9B7-553843D4881A}" type="presParOf" srcId="{157E57C3-78CE-364D-9A9C-55B0AFFBEF1D}" destId="{CDA830A6-F4E9-3C40-A8D3-C83DA019BD28}" srcOrd="0" destOrd="0" presId="urn:microsoft.com/office/officeart/2008/layout/VerticalCurvedList"/>
    <dgm:cxn modelId="{C397D0BE-BBC8-F34F-9DF4-A8A58B7B591A}" type="presParOf" srcId="{0B0E434B-DA8A-BC42-80CA-01EF7C86BE02}" destId="{C5C48A54-CA41-924E-9607-ACC39CA4B743}" srcOrd="5" destOrd="0" presId="urn:microsoft.com/office/officeart/2008/layout/VerticalCurvedList"/>
    <dgm:cxn modelId="{693DDA81-D165-4944-B854-C3F6A831F7AC}" type="presParOf" srcId="{0B0E434B-DA8A-BC42-80CA-01EF7C86BE02}" destId="{A6A9BB06-5CAC-B841-BAC9-DFB74A03DE73}" srcOrd="6" destOrd="0" presId="urn:microsoft.com/office/officeart/2008/layout/VerticalCurvedList"/>
    <dgm:cxn modelId="{A87B8212-FC67-2043-BA28-4FBAE3BB0827}" type="presParOf" srcId="{A6A9BB06-5CAC-B841-BAC9-DFB74A03DE73}" destId="{ACC24DE1-E376-794D-AE28-BF5F529D3A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2D2C3C-2ED9-604F-A8AF-746B1F364B36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86FE41-DB68-BC44-B4D7-C587C3878C10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800" dirty="0"/>
            <a:t>Agent 1 wins against agent 2</a:t>
          </a:r>
          <a:endParaRPr lang="en-US" sz="1800" dirty="0"/>
        </a:p>
      </dgm:t>
    </dgm:pt>
    <dgm:pt modelId="{DA417B72-3336-6B46-ACE5-C665962E384C}" type="parTrans" cxnId="{8446D600-93D5-5040-964B-511AEC376FDA}">
      <dgm:prSet/>
      <dgm:spPr/>
      <dgm:t>
        <a:bodyPr/>
        <a:lstStyle/>
        <a:p>
          <a:endParaRPr lang="en-US"/>
        </a:p>
      </dgm:t>
    </dgm:pt>
    <dgm:pt modelId="{D3B4C624-0E0A-1E47-A321-7B9136B3A4D8}" type="sibTrans" cxnId="{8446D600-93D5-5040-964B-511AEC376FDA}">
      <dgm:prSet/>
      <dgm:spPr/>
      <dgm:t>
        <a:bodyPr/>
        <a:lstStyle/>
        <a:p>
          <a:endParaRPr lang="en-US"/>
        </a:p>
      </dgm:t>
    </dgm:pt>
    <dgm:pt modelId="{752A720B-DDB2-CC47-A20B-2CA0C3D3C36A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800" dirty="0"/>
            <a:t>Agent 2 wins against agent 1</a:t>
          </a:r>
          <a:endParaRPr lang="en-US" sz="1800" dirty="0"/>
        </a:p>
      </dgm:t>
    </dgm:pt>
    <dgm:pt modelId="{BAEA48B1-73CC-D64B-9507-0CF887A2A31B}" type="parTrans" cxnId="{93CC5DF2-408F-1946-9CB4-8EEF1FC898B0}">
      <dgm:prSet/>
      <dgm:spPr/>
      <dgm:t>
        <a:bodyPr/>
        <a:lstStyle/>
        <a:p>
          <a:endParaRPr lang="en-US"/>
        </a:p>
      </dgm:t>
    </dgm:pt>
    <dgm:pt modelId="{AEDBA117-3E00-154B-9CEF-338A38AA6E17}" type="sibTrans" cxnId="{93CC5DF2-408F-1946-9CB4-8EEF1FC898B0}">
      <dgm:prSet/>
      <dgm:spPr/>
      <dgm:t>
        <a:bodyPr/>
        <a:lstStyle/>
        <a:p>
          <a:endParaRPr lang="en-US"/>
        </a:p>
      </dgm:t>
    </dgm:pt>
    <dgm:pt modelId="{C82DD8DE-1D8D-8F47-A4D4-BDD3A9021EC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800" dirty="0"/>
            <a:t>Tie between 2 agents</a:t>
          </a:r>
          <a:endParaRPr lang="en-US" sz="1800" dirty="0"/>
        </a:p>
      </dgm:t>
    </dgm:pt>
    <dgm:pt modelId="{BC732FE8-3D5B-3041-B88E-0C541960F2A7}" type="parTrans" cxnId="{A725BF35-C544-6948-8597-5CA9533A9CF8}">
      <dgm:prSet/>
      <dgm:spPr/>
      <dgm:t>
        <a:bodyPr/>
        <a:lstStyle/>
        <a:p>
          <a:endParaRPr lang="en-US"/>
        </a:p>
      </dgm:t>
    </dgm:pt>
    <dgm:pt modelId="{C9A45304-99DC-FE43-BB92-27AD5ACB16DD}" type="sibTrans" cxnId="{A725BF35-C544-6948-8597-5CA9533A9CF8}">
      <dgm:prSet/>
      <dgm:spPr/>
      <dgm:t>
        <a:bodyPr/>
        <a:lstStyle/>
        <a:p>
          <a:endParaRPr lang="en-US"/>
        </a:p>
      </dgm:t>
    </dgm:pt>
    <dgm:pt modelId="{1D6A11A8-7514-D741-BD66-1687ACDFF073}" type="pres">
      <dgm:prSet presAssocID="{7F2D2C3C-2ED9-604F-A8AF-746B1F364B3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C8FC6A5-1D6C-354D-87D3-CB692E7DACF7}" type="pres">
      <dgm:prSet presAssocID="{7586FE41-DB68-BC44-B4D7-C587C3878C10}" presName="horFlow" presStyleCnt="0"/>
      <dgm:spPr/>
    </dgm:pt>
    <dgm:pt modelId="{8ED64323-BF48-4F42-967E-E16DD33C42FD}" type="pres">
      <dgm:prSet presAssocID="{7586FE41-DB68-BC44-B4D7-C587C3878C10}" presName="bigChev" presStyleLbl="node1" presStyleIdx="0" presStyleCnt="3" custScaleX="626224"/>
      <dgm:spPr/>
    </dgm:pt>
    <dgm:pt modelId="{E6348FC8-2FD4-9145-8892-3B6D9BE67C3E}" type="pres">
      <dgm:prSet presAssocID="{7586FE41-DB68-BC44-B4D7-C587C3878C10}" presName="vSp" presStyleCnt="0"/>
      <dgm:spPr/>
    </dgm:pt>
    <dgm:pt modelId="{006EF6D4-64DC-4648-A892-31BC264A3F5C}" type="pres">
      <dgm:prSet presAssocID="{752A720B-DDB2-CC47-A20B-2CA0C3D3C36A}" presName="horFlow" presStyleCnt="0"/>
      <dgm:spPr/>
    </dgm:pt>
    <dgm:pt modelId="{415C2D1C-9FA4-9A45-87D3-AD6F854B3B83}" type="pres">
      <dgm:prSet presAssocID="{752A720B-DDB2-CC47-A20B-2CA0C3D3C36A}" presName="bigChev" presStyleLbl="node1" presStyleIdx="1" presStyleCnt="3" custScaleX="632717" custScaleY="96635"/>
      <dgm:spPr/>
    </dgm:pt>
    <dgm:pt modelId="{41655332-3363-A849-9BD3-A51A6A9DC0A9}" type="pres">
      <dgm:prSet presAssocID="{752A720B-DDB2-CC47-A20B-2CA0C3D3C36A}" presName="vSp" presStyleCnt="0"/>
      <dgm:spPr/>
    </dgm:pt>
    <dgm:pt modelId="{13B36938-06F0-884E-96EE-A4C2EAF3E2F0}" type="pres">
      <dgm:prSet presAssocID="{C82DD8DE-1D8D-8F47-A4D4-BDD3A9021EC5}" presName="horFlow" presStyleCnt="0"/>
      <dgm:spPr/>
    </dgm:pt>
    <dgm:pt modelId="{7FB22045-55AB-1D4E-87BC-C015E227566A}" type="pres">
      <dgm:prSet presAssocID="{C82DD8DE-1D8D-8F47-A4D4-BDD3A9021EC5}" presName="bigChev" presStyleLbl="node1" presStyleIdx="2" presStyleCnt="3" custScaleX="626912"/>
      <dgm:spPr/>
    </dgm:pt>
  </dgm:ptLst>
  <dgm:cxnLst>
    <dgm:cxn modelId="{8446D600-93D5-5040-964B-511AEC376FDA}" srcId="{7F2D2C3C-2ED9-604F-A8AF-746B1F364B36}" destId="{7586FE41-DB68-BC44-B4D7-C587C3878C10}" srcOrd="0" destOrd="0" parTransId="{DA417B72-3336-6B46-ACE5-C665962E384C}" sibTransId="{D3B4C624-0E0A-1E47-A321-7B9136B3A4D8}"/>
    <dgm:cxn modelId="{A725BF35-C544-6948-8597-5CA9533A9CF8}" srcId="{7F2D2C3C-2ED9-604F-A8AF-746B1F364B36}" destId="{C82DD8DE-1D8D-8F47-A4D4-BDD3A9021EC5}" srcOrd="2" destOrd="0" parTransId="{BC732FE8-3D5B-3041-B88E-0C541960F2A7}" sibTransId="{C9A45304-99DC-FE43-BB92-27AD5ACB16DD}"/>
    <dgm:cxn modelId="{0E9B836B-9CF3-1A43-981A-9FA80D7F64CA}" type="presOf" srcId="{C82DD8DE-1D8D-8F47-A4D4-BDD3A9021EC5}" destId="{7FB22045-55AB-1D4E-87BC-C015E227566A}" srcOrd="0" destOrd="0" presId="urn:microsoft.com/office/officeart/2005/8/layout/lProcess3"/>
    <dgm:cxn modelId="{AD990A90-FC2D-714F-98FE-46AA4673A53C}" type="presOf" srcId="{7586FE41-DB68-BC44-B4D7-C587C3878C10}" destId="{8ED64323-BF48-4F42-967E-E16DD33C42FD}" srcOrd="0" destOrd="0" presId="urn:microsoft.com/office/officeart/2005/8/layout/lProcess3"/>
    <dgm:cxn modelId="{61E2A296-064A-3246-8802-27A001549F08}" type="presOf" srcId="{7F2D2C3C-2ED9-604F-A8AF-746B1F364B36}" destId="{1D6A11A8-7514-D741-BD66-1687ACDFF073}" srcOrd="0" destOrd="0" presId="urn:microsoft.com/office/officeart/2005/8/layout/lProcess3"/>
    <dgm:cxn modelId="{9DD4D4F1-2D19-3944-9467-90C33394BAA8}" type="presOf" srcId="{752A720B-DDB2-CC47-A20B-2CA0C3D3C36A}" destId="{415C2D1C-9FA4-9A45-87D3-AD6F854B3B83}" srcOrd="0" destOrd="0" presId="urn:microsoft.com/office/officeart/2005/8/layout/lProcess3"/>
    <dgm:cxn modelId="{93CC5DF2-408F-1946-9CB4-8EEF1FC898B0}" srcId="{7F2D2C3C-2ED9-604F-A8AF-746B1F364B36}" destId="{752A720B-DDB2-CC47-A20B-2CA0C3D3C36A}" srcOrd="1" destOrd="0" parTransId="{BAEA48B1-73CC-D64B-9507-0CF887A2A31B}" sibTransId="{AEDBA117-3E00-154B-9CEF-338A38AA6E17}"/>
    <dgm:cxn modelId="{79E852A5-E026-434E-985F-419FE80B3E7A}" type="presParOf" srcId="{1D6A11A8-7514-D741-BD66-1687ACDFF073}" destId="{9C8FC6A5-1D6C-354D-87D3-CB692E7DACF7}" srcOrd="0" destOrd="0" presId="urn:microsoft.com/office/officeart/2005/8/layout/lProcess3"/>
    <dgm:cxn modelId="{B3587787-EE52-6B46-96C3-592A25CFA9AD}" type="presParOf" srcId="{9C8FC6A5-1D6C-354D-87D3-CB692E7DACF7}" destId="{8ED64323-BF48-4F42-967E-E16DD33C42FD}" srcOrd="0" destOrd="0" presId="urn:microsoft.com/office/officeart/2005/8/layout/lProcess3"/>
    <dgm:cxn modelId="{CC371FAD-11C2-4544-B684-BFF3E4F9F465}" type="presParOf" srcId="{1D6A11A8-7514-D741-BD66-1687ACDFF073}" destId="{E6348FC8-2FD4-9145-8892-3B6D9BE67C3E}" srcOrd="1" destOrd="0" presId="urn:microsoft.com/office/officeart/2005/8/layout/lProcess3"/>
    <dgm:cxn modelId="{7147FAE4-77EE-144C-BF33-9E0426FDECB3}" type="presParOf" srcId="{1D6A11A8-7514-D741-BD66-1687ACDFF073}" destId="{006EF6D4-64DC-4648-A892-31BC264A3F5C}" srcOrd="2" destOrd="0" presId="urn:microsoft.com/office/officeart/2005/8/layout/lProcess3"/>
    <dgm:cxn modelId="{C11DCC7D-E580-D44E-A0F0-1162ECDE6298}" type="presParOf" srcId="{006EF6D4-64DC-4648-A892-31BC264A3F5C}" destId="{415C2D1C-9FA4-9A45-87D3-AD6F854B3B83}" srcOrd="0" destOrd="0" presId="urn:microsoft.com/office/officeart/2005/8/layout/lProcess3"/>
    <dgm:cxn modelId="{727E6AA3-2BC1-414A-B4B5-6E7574C7F4EB}" type="presParOf" srcId="{1D6A11A8-7514-D741-BD66-1687ACDFF073}" destId="{41655332-3363-A849-9BD3-A51A6A9DC0A9}" srcOrd="3" destOrd="0" presId="urn:microsoft.com/office/officeart/2005/8/layout/lProcess3"/>
    <dgm:cxn modelId="{E1C7AAA2-87B8-AB46-A602-1FEDC9DCAB94}" type="presParOf" srcId="{1D6A11A8-7514-D741-BD66-1687ACDFF073}" destId="{13B36938-06F0-884E-96EE-A4C2EAF3E2F0}" srcOrd="4" destOrd="0" presId="urn:microsoft.com/office/officeart/2005/8/layout/lProcess3"/>
    <dgm:cxn modelId="{5578733C-2249-C14C-B31E-0235B0F03697}" type="presParOf" srcId="{13B36938-06F0-884E-96EE-A4C2EAF3E2F0}" destId="{7FB22045-55AB-1D4E-87BC-C015E227566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2D2C3C-2ED9-604F-A8AF-746B1F364B36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86FE41-DB68-BC44-B4D7-C587C3878C10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800" dirty="0"/>
            <a:t>Agents in the Tic-Tac-Toe game are designed using following algorithms:</a:t>
          </a:r>
          <a:endParaRPr lang="en-US" sz="1800" dirty="0"/>
        </a:p>
      </dgm:t>
    </dgm:pt>
    <dgm:pt modelId="{DA417B72-3336-6B46-ACE5-C665962E384C}" type="parTrans" cxnId="{8446D600-93D5-5040-964B-511AEC376FDA}">
      <dgm:prSet/>
      <dgm:spPr/>
      <dgm:t>
        <a:bodyPr/>
        <a:lstStyle/>
        <a:p>
          <a:endParaRPr lang="en-US"/>
        </a:p>
      </dgm:t>
    </dgm:pt>
    <dgm:pt modelId="{D3B4C624-0E0A-1E47-A321-7B9136B3A4D8}" type="sibTrans" cxnId="{8446D600-93D5-5040-964B-511AEC376FDA}">
      <dgm:prSet/>
      <dgm:spPr/>
      <dgm:t>
        <a:bodyPr/>
        <a:lstStyle/>
        <a:p>
          <a:endParaRPr lang="en-US"/>
        </a:p>
      </dgm:t>
    </dgm:pt>
    <dgm:pt modelId="{752A720B-DDB2-CC47-A20B-2CA0C3D3C36A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800" dirty="0"/>
            <a:t>Adversarial search Algorithms</a:t>
          </a:r>
        </a:p>
      </dgm:t>
    </dgm:pt>
    <dgm:pt modelId="{BAEA48B1-73CC-D64B-9507-0CF887A2A31B}" type="parTrans" cxnId="{93CC5DF2-408F-1946-9CB4-8EEF1FC898B0}">
      <dgm:prSet/>
      <dgm:spPr/>
      <dgm:t>
        <a:bodyPr/>
        <a:lstStyle/>
        <a:p>
          <a:endParaRPr lang="en-US"/>
        </a:p>
      </dgm:t>
    </dgm:pt>
    <dgm:pt modelId="{AEDBA117-3E00-154B-9CEF-338A38AA6E17}" type="sibTrans" cxnId="{93CC5DF2-408F-1946-9CB4-8EEF1FC898B0}">
      <dgm:prSet/>
      <dgm:spPr/>
      <dgm:t>
        <a:bodyPr/>
        <a:lstStyle/>
        <a:p>
          <a:endParaRPr lang="en-US"/>
        </a:p>
      </dgm:t>
    </dgm:pt>
    <dgm:pt modelId="{BE2337B1-DD49-914C-8B1C-3E930FC9FC71}" type="pres">
      <dgm:prSet presAssocID="{7F2D2C3C-2ED9-604F-A8AF-746B1F364B36}" presName="Name0" presStyleCnt="0">
        <dgm:presLayoutVars>
          <dgm:chMax val="7"/>
          <dgm:chPref val="7"/>
          <dgm:dir/>
        </dgm:presLayoutVars>
      </dgm:prSet>
      <dgm:spPr/>
    </dgm:pt>
    <dgm:pt modelId="{14202049-47C0-A948-8FDB-F627217A41DE}" type="pres">
      <dgm:prSet presAssocID="{7F2D2C3C-2ED9-604F-A8AF-746B1F364B36}" presName="Name1" presStyleCnt="0"/>
      <dgm:spPr/>
    </dgm:pt>
    <dgm:pt modelId="{49893FB1-9105-1A4E-9577-C805500470A4}" type="pres">
      <dgm:prSet presAssocID="{7F2D2C3C-2ED9-604F-A8AF-746B1F364B36}" presName="cycle" presStyleCnt="0"/>
      <dgm:spPr/>
    </dgm:pt>
    <dgm:pt modelId="{79E01B35-0DC6-5341-A9F8-878D12AA3ABA}" type="pres">
      <dgm:prSet presAssocID="{7F2D2C3C-2ED9-604F-A8AF-746B1F364B36}" presName="srcNode" presStyleLbl="node1" presStyleIdx="0" presStyleCnt="2"/>
      <dgm:spPr/>
    </dgm:pt>
    <dgm:pt modelId="{2AFB774C-2EE0-5F45-99F6-6DCBAEE81DA1}" type="pres">
      <dgm:prSet presAssocID="{7F2D2C3C-2ED9-604F-A8AF-746B1F364B36}" presName="conn" presStyleLbl="parChTrans1D2" presStyleIdx="0" presStyleCnt="1"/>
      <dgm:spPr/>
    </dgm:pt>
    <dgm:pt modelId="{3514C1FF-D7B4-144C-8363-249BF5FF129D}" type="pres">
      <dgm:prSet presAssocID="{7F2D2C3C-2ED9-604F-A8AF-746B1F364B36}" presName="extraNode" presStyleLbl="node1" presStyleIdx="0" presStyleCnt="2"/>
      <dgm:spPr/>
    </dgm:pt>
    <dgm:pt modelId="{867F5691-3EEC-184A-9134-261CCBA93882}" type="pres">
      <dgm:prSet presAssocID="{7F2D2C3C-2ED9-604F-A8AF-746B1F364B36}" presName="dstNode" presStyleLbl="node1" presStyleIdx="0" presStyleCnt="2"/>
      <dgm:spPr/>
    </dgm:pt>
    <dgm:pt modelId="{917F90AB-663F-3C4D-A4C9-5BFA944C6E46}" type="pres">
      <dgm:prSet presAssocID="{7586FE41-DB68-BC44-B4D7-C587C3878C10}" presName="text_1" presStyleLbl="node1" presStyleIdx="0" presStyleCnt="2">
        <dgm:presLayoutVars>
          <dgm:bulletEnabled val="1"/>
        </dgm:presLayoutVars>
      </dgm:prSet>
      <dgm:spPr/>
    </dgm:pt>
    <dgm:pt modelId="{0615C859-49FF-5342-A978-0C48C92A842D}" type="pres">
      <dgm:prSet presAssocID="{7586FE41-DB68-BC44-B4D7-C587C3878C10}" presName="accent_1" presStyleCnt="0"/>
      <dgm:spPr/>
    </dgm:pt>
    <dgm:pt modelId="{E087F75D-4311-BD46-9564-E6B14C802DBB}" type="pres">
      <dgm:prSet presAssocID="{7586FE41-DB68-BC44-B4D7-C587C3878C10}" presName="accentRepeatNode" presStyleLbl="solidFgAcc1" presStyleIdx="0" presStyleCnt="2" custLinFactNeighborX="-16704" custLinFactNeighborY="-7739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C226D0A-9365-384B-B737-C5E1051F4B39}" type="pres">
      <dgm:prSet presAssocID="{752A720B-DDB2-CC47-A20B-2CA0C3D3C36A}" presName="text_2" presStyleLbl="node1" presStyleIdx="1" presStyleCnt="2" custLinFactNeighborX="9134" custLinFactNeighborY="-928">
        <dgm:presLayoutVars>
          <dgm:bulletEnabled val="1"/>
        </dgm:presLayoutVars>
      </dgm:prSet>
      <dgm:spPr/>
    </dgm:pt>
    <dgm:pt modelId="{D72271AE-A301-484C-BFAD-7E51AAAD70C2}" type="pres">
      <dgm:prSet presAssocID="{752A720B-DDB2-CC47-A20B-2CA0C3D3C36A}" presName="accent_2" presStyleCnt="0"/>
      <dgm:spPr/>
    </dgm:pt>
    <dgm:pt modelId="{D6A8FC20-8570-4145-BB0E-C5CFF29B26EC}" type="pres">
      <dgm:prSet presAssocID="{752A720B-DDB2-CC47-A20B-2CA0C3D3C36A}" presName="accentRepeatNode" presStyleLbl="solidFgAcc1" presStyleIdx="1" presStyleCnt="2" custLinFactNeighborX="-2253" custLinFactNeighborY="7079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</dgm:ptLst>
  <dgm:cxnLst>
    <dgm:cxn modelId="{8446D600-93D5-5040-964B-511AEC376FDA}" srcId="{7F2D2C3C-2ED9-604F-A8AF-746B1F364B36}" destId="{7586FE41-DB68-BC44-B4D7-C587C3878C10}" srcOrd="0" destOrd="0" parTransId="{DA417B72-3336-6B46-ACE5-C665962E384C}" sibTransId="{D3B4C624-0E0A-1E47-A321-7B9136B3A4D8}"/>
    <dgm:cxn modelId="{9FA8F763-FBE2-3148-81F6-CBB0B52D8F26}" type="presOf" srcId="{D3B4C624-0E0A-1E47-A321-7B9136B3A4D8}" destId="{2AFB774C-2EE0-5F45-99F6-6DCBAEE81DA1}" srcOrd="0" destOrd="0" presId="urn:microsoft.com/office/officeart/2008/layout/VerticalCurvedList"/>
    <dgm:cxn modelId="{920A5A58-84D3-914B-82D3-8596ADC104F7}" type="presOf" srcId="{752A720B-DDB2-CC47-A20B-2CA0C3D3C36A}" destId="{CC226D0A-9365-384B-B737-C5E1051F4B39}" srcOrd="0" destOrd="0" presId="urn:microsoft.com/office/officeart/2008/layout/VerticalCurvedList"/>
    <dgm:cxn modelId="{BA07D8DB-5950-454B-A9E8-C52923C8E8B8}" type="presOf" srcId="{7586FE41-DB68-BC44-B4D7-C587C3878C10}" destId="{917F90AB-663F-3C4D-A4C9-5BFA944C6E46}" srcOrd="0" destOrd="0" presId="urn:microsoft.com/office/officeart/2008/layout/VerticalCurvedList"/>
    <dgm:cxn modelId="{D3851CF0-B8B9-AD4D-A30D-A8E882DA98B3}" type="presOf" srcId="{7F2D2C3C-2ED9-604F-A8AF-746B1F364B36}" destId="{BE2337B1-DD49-914C-8B1C-3E930FC9FC71}" srcOrd="0" destOrd="0" presId="urn:microsoft.com/office/officeart/2008/layout/VerticalCurvedList"/>
    <dgm:cxn modelId="{93CC5DF2-408F-1946-9CB4-8EEF1FC898B0}" srcId="{7F2D2C3C-2ED9-604F-A8AF-746B1F364B36}" destId="{752A720B-DDB2-CC47-A20B-2CA0C3D3C36A}" srcOrd="1" destOrd="0" parTransId="{BAEA48B1-73CC-D64B-9507-0CF887A2A31B}" sibTransId="{AEDBA117-3E00-154B-9CEF-338A38AA6E17}"/>
    <dgm:cxn modelId="{6483D89B-10B9-684B-9AC7-8B63749AA787}" type="presParOf" srcId="{BE2337B1-DD49-914C-8B1C-3E930FC9FC71}" destId="{14202049-47C0-A948-8FDB-F627217A41DE}" srcOrd="0" destOrd="0" presId="urn:microsoft.com/office/officeart/2008/layout/VerticalCurvedList"/>
    <dgm:cxn modelId="{7148BA12-C580-B943-9CD5-84224B2A024F}" type="presParOf" srcId="{14202049-47C0-A948-8FDB-F627217A41DE}" destId="{49893FB1-9105-1A4E-9577-C805500470A4}" srcOrd="0" destOrd="0" presId="urn:microsoft.com/office/officeart/2008/layout/VerticalCurvedList"/>
    <dgm:cxn modelId="{3CAF1F3D-EE67-B140-B507-8FDE2258E00E}" type="presParOf" srcId="{49893FB1-9105-1A4E-9577-C805500470A4}" destId="{79E01B35-0DC6-5341-A9F8-878D12AA3ABA}" srcOrd="0" destOrd="0" presId="urn:microsoft.com/office/officeart/2008/layout/VerticalCurvedList"/>
    <dgm:cxn modelId="{3802CCA5-A2F8-9C4B-9F6D-E5B8AEADFF27}" type="presParOf" srcId="{49893FB1-9105-1A4E-9577-C805500470A4}" destId="{2AFB774C-2EE0-5F45-99F6-6DCBAEE81DA1}" srcOrd="1" destOrd="0" presId="urn:microsoft.com/office/officeart/2008/layout/VerticalCurvedList"/>
    <dgm:cxn modelId="{C7A22D90-C94D-5C44-A008-E5FB75F673B7}" type="presParOf" srcId="{49893FB1-9105-1A4E-9577-C805500470A4}" destId="{3514C1FF-D7B4-144C-8363-249BF5FF129D}" srcOrd="2" destOrd="0" presId="urn:microsoft.com/office/officeart/2008/layout/VerticalCurvedList"/>
    <dgm:cxn modelId="{FC38DF26-4663-B442-A1F8-E3DB3C3F687E}" type="presParOf" srcId="{49893FB1-9105-1A4E-9577-C805500470A4}" destId="{867F5691-3EEC-184A-9134-261CCBA93882}" srcOrd="3" destOrd="0" presId="urn:microsoft.com/office/officeart/2008/layout/VerticalCurvedList"/>
    <dgm:cxn modelId="{45549703-A4BA-9544-A77E-B470CD2AA7B8}" type="presParOf" srcId="{14202049-47C0-A948-8FDB-F627217A41DE}" destId="{917F90AB-663F-3C4D-A4C9-5BFA944C6E46}" srcOrd="1" destOrd="0" presId="urn:microsoft.com/office/officeart/2008/layout/VerticalCurvedList"/>
    <dgm:cxn modelId="{60BA6B1A-F707-EE46-A6EB-076D082A539B}" type="presParOf" srcId="{14202049-47C0-A948-8FDB-F627217A41DE}" destId="{0615C859-49FF-5342-A978-0C48C92A842D}" srcOrd="2" destOrd="0" presId="urn:microsoft.com/office/officeart/2008/layout/VerticalCurvedList"/>
    <dgm:cxn modelId="{350535E6-C157-4842-8CB6-336FD5010B12}" type="presParOf" srcId="{0615C859-49FF-5342-A978-0C48C92A842D}" destId="{E087F75D-4311-BD46-9564-E6B14C802DBB}" srcOrd="0" destOrd="0" presId="urn:microsoft.com/office/officeart/2008/layout/VerticalCurvedList"/>
    <dgm:cxn modelId="{E77D8BAE-AD39-7B4B-A14D-C77859138E62}" type="presParOf" srcId="{14202049-47C0-A948-8FDB-F627217A41DE}" destId="{CC226D0A-9365-384B-B737-C5E1051F4B39}" srcOrd="3" destOrd="0" presId="urn:microsoft.com/office/officeart/2008/layout/VerticalCurvedList"/>
    <dgm:cxn modelId="{EA8DD345-E85F-8D4D-B3DB-4CA533D936FC}" type="presParOf" srcId="{14202049-47C0-A948-8FDB-F627217A41DE}" destId="{D72271AE-A301-484C-BFAD-7E51AAAD70C2}" srcOrd="4" destOrd="0" presId="urn:microsoft.com/office/officeart/2008/layout/VerticalCurvedList"/>
    <dgm:cxn modelId="{73D9043A-9104-7646-966B-F9E7B5454F95}" type="presParOf" srcId="{D72271AE-A301-484C-BFAD-7E51AAAD70C2}" destId="{D6A8FC20-8570-4145-BB0E-C5CFF29B26E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2D2C3C-2ED9-604F-A8AF-746B1F364B36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86FE41-DB68-BC44-B4D7-C587C3878C10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800" dirty="0"/>
            <a:t>Minimax algorithm using traditional approach</a:t>
          </a:r>
          <a:endParaRPr lang="en-US" sz="1800" dirty="0"/>
        </a:p>
      </dgm:t>
    </dgm:pt>
    <dgm:pt modelId="{DA417B72-3336-6B46-ACE5-C665962E384C}" type="parTrans" cxnId="{8446D600-93D5-5040-964B-511AEC376FDA}">
      <dgm:prSet/>
      <dgm:spPr/>
      <dgm:t>
        <a:bodyPr/>
        <a:lstStyle/>
        <a:p>
          <a:endParaRPr lang="en-US"/>
        </a:p>
      </dgm:t>
    </dgm:pt>
    <dgm:pt modelId="{D3B4C624-0E0A-1E47-A321-7B9136B3A4D8}" type="sibTrans" cxnId="{8446D600-93D5-5040-964B-511AEC376FDA}">
      <dgm:prSet/>
      <dgm:spPr/>
      <dgm:t>
        <a:bodyPr/>
        <a:lstStyle/>
        <a:p>
          <a:endParaRPr lang="en-US"/>
        </a:p>
      </dgm:t>
    </dgm:pt>
    <dgm:pt modelId="{752A720B-DDB2-CC47-A20B-2CA0C3D3C36A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800" dirty="0"/>
            <a:t>Minimax algorithm using alpha-beta pruning approach</a:t>
          </a:r>
          <a:endParaRPr lang="en-US" sz="1800" dirty="0"/>
        </a:p>
      </dgm:t>
    </dgm:pt>
    <dgm:pt modelId="{BAEA48B1-73CC-D64B-9507-0CF887A2A31B}" type="parTrans" cxnId="{93CC5DF2-408F-1946-9CB4-8EEF1FC898B0}">
      <dgm:prSet/>
      <dgm:spPr/>
      <dgm:t>
        <a:bodyPr/>
        <a:lstStyle/>
        <a:p>
          <a:endParaRPr lang="en-US"/>
        </a:p>
      </dgm:t>
    </dgm:pt>
    <dgm:pt modelId="{AEDBA117-3E00-154B-9CEF-338A38AA6E17}" type="sibTrans" cxnId="{93CC5DF2-408F-1946-9CB4-8EEF1FC898B0}">
      <dgm:prSet/>
      <dgm:spPr/>
      <dgm:t>
        <a:bodyPr/>
        <a:lstStyle/>
        <a:p>
          <a:endParaRPr lang="en-US"/>
        </a:p>
      </dgm:t>
    </dgm:pt>
    <dgm:pt modelId="{C82DD8DE-1D8D-8F47-A4D4-BDD3A9021EC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800" dirty="0"/>
            <a:t>Expectimax algorithm</a:t>
          </a:r>
          <a:endParaRPr lang="en-US" sz="1800" dirty="0"/>
        </a:p>
      </dgm:t>
    </dgm:pt>
    <dgm:pt modelId="{BC732FE8-3D5B-3041-B88E-0C541960F2A7}" type="parTrans" cxnId="{A725BF35-C544-6948-8597-5CA9533A9CF8}">
      <dgm:prSet/>
      <dgm:spPr/>
      <dgm:t>
        <a:bodyPr/>
        <a:lstStyle/>
        <a:p>
          <a:endParaRPr lang="en-US"/>
        </a:p>
      </dgm:t>
    </dgm:pt>
    <dgm:pt modelId="{C9A45304-99DC-FE43-BB92-27AD5ACB16DD}" type="sibTrans" cxnId="{A725BF35-C544-6948-8597-5CA9533A9CF8}">
      <dgm:prSet/>
      <dgm:spPr/>
      <dgm:t>
        <a:bodyPr/>
        <a:lstStyle/>
        <a:p>
          <a:endParaRPr lang="en-US"/>
        </a:p>
      </dgm:t>
    </dgm:pt>
    <dgm:pt modelId="{1D6A11A8-7514-D741-BD66-1687ACDFF073}" type="pres">
      <dgm:prSet presAssocID="{7F2D2C3C-2ED9-604F-A8AF-746B1F364B3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C8FC6A5-1D6C-354D-87D3-CB692E7DACF7}" type="pres">
      <dgm:prSet presAssocID="{7586FE41-DB68-BC44-B4D7-C587C3878C10}" presName="horFlow" presStyleCnt="0"/>
      <dgm:spPr/>
    </dgm:pt>
    <dgm:pt modelId="{8ED64323-BF48-4F42-967E-E16DD33C42FD}" type="pres">
      <dgm:prSet presAssocID="{7586FE41-DB68-BC44-B4D7-C587C3878C10}" presName="bigChev" presStyleLbl="node1" presStyleIdx="0" presStyleCnt="3" custScaleX="626224" custLinFactNeighborX="1149" custLinFactNeighborY="-4793"/>
      <dgm:spPr/>
    </dgm:pt>
    <dgm:pt modelId="{E6348FC8-2FD4-9145-8892-3B6D9BE67C3E}" type="pres">
      <dgm:prSet presAssocID="{7586FE41-DB68-BC44-B4D7-C587C3878C10}" presName="vSp" presStyleCnt="0"/>
      <dgm:spPr/>
    </dgm:pt>
    <dgm:pt modelId="{006EF6D4-64DC-4648-A892-31BC264A3F5C}" type="pres">
      <dgm:prSet presAssocID="{752A720B-DDB2-CC47-A20B-2CA0C3D3C36A}" presName="horFlow" presStyleCnt="0"/>
      <dgm:spPr/>
    </dgm:pt>
    <dgm:pt modelId="{415C2D1C-9FA4-9A45-87D3-AD6F854B3B83}" type="pres">
      <dgm:prSet presAssocID="{752A720B-DDB2-CC47-A20B-2CA0C3D3C36A}" presName="bigChev" presStyleLbl="node1" presStyleIdx="1" presStyleCnt="3" custScaleX="632717" custScaleY="96635"/>
      <dgm:spPr/>
    </dgm:pt>
    <dgm:pt modelId="{41655332-3363-A849-9BD3-A51A6A9DC0A9}" type="pres">
      <dgm:prSet presAssocID="{752A720B-DDB2-CC47-A20B-2CA0C3D3C36A}" presName="vSp" presStyleCnt="0"/>
      <dgm:spPr/>
    </dgm:pt>
    <dgm:pt modelId="{13B36938-06F0-884E-96EE-A4C2EAF3E2F0}" type="pres">
      <dgm:prSet presAssocID="{C82DD8DE-1D8D-8F47-A4D4-BDD3A9021EC5}" presName="horFlow" presStyleCnt="0"/>
      <dgm:spPr/>
    </dgm:pt>
    <dgm:pt modelId="{7FB22045-55AB-1D4E-87BC-C015E227566A}" type="pres">
      <dgm:prSet presAssocID="{C82DD8DE-1D8D-8F47-A4D4-BDD3A9021EC5}" presName="bigChev" presStyleLbl="node1" presStyleIdx="2" presStyleCnt="3" custScaleX="626912"/>
      <dgm:spPr/>
    </dgm:pt>
  </dgm:ptLst>
  <dgm:cxnLst>
    <dgm:cxn modelId="{8446D600-93D5-5040-964B-511AEC376FDA}" srcId="{7F2D2C3C-2ED9-604F-A8AF-746B1F364B36}" destId="{7586FE41-DB68-BC44-B4D7-C587C3878C10}" srcOrd="0" destOrd="0" parTransId="{DA417B72-3336-6B46-ACE5-C665962E384C}" sibTransId="{D3B4C624-0E0A-1E47-A321-7B9136B3A4D8}"/>
    <dgm:cxn modelId="{A725BF35-C544-6948-8597-5CA9533A9CF8}" srcId="{7F2D2C3C-2ED9-604F-A8AF-746B1F364B36}" destId="{C82DD8DE-1D8D-8F47-A4D4-BDD3A9021EC5}" srcOrd="2" destOrd="0" parTransId="{BC732FE8-3D5B-3041-B88E-0C541960F2A7}" sibTransId="{C9A45304-99DC-FE43-BB92-27AD5ACB16DD}"/>
    <dgm:cxn modelId="{0E9B836B-9CF3-1A43-981A-9FA80D7F64CA}" type="presOf" srcId="{C82DD8DE-1D8D-8F47-A4D4-BDD3A9021EC5}" destId="{7FB22045-55AB-1D4E-87BC-C015E227566A}" srcOrd="0" destOrd="0" presId="urn:microsoft.com/office/officeart/2005/8/layout/lProcess3"/>
    <dgm:cxn modelId="{AD990A90-FC2D-714F-98FE-46AA4673A53C}" type="presOf" srcId="{7586FE41-DB68-BC44-B4D7-C587C3878C10}" destId="{8ED64323-BF48-4F42-967E-E16DD33C42FD}" srcOrd="0" destOrd="0" presId="urn:microsoft.com/office/officeart/2005/8/layout/lProcess3"/>
    <dgm:cxn modelId="{61E2A296-064A-3246-8802-27A001549F08}" type="presOf" srcId="{7F2D2C3C-2ED9-604F-A8AF-746B1F364B36}" destId="{1D6A11A8-7514-D741-BD66-1687ACDFF073}" srcOrd="0" destOrd="0" presId="urn:microsoft.com/office/officeart/2005/8/layout/lProcess3"/>
    <dgm:cxn modelId="{9DD4D4F1-2D19-3944-9467-90C33394BAA8}" type="presOf" srcId="{752A720B-DDB2-CC47-A20B-2CA0C3D3C36A}" destId="{415C2D1C-9FA4-9A45-87D3-AD6F854B3B83}" srcOrd="0" destOrd="0" presId="urn:microsoft.com/office/officeart/2005/8/layout/lProcess3"/>
    <dgm:cxn modelId="{93CC5DF2-408F-1946-9CB4-8EEF1FC898B0}" srcId="{7F2D2C3C-2ED9-604F-A8AF-746B1F364B36}" destId="{752A720B-DDB2-CC47-A20B-2CA0C3D3C36A}" srcOrd="1" destOrd="0" parTransId="{BAEA48B1-73CC-D64B-9507-0CF887A2A31B}" sibTransId="{AEDBA117-3E00-154B-9CEF-338A38AA6E17}"/>
    <dgm:cxn modelId="{79E852A5-E026-434E-985F-419FE80B3E7A}" type="presParOf" srcId="{1D6A11A8-7514-D741-BD66-1687ACDFF073}" destId="{9C8FC6A5-1D6C-354D-87D3-CB692E7DACF7}" srcOrd="0" destOrd="0" presId="urn:microsoft.com/office/officeart/2005/8/layout/lProcess3"/>
    <dgm:cxn modelId="{B3587787-EE52-6B46-96C3-592A25CFA9AD}" type="presParOf" srcId="{9C8FC6A5-1D6C-354D-87D3-CB692E7DACF7}" destId="{8ED64323-BF48-4F42-967E-E16DD33C42FD}" srcOrd="0" destOrd="0" presId="urn:microsoft.com/office/officeart/2005/8/layout/lProcess3"/>
    <dgm:cxn modelId="{CC371FAD-11C2-4544-B684-BFF3E4F9F465}" type="presParOf" srcId="{1D6A11A8-7514-D741-BD66-1687ACDFF073}" destId="{E6348FC8-2FD4-9145-8892-3B6D9BE67C3E}" srcOrd="1" destOrd="0" presId="urn:microsoft.com/office/officeart/2005/8/layout/lProcess3"/>
    <dgm:cxn modelId="{7147FAE4-77EE-144C-BF33-9E0426FDECB3}" type="presParOf" srcId="{1D6A11A8-7514-D741-BD66-1687ACDFF073}" destId="{006EF6D4-64DC-4648-A892-31BC264A3F5C}" srcOrd="2" destOrd="0" presId="urn:microsoft.com/office/officeart/2005/8/layout/lProcess3"/>
    <dgm:cxn modelId="{C11DCC7D-E580-D44E-A0F0-1162ECDE6298}" type="presParOf" srcId="{006EF6D4-64DC-4648-A892-31BC264A3F5C}" destId="{415C2D1C-9FA4-9A45-87D3-AD6F854B3B83}" srcOrd="0" destOrd="0" presId="urn:microsoft.com/office/officeart/2005/8/layout/lProcess3"/>
    <dgm:cxn modelId="{727E6AA3-2BC1-414A-B4B5-6E7574C7F4EB}" type="presParOf" srcId="{1D6A11A8-7514-D741-BD66-1687ACDFF073}" destId="{41655332-3363-A849-9BD3-A51A6A9DC0A9}" srcOrd="3" destOrd="0" presId="urn:microsoft.com/office/officeart/2005/8/layout/lProcess3"/>
    <dgm:cxn modelId="{E1C7AAA2-87B8-AB46-A602-1FEDC9DCAB94}" type="presParOf" srcId="{1D6A11A8-7514-D741-BD66-1687ACDFF073}" destId="{13B36938-06F0-884E-96EE-A4C2EAF3E2F0}" srcOrd="4" destOrd="0" presId="urn:microsoft.com/office/officeart/2005/8/layout/lProcess3"/>
    <dgm:cxn modelId="{5578733C-2249-C14C-B31E-0235B0F03697}" type="presParOf" srcId="{13B36938-06F0-884E-96EE-A4C2EAF3E2F0}" destId="{7FB22045-55AB-1D4E-87BC-C015E227566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4A573D-3091-744D-970E-01BDDAD3542A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419BE3-8E89-8D48-A201-AAFA7340E889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IN" sz="1800" dirty="0"/>
            <a:t>   Reinforcement Learning Algorithm</a:t>
          </a:r>
          <a:endParaRPr lang="en-US" sz="1800" dirty="0"/>
        </a:p>
      </dgm:t>
    </dgm:pt>
    <dgm:pt modelId="{D372135C-040F-EE42-9DD6-C4ED6998502A}" type="parTrans" cxnId="{0DEACDAB-3D5D-D446-8CCD-D906ADFA7EBE}">
      <dgm:prSet/>
      <dgm:spPr/>
      <dgm:t>
        <a:bodyPr/>
        <a:lstStyle/>
        <a:p>
          <a:endParaRPr lang="en-US"/>
        </a:p>
      </dgm:t>
    </dgm:pt>
    <dgm:pt modelId="{815B7443-4DFD-BC4D-8831-8B31F940411C}" type="sibTrans" cxnId="{0DEACDAB-3D5D-D446-8CCD-D906ADFA7EBE}">
      <dgm:prSet/>
      <dgm:spPr/>
      <dgm:t>
        <a:bodyPr/>
        <a:lstStyle/>
        <a:p>
          <a:endParaRPr lang="en-US"/>
        </a:p>
      </dgm:t>
    </dgm:pt>
    <dgm:pt modelId="{2953DC1A-B3D9-C74E-9C62-E68FAFE71377}" type="pres">
      <dgm:prSet presAssocID="{B74A573D-3091-744D-970E-01BDDAD3542A}" presName="Name0" presStyleCnt="0">
        <dgm:presLayoutVars>
          <dgm:chMax val="7"/>
          <dgm:chPref val="7"/>
          <dgm:dir/>
        </dgm:presLayoutVars>
      </dgm:prSet>
      <dgm:spPr/>
    </dgm:pt>
    <dgm:pt modelId="{9F0F6ECF-799A-6547-B4D1-6E6DCE182EC1}" type="pres">
      <dgm:prSet presAssocID="{B74A573D-3091-744D-970E-01BDDAD3542A}" presName="Name1" presStyleCnt="0"/>
      <dgm:spPr/>
    </dgm:pt>
    <dgm:pt modelId="{1E5E7A6B-B941-C24D-8ECA-15612C6894E8}" type="pres">
      <dgm:prSet presAssocID="{B74A573D-3091-744D-970E-01BDDAD3542A}" presName="cycle" presStyleCnt="0"/>
      <dgm:spPr/>
    </dgm:pt>
    <dgm:pt modelId="{F970A92B-53D6-0642-9F9E-D8E706759CA6}" type="pres">
      <dgm:prSet presAssocID="{B74A573D-3091-744D-970E-01BDDAD3542A}" presName="srcNode" presStyleLbl="node1" presStyleIdx="0" presStyleCnt="1"/>
      <dgm:spPr/>
    </dgm:pt>
    <dgm:pt modelId="{13805749-29FE-E647-AC4B-4A94D3EA5349}" type="pres">
      <dgm:prSet presAssocID="{B74A573D-3091-744D-970E-01BDDAD3542A}" presName="conn" presStyleLbl="parChTrans1D2" presStyleIdx="0" presStyleCnt="1"/>
      <dgm:spPr/>
    </dgm:pt>
    <dgm:pt modelId="{B26431DC-7D14-164E-8424-A579ECAA5E80}" type="pres">
      <dgm:prSet presAssocID="{B74A573D-3091-744D-970E-01BDDAD3542A}" presName="extraNode" presStyleLbl="node1" presStyleIdx="0" presStyleCnt="1"/>
      <dgm:spPr/>
    </dgm:pt>
    <dgm:pt modelId="{18DFB2D0-9899-D744-97A5-D778988A730E}" type="pres">
      <dgm:prSet presAssocID="{B74A573D-3091-744D-970E-01BDDAD3542A}" presName="dstNode" presStyleLbl="node1" presStyleIdx="0" presStyleCnt="1"/>
      <dgm:spPr/>
    </dgm:pt>
    <dgm:pt modelId="{E6BB6CD5-F986-1C4E-AD56-862465F3C20C}" type="pres">
      <dgm:prSet presAssocID="{72419BE3-8E89-8D48-A201-AAFA7340E889}" presName="text_1" presStyleLbl="node1" presStyleIdx="0" presStyleCnt="1" custScaleX="104101" custLinFactNeighborX="2577" custLinFactNeighborY="6537">
        <dgm:presLayoutVars>
          <dgm:bulletEnabled val="1"/>
        </dgm:presLayoutVars>
      </dgm:prSet>
      <dgm:spPr/>
    </dgm:pt>
    <dgm:pt modelId="{F7057F90-F155-314A-BEBF-52396D217836}" type="pres">
      <dgm:prSet presAssocID="{72419BE3-8E89-8D48-A201-AAFA7340E889}" presName="accent_1" presStyleCnt="0"/>
      <dgm:spPr/>
    </dgm:pt>
    <dgm:pt modelId="{58D3B79C-1BD1-7244-9E7D-1E4A6AAFB1BE}" type="pres">
      <dgm:prSet presAssocID="{72419BE3-8E89-8D48-A201-AAFA7340E889}" presName="accentRepeatNode" presStyleLbl="solidFgAcc1" presStyleIdx="0" presStyleCnt="1" custLinFactNeighborX="-18358" custLinFactNeighborY="2820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</dgm:ptLst>
  <dgm:cxnLst>
    <dgm:cxn modelId="{22F1FD3C-44B6-5643-A4A7-C27140EF3612}" type="presOf" srcId="{72419BE3-8E89-8D48-A201-AAFA7340E889}" destId="{E6BB6CD5-F986-1C4E-AD56-862465F3C20C}" srcOrd="0" destOrd="0" presId="urn:microsoft.com/office/officeart/2008/layout/VerticalCurvedList"/>
    <dgm:cxn modelId="{0DEACDAB-3D5D-D446-8CCD-D906ADFA7EBE}" srcId="{B74A573D-3091-744D-970E-01BDDAD3542A}" destId="{72419BE3-8E89-8D48-A201-AAFA7340E889}" srcOrd="0" destOrd="0" parTransId="{D372135C-040F-EE42-9DD6-C4ED6998502A}" sibTransId="{815B7443-4DFD-BC4D-8831-8B31F940411C}"/>
    <dgm:cxn modelId="{265102D1-A4FF-1C41-90B0-5FD1B22C060C}" type="presOf" srcId="{815B7443-4DFD-BC4D-8831-8B31F940411C}" destId="{13805749-29FE-E647-AC4B-4A94D3EA5349}" srcOrd="0" destOrd="0" presId="urn:microsoft.com/office/officeart/2008/layout/VerticalCurvedList"/>
    <dgm:cxn modelId="{2211D0DC-847E-2A4C-92C2-461F54598BFC}" type="presOf" srcId="{B74A573D-3091-744D-970E-01BDDAD3542A}" destId="{2953DC1A-B3D9-C74E-9C62-E68FAFE71377}" srcOrd="0" destOrd="0" presId="urn:microsoft.com/office/officeart/2008/layout/VerticalCurvedList"/>
    <dgm:cxn modelId="{19A14ADD-C1C1-2F42-8020-82D6D5CD28FA}" type="presParOf" srcId="{2953DC1A-B3D9-C74E-9C62-E68FAFE71377}" destId="{9F0F6ECF-799A-6547-B4D1-6E6DCE182EC1}" srcOrd="0" destOrd="0" presId="urn:microsoft.com/office/officeart/2008/layout/VerticalCurvedList"/>
    <dgm:cxn modelId="{8D25110C-E3F5-3445-9420-8D72283BCDA8}" type="presParOf" srcId="{9F0F6ECF-799A-6547-B4D1-6E6DCE182EC1}" destId="{1E5E7A6B-B941-C24D-8ECA-15612C6894E8}" srcOrd="0" destOrd="0" presId="urn:microsoft.com/office/officeart/2008/layout/VerticalCurvedList"/>
    <dgm:cxn modelId="{6CAE79E5-AB31-874D-8248-998637FE2889}" type="presParOf" srcId="{1E5E7A6B-B941-C24D-8ECA-15612C6894E8}" destId="{F970A92B-53D6-0642-9F9E-D8E706759CA6}" srcOrd="0" destOrd="0" presId="urn:microsoft.com/office/officeart/2008/layout/VerticalCurvedList"/>
    <dgm:cxn modelId="{478A061B-BA7A-3A4A-B257-62B376380385}" type="presParOf" srcId="{1E5E7A6B-B941-C24D-8ECA-15612C6894E8}" destId="{13805749-29FE-E647-AC4B-4A94D3EA5349}" srcOrd="1" destOrd="0" presId="urn:microsoft.com/office/officeart/2008/layout/VerticalCurvedList"/>
    <dgm:cxn modelId="{49AE93C8-0DB8-1245-8A1D-0FBE597B5071}" type="presParOf" srcId="{1E5E7A6B-B941-C24D-8ECA-15612C6894E8}" destId="{B26431DC-7D14-164E-8424-A579ECAA5E80}" srcOrd="2" destOrd="0" presId="urn:microsoft.com/office/officeart/2008/layout/VerticalCurvedList"/>
    <dgm:cxn modelId="{DD3A5395-90CF-6E45-B6CD-813149B0C6A9}" type="presParOf" srcId="{1E5E7A6B-B941-C24D-8ECA-15612C6894E8}" destId="{18DFB2D0-9899-D744-97A5-D778988A730E}" srcOrd="3" destOrd="0" presId="urn:microsoft.com/office/officeart/2008/layout/VerticalCurvedList"/>
    <dgm:cxn modelId="{57291D75-4C27-8446-BB50-1642FBFCC11C}" type="presParOf" srcId="{9F0F6ECF-799A-6547-B4D1-6E6DCE182EC1}" destId="{E6BB6CD5-F986-1C4E-AD56-862465F3C20C}" srcOrd="1" destOrd="0" presId="urn:microsoft.com/office/officeart/2008/layout/VerticalCurvedList"/>
    <dgm:cxn modelId="{C3AC57BA-30CA-2547-B652-ECFC0B6794FF}" type="presParOf" srcId="{9F0F6ECF-799A-6547-B4D1-6E6DCE182EC1}" destId="{F7057F90-F155-314A-BEBF-52396D217836}" srcOrd="2" destOrd="0" presId="urn:microsoft.com/office/officeart/2008/layout/VerticalCurvedList"/>
    <dgm:cxn modelId="{580AE6B8-CF81-2A46-9861-18BD14FD6D92}" type="presParOf" srcId="{F7057F90-F155-314A-BEBF-52396D217836}" destId="{58D3B79C-1BD1-7244-9E7D-1E4A6AAFB1B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642AC0-E53D-454E-B284-759D78FEC97E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EA77DE-4B35-FD46-879B-4975F5E05F65}">
      <dgm:prSet phldrT="[Text]" custT="1"/>
      <dgm:spPr/>
      <dgm:t>
        <a:bodyPr/>
        <a:lstStyle/>
        <a:p>
          <a:r>
            <a:rPr lang="en-IN" sz="1800" dirty="0"/>
            <a:t>User documentation manual which gives details about the Tic-Tac-Toe game implementation and execution</a:t>
          </a:r>
          <a:endParaRPr lang="en-US" sz="1800" dirty="0"/>
        </a:p>
      </dgm:t>
    </dgm:pt>
    <dgm:pt modelId="{BB26E72F-5A55-CA41-A1C1-1887E4C0A625}" type="parTrans" cxnId="{119FAE74-462F-FD4F-A4A1-767B0BE651E4}">
      <dgm:prSet/>
      <dgm:spPr/>
      <dgm:t>
        <a:bodyPr/>
        <a:lstStyle/>
        <a:p>
          <a:endParaRPr lang="en-US"/>
        </a:p>
      </dgm:t>
    </dgm:pt>
    <dgm:pt modelId="{76D94E74-6A23-174E-A58F-3A4000BA12B0}" type="sibTrans" cxnId="{119FAE74-462F-FD4F-A4A1-767B0BE651E4}">
      <dgm:prSet/>
      <dgm:spPr/>
      <dgm:t>
        <a:bodyPr/>
        <a:lstStyle/>
        <a:p>
          <a:endParaRPr lang="en-US"/>
        </a:p>
      </dgm:t>
    </dgm:pt>
    <dgm:pt modelId="{87FC1444-9584-0B46-831C-51ED4717CCA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IN" sz="1800" dirty="0"/>
            <a:t>GitHub repository link for project code and related files</a:t>
          </a:r>
          <a:endParaRPr lang="en-US" sz="1800" dirty="0"/>
        </a:p>
      </dgm:t>
    </dgm:pt>
    <dgm:pt modelId="{14084942-D8A7-B645-9184-5E583E55549D}" type="parTrans" cxnId="{3B576491-B251-0D4D-A704-532D57D5E6C2}">
      <dgm:prSet/>
      <dgm:spPr/>
      <dgm:t>
        <a:bodyPr/>
        <a:lstStyle/>
        <a:p>
          <a:endParaRPr lang="en-US"/>
        </a:p>
      </dgm:t>
    </dgm:pt>
    <dgm:pt modelId="{6186390C-95E2-674C-90D7-FE2DA6954E1B}" type="sibTrans" cxnId="{3B576491-B251-0D4D-A704-532D57D5E6C2}">
      <dgm:prSet/>
      <dgm:spPr/>
      <dgm:t>
        <a:bodyPr/>
        <a:lstStyle/>
        <a:p>
          <a:endParaRPr lang="en-US"/>
        </a:p>
      </dgm:t>
    </dgm:pt>
    <dgm:pt modelId="{A3586B8A-5BAE-2F48-B740-1E55D46593A1}">
      <dgm:prSet custT="1"/>
      <dgm:spPr/>
      <dgm:t>
        <a:bodyPr/>
        <a:lstStyle/>
        <a:p>
          <a:r>
            <a:rPr lang="en-IN" sz="1800" dirty="0"/>
            <a:t>Algorithms developed for AI agent using python programming language</a:t>
          </a:r>
          <a:endParaRPr lang="en-US" sz="1800" dirty="0">
            <a:solidFill>
              <a:schemeClr val="bg1"/>
            </a:solidFill>
          </a:endParaRPr>
        </a:p>
      </dgm:t>
    </dgm:pt>
    <dgm:pt modelId="{5D52E26B-4FF8-7C42-AF0D-239450CA6433}" type="parTrans" cxnId="{862DB90F-54F6-D84F-9E59-8D96D5310703}">
      <dgm:prSet/>
      <dgm:spPr/>
      <dgm:t>
        <a:bodyPr/>
        <a:lstStyle/>
        <a:p>
          <a:endParaRPr lang="en-US"/>
        </a:p>
      </dgm:t>
    </dgm:pt>
    <dgm:pt modelId="{D97FFF1D-28EE-0842-AC37-A79C1D646DC5}" type="sibTrans" cxnId="{862DB90F-54F6-D84F-9E59-8D96D5310703}">
      <dgm:prSet/>
      <dgm:spPr/>
      <dgm:t>
        <a:bodyPr/>
        <a:lstStyle/>
        <a:p>
          <a:endParaRPr lang="en-US"/>
        </a:p>
      </dgm:t>
    </dgm:pt>
    <dgm:pt modelId="{C7BFE9AB-B7D2-724D-99F2-948B27804D76}" type="pres">
      <dgm:prSet presAssocID="{58642AC0-E53D-454E-B284-759D78FEC97E}" presName="Name0" presStyleCnt="0">
        <dgm:presLayoutVars>
          <dgm:chMax val="7"/>
          <dgm:chPref val="7"/>
          <dgm:dir/>
        </dgm:presLayoutVars>
      </dgm:prSet>
      <dgm:spPr/>
    </dgm:pt>
    <dgm:pt modelId="{0B0E434B-DA8A-BC42-80CA-01EF7C86BE02}" type="pres">
      <dgm:prSet presAssocID="{58642AC0-E53D-454E-B284-759D78FEC97E}" presName="Name1" presStyleCnt="0"/>
      <dgm:spPr/>
    </dgm:pt>
    <dgm:pt modelId="{F3DF2673-84DC-FC43-9F4A-09571F27266C}" type="pres">
      <dgm:prSet presAssocID="{58642AC0-E53D-454E-B284-759D78FEC97E}" presName="cycle" presStyleCnt="0"/>
      <dgm:spPr/>
    </dgm:pt>
    <dgm:pt modelId="{1158B8E9-1B15-D04F-B90D-FE6CC09BC0B7}" type="pres">
      <dgm:prSet presAssocID="{58642AC0-E53D-454E-B284-759D78FEC97E}" presName="srcNode" presStyleLbl="node1" presStyleIdx="0" presStyleCnt="3"/>
      <dgm:spPr/>
    </dgm:pt>
    <dgm:pt modelId="{C68448D4-D518-C343-92CD-D5880E5D35D3}" type="pres">
      <dgm:prSet presAssocID="{58642AC0-E53D-454E-B284-759D78FEC97E}" presName="conn" presStyleLbl="parChTrans1D2" presStyleIdx="0" presStyleCnt="1"/>
      <dgm:spPr/>
    </dgm:pt>
    <dgm:pt modelId="{5867A486-0BED-564A-B4FB-0F88EC410D91}" type="pres">
      <dgm:prSet presAssocID="{58642AC0-E53D-454E-B284-759D78FEC97E}" presName="extraNode" presStyleLbl="node1" presStyleIdx="0" presStyleCnt="3"/>
      <dgm:spPr/>
    </dgm:pt>
    <dgm:pt modelId="{3369A572-A714-BF44-8EA0-B74C51DCDEEA}" type="pres">
      <dgm:prSet presAssocID="{58642AC0-E53D-454E-B284-759D78FEC97E}" presName="dstNode" presStyleLbl="node1" presStyleIdx="0" presStyleCnt="3"/>
      <dgm:spPr/>
    </dgm:pt>
    <dgm:pt modelId="{20C24D83-54BA-9C40-8BC8-77EA59DA2570}" type="pres">
      <dgm:prSet presAssocID="{A3586B8A-5BAE-2F48-B740-1E55D46593A1}" presName="text_1" presStyleLbl="node1" presStyleIdx="0" presStyleCnt="3" custLinFactNeighborY="0">
        <dgm:presLayoutVars>
          <dgm:bulletEnabled val="1"/>
        </dgm:presLayoutVars>
      </dgm:prSet>
      <dgm:spPr/>
    </dgm:pt>
    <dgm:pt modelId="{A3B590C4-4D5A-6F40-9451-B0BB904ED19E}" type="pres">
      <dgm:prSet presAssocID="{A3586B8A-5BAE-2F48-B740-1E55D46593A1}" presName="accent_1" presStyleCnt="0"/>
      <dgm:spPr/>
    </dgm:pt>
    <dgm:pt modelId="{E1364C79-AE5F-984C-A9F4-2A7F17426539}" type="pres">
      <dgm:prSet presAssocID="{A3586B8A-5BAE-2F48-B740-1E55D46593A1}" presName="accentRepeatNode" presStyleLbl="solidFgAcc1" presStyleIdx="0" presStyleCnt="3" custLinFactNeighborX="1423" custLinFactNeighborY="-5064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E6A93443-BD4D-8C41-9D48-C13398CDC88C}" type="pres">
      <dgm:prSet presAssocID="{8AEA77DE-4B35-FD46-879B-4975F5E05F65}" presName="text_2" presStyleLbl="node1" presStyleIdx="1" presStyleCnt="3">
        <dgm:presLayoutVars>
          <dgm:bulletEnabled val="1"/>
        </dgm:presLayoutVars>
      </dgm:prSet>
      <dgm:spPr/>
    </dgm:pt>
    <dgm:pt modelId="{89F262FB-F6C0-B04D-9551-F428FAC3009F}" type="pres">
      <dgm:prSet presAssocID="{8AEA77DE-4B35-FD46-879B-4975F5E05F65}" presName="accent_2" presStyleCnt="0"/>
      <dgm:spPr/>
    </dgm:pt>
    <dgm:pt modelId="{01B150D7-9E61-9945-BFAE-1CABE66BF40E}" type="pres">
      <dgm:prSet presAssocID="{8AEA77DE-4B35-FD46-879B-4975F5E05F65}" presName="accentRepeatNode" presStyleLbl="solidFgAcc1" presStyleIdx="1" presStyleCnt="3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B5666520-E112-644F-91BE-317C33C74B03}" type="pres">
      <dgm:prSet presAssocID="{87FC1444-9584-0B46-831C-51ED4717CCA2}" presName="text_3" presStyleLbl="node1" presStyleIdx="2" presStyleCnt="3">
        <dgm:presLayoutVars>
          <dgm:bulletEnabled val="1"/>
        </dgm:presLayoutVars>
      </dgm:prSet>
      <dgm:spPr/>
    </dgm:pt>
    <dgm:pt modelId="{CDA8AE56-D102-DD43-A00D-BB7BE65535BB}" type="pres">
      <dgm:prSet presAssocID="{87FC1444-9584-0B46-831C-51ED4717CCA2}" presName="accent_3" presStyleCnt="0"/>
      <dgm:spPr/>
    </dgm:pt>
    <dgm:pt modelId="{CDA830A6-F4E9-3C40-A8D3-C83DA019BD28}" type="pres">
      <dgm:prSet presAssocID="{87FC1444-9584-0B46-831C-51ED4717CCA2}" presName="accentRepeatNode" presStyleLbl="solidFgAcc1" presStyleIdx="2" presStyleCnt="3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</dgm:ptLst>
  <dgm:cxnLst>
    <dgm:cxn modelId="{862DB90F-54F6-D84F-9E59-8D96D5310703}" srcId="{58642AC0-E53D-454E-B284-759D78FEC97E}" destId="{A3586B8A-5BAE-2F48-B740-1E55D46593A1}" srcOrd="0" destOrd="0" parTransId="{5D52E26B-4FF8-7C42-AF0D-239450CA6433}" sibTransId="{D97FFF1D-28EE-0842-AC37-A79C1D646DC5}"/>
    <dgm:cxn modelId="{D5090B21-3DCC-3E4F-9B1D-8A1ECB5BE498}" type="presOf" srcId="{58642AC0-E53D-454E-B284-759D78FEC97E}" destId="{C7BFE9AB-B7D2-724D-99F2-948B27804D76}" srcOrd="0" destOrd="0" presId="urn:microsoft.com/office/officeart/2008/layout/VerticalCurvedList"/>
    <dgm:cxn modelId="{119FAE74-462F-FD4F-A4A1-767B0BE651E4}" srcId="{58642AC0-E53D-454E-B284-759D78FEC97E}" destId="{8AEA77DE-4B35-FD46-879B-4975F5E05F65}" srcOrd="1" destOrd="0" parTransId="{BB26E72F-5A55-CA41-A1C1-1887E4C0A625}" sibTransId="{76D94E74-6A23-174E-A58F-3A4000BA12B0}"/>
    <dgm:cxn modelId="{3B576491-B251-0D4D-A704-532D57D5E6C2}" srcId="{58642AC0-E53D-454E-B284-759D78FEC97E}" destId="{87FC1444-9584-0B46-831C-51ED4717CCA2}" srcOrd="2" destOrd="0" parTransId="{14084942-D8A7-B645-9184-5E583E55549D}" sibTransId="{6186390C-95E2-674C-90D7-FE2DA6954E1B}"/>
    <dgm:cxn modelId="{3BC125BB-0504-BC49-B76B-73EF1171DB22}" type="presOf" srcId="{A3586B8A-5BAE-2F48-B740-1E55D46593A1}" destId="{20C24D83-54BA-9C40-8BC8-77EA59DA2570}" srcOrd="0" destOrd="0" presId="urn:microsoft.com/office/officeart/2008/layout/VerticalCurvedList"/>
    <dgm:cxn modelId="{54116CD0-2CAD-3847-84F1-6D8C3184A976}" type="presOf" srcId="{8AEA77DE-4B35-FD46-879B-4975F5E05F65}" destId="{E6A93443-BD4D-8C41-9D48-C13398CDC88C}" srcOrd="0" destOrd="0" presId="urn:microsoft.com/office/officeart/2008/layout/VerticalCurvedList"/>
    <dgm:cxn modelId="{B309EED0-649B-A24A-9DAF-37EE0B4A9BC9}" type="presOf" srcId="{D97FFF1D-28EE-0842-AC37-A79C1D646DC5}" destId="{C68448D4-D518-C343-92CD-D5880E5D35D3}" srcOrd="0" destOrd="0" presId="urn:microsoft.com/office/officeart/2008/layout/VerticalCurvedList"/>
    <dgm:cxn modelId="{40D670DE-FD58-2342-9728-4B2CFC98B674}" type="presOf" srcId="{87FC1444-9584-0B46-831C-51ED4717CCA2}" destId="{B5666520-E112-644F-91BE-317C33C74B03}" srcOrd="0" destOrd="0" presId="urn:microsoft.com/office/officeart/2008/layout/VerticalCurvedList"/>
    <dgm:cxn modelId="{855DE316-48CE-6E49-98B8-5053BC07A235}" type="presParOf" srcId="{C7BFE9AB-B7D2-724D-99F2-948B27804D76}" destId="{0B0E434B-DA8A-BC42-80CA-01EF7C86BE02}" srcOrd="0" destOrd="0" presId="urn:microsoft.com/office/officeart/2008/layout/VerticalCurvedList"/>
    <dgm:cxn modelId="{FAB09487-9589-D34D-9598-6769B81B79D5}" type="presParOf" srcId="{0B0E434B-DA8A-BC42-80CA-01EF7C86BE02}" destId="{F3DF2673-84DC-FC43-9F4A-09571F27266C}" srcOrd="0" destOrd="0" presId="urn:microsoft.com/office/officeart/2008/layout/VerticalCurvedList"/>
    <dgm:cxn modelId="{DA774376-0C14-1042-97A7-65398EC1A71B}" type="presParOf" srcId="{F3DF2673-84DC-FC43-9F4A-09571F27266C}" destId="{1158B8E9-1B15-D04F-B90D-FE6CC09BC0B7}" srcOrd="0" destOrd="0" presId="urn:microsoft.com/office/officeart/2008/layout/VerticalCurvedList"/>
    <dgm:cxn modelId="{7BA3C20E-507B-F047-88DE-ED3E06BE3816}" type="presParOf" srcId="{F3DF2673-84DC-FC43-9F4A-09571F27266C}" destId="{C68448D4-D518-C343-92CD-D5880E5D35D3}" srcOrd="1" destOrd="0" presId="urn:microsoft.com/office/officeart/2008/layout/VerticalCurvedList"/>
    <dgm:cxn modelId="{4F435494-C5AE-8A4B-B7D0-7C5B14F83576}" type="presParOf" srcId="{F3DF2673-84DC-FC43-9F4A-09571F27266C}" destId="{5867A486-0BED-564A-B4FB-0F88EC410D91}" srcOrd="2" destOrd="0" presId="urn:microsoft.com/office/officeart/2008/layout/VerticalCurvedList"/>
    <dgm:cxn modelId="{3AD98B61-CE99-DB4D-B179-17EA2126260A}" type="presParOf" srcId="{F3DF2673-84DC-FC43-9F4A-09571F27266C}" destId="{3369A572-A714-BF44-8EA0-B74C51DCDEEA}" srcOrd="3" destOrd="0" presId="urn:microsoft.com/office/officeart/2008/layout/VerticalCurvedList"/>
    <dgm:cxn modelId="{CC9E749F-94A2-D042-8723-E37553334D65}" type="presParOf" srcId="{0B0E434B-DA8A-BC42-80CA-01EF7C86BE02}" destId="{20C24D83-54BA-9C40-8BC8-77EA59DA2570}" srcOrd="1" destOrd="0" presId="urn:microsoft.com/office/officeart/2008/layout/VerticalCurvedList"/>
    <dgm:cxn modelId="{E76DA349-E572-5645-8525-E95BFBE4A355}" type="presParOf" srcId="{0B0E434B-DA8A-BC42-80CA-01EF7C86BE02}" destId="{A3B590C4-4D5A-6F40-9451-B0BB904ED19E}" srcOrd="2" destOrd="0" presId="urn:microsoft.com/office/officeart/2008/layout/VerticalCurvedList"/>
    <dgm:cxn modelId="{9FCEF83F-4890-A74A-8B26-FA2966857B60}" type="presParOf" srcId="{A3B590C4-4D5A-6F40-9451-B0BB904ED19E}" destId="{E1364C79-AE5F-984C-A9F4-2A7F17426539}" srcOrd="0" destOrd="0" presId="urn:microsoft.com/office/officeart/2008/layout/VerticalCurvedList"/>
    <dgm:cxn modelId="{FB8AE97B-61EE-B94B-AFCD-69165B4DF0AA}" type="presParOf" srcId="{0B0E434B-DA8A-BC42-80CA-01EF7C86BE02}" destId="{E6A93443-BD4D-8C41-9D48-C13398CDC88C}" srcOrd="3" destOrd="0" presId="urn:microsoft.com/office/officeart/2008/layout/VerticalCurvedList"/>
    <dgm:cxn modelId="{2B83AD76-EA85-2140-B53E-1F60A539EA65}" type="presParOf" srcId="{0B0E434B-DA8A-BC42-80CA-01EF7C86BE02}" destId="{89F262FB-F6C0-B04D-9551-F428FAC3009F}" srcOrd="4" destOrd="0" presId="urn:microsoft.com/office/officeart/2008/layout/VerticalCurvedList"/>
    <dgm:cxn modelId="{395602F0-F837-7249-8BB9-80A934E31D43}" type="presParOf" srcId="{89F262FB-F6C0-B04D-9551-F428FAC3009F}" destId="{01B150D7-9E61-9945-BFAE-1CABE66BF40E}" srcOrd="0" destOrd="0" presId="urn:microsoft.com/office/officeart/2008/layout/VerticalCurvedList"/>
    <dgm:cxn modelId="{CF7D6803-EFB7-C94A-A9DA-E4555B125BE4}" type="presParOf" srcId="{0B0E434B-DA8A-BC42-80CA-01EF7C86BE02}" destId="{B5666520-E112-644F-91BE-317C33C74B03}" srcOrd="5" destOrd="0" presId="urn:microsoft.com/office/officeart/2008/layout/VerticalCurvedList"/>
    <dgm:cxn modelId="{5151D972-7FB9-054F-A1EF-DD192AE01DAF}" type="presParOf" srcId="{0B0E434B-DA8A-BC42-80CA-01EF7C86BE02}" destId="{CDA8AE56-D102-DD43-A00D-BB7BE65535BB}" srcOrd="6" destOrd="0" presId="urn:microsoft.com/office/officeart/2008/layout/VerticalCurvedList"/>
    <dgm:cxn modelId="{F0097300-B930-AA4A-A86B-D4E591F97A36}" type="presParOf" srcId="{CDA8AE56-D102-DD43-A00D-BB7BE65535BB}" destId="{CDA830A6-F4E9-3C40-A8D3-C83DA019BD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642AC0-E53D-454E-B284-759D78FEC97E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EA77DE-4B35-FD46-879B-4975F5E05F65}">
      <dgm:prSet phldrT="[Text]" custT="1"/>
      <dgm:spPr/>
      <dgm:t>
        <a:bodyPr/>
        <a:lstStyle/>
        <a:p>
          <a:r>
            <a:rPr lang="en-IN" sz="1800" dirty="0"/>
            <a:t>None of the agent should freeze or fail while making the next move.</a:t>
          </a:r>
          <a:endParaRPr lang="en-US" sz="1800" dirty="0"/>
        </a:p>
      </dgm:t>
    </dgm:pt>
    <dgm:pt modelId="{BB26E72F-5A55-CA41-A1C1-1887E4C0A625}" type="parTrans" cxnId="{119FAE74-462F-FD4F-A4A1-767B0BE651E4}">
      <dgm:prSet/>
      <dgm:spPr/>
      <dgm:t>
        <a:bodyPr/>
        <a:lstStyle/>
        <a:p>
          <a:endParaRPr lang="en-US"/>
        </a:p>
      </dgm:t>
    </dgm:pt>
    <dgm:pt modelId="{76D94E74-6A23-174E-A58F-3A4000BA12B0}" type="sibTrans" cxnId="{119FAE74-462F-FD4F-A4A1-767B0BE651E4}">
      <dgm:prSet/>
      <dgm:spPr/>
      <dgm:t>
        <a:bodyPr/>
        <a:lstStyle/>
        <a:p>
          <a:endParaRPr lang="en-US"/>
        </a:p>
      </dgm:t>
    </dgm:pt>
    <dgm:pt modelId="{87FC1444-9584-0B46-831C-51ED4717CCA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IN" sz="1800" dirty="0"/>
            <a:t>Agent’s next move should always try to sabotage the opponent's chances of winning the game</a:t>
          </a:r>
          <a:endParaRPr lang="en-US" sz="1800" dirty="0"/>
        </a:p>
      </dgm:t>
    </dgm:pt>
    <dgm:pt modelId="{14084942-D8A7-B645-9184-5E583E55549D}" type="parTrans" cxnId="{3B576491-B251-0D4D-A704-532D57D5E6C2}">
      <dgm:prSet/>
      <dgm:spPr/>
      <dgm:t>
        <a:bodyPr/>
        <a:lstStyle/>
        <a:p>
          <a:endParaRPr lang="en-US"/>
        </a:p>
      </dgm:t>
    </dgm:pt>
    <dgm:pt modelId="{6186390C-95E2-674C-90D7-FE2DA6954E1B}" type="sibTrans" cxnId="{3B576491-B251-0D4D-A704-532D57D5E6C2}">
      <dgm:prSet/>
      <dgm:spPr/>
      <dgm:t>
        <a:bodyPr/>
        <a:lstStyle/>
        <a:p>
          <a:endParaRPr lang="en-US"/>
        </a:p>
      </dgm:t>
    </dgm:pt>
    <dgm:pt modelId="{A3586B8A-5BAE-2F48-B740-1E55D46593A1}">
      <dgm:prSet custT="1"/>
      <dgm:spPr/>
      <dgm:t>
        <a:bodyPr/>
        <a:lstStyle/>
        <a:p>
          <a:r>
            <a:rPr lang="en-IN" sz="1800" dirty="0"/>
            <a:t>Project is evaluated based on the correct implementation of 4 algorithms for AI agents</a:t>
          </a:r>
          <a:endParaRPr lang="en-US" sz="1800" dirty="0">
            <a:solidFill>
              <a:schemeClr val="bg1"/>
            </a:solidFill>
          </a:endParaRPr>
        </a:p>
      </dgm:t>
    </dgm:pt>
    <dgm:pt modelId="{5D52E26B-4FF8-7C42-AF0D-239450CA6433}" type="parTrans" cxnId="{862DB90F-54F6-D84F-9E59-8D96D5310703}">
      <dgm:prSet/>
      <dgm:spPr/>
      <dgm:t>
        <a:bodyPr/>
        <a:lstStyle/>
        <a:p>
          <a:endParaRPr lang="en-US"/>
        </a:p>
      </dgm:t>
    </dgm:pt>
    <dgm:pt modelId="{D97FFF1D-28EE-0842-AC37-A79C1D646DC5}" type="sibTrans" cxnId="{862DB90F-54F6-D84F-9E59-8D96D5310703}">
      <dgm:prSet/>
      <dgm:spPr/>
      <dgm:t>
        <a:bodyPr/>
        <a:lstStyle/>
        <a:p>
          <a:endParaRPr lang="en-US"/>
        </a:p>
      </dgm:t>
    </dgm:pt>
    <dgm:pt modelId="{7DB8FF39-BA4D-E849-9EF1-62D3149C69E8}">
      <dgm:prSet custT="1"/>
      <dgm:spPr/>
      <dgm:t>
        <a:bodyPr/>
        <a:lstStyle/>
        <a:p>
          <a:r>
            <a:rPr lang="en-IN" sz="1800" dirty="0"/>
            <a:t>Agents should be trained in such a way that output of the game is proper as if two human brains are playing the game</a:t>
          </a:r>
          <a:endParaRPr lang="en-US" sz="1800" dirty="0"/>
        </a:p>
      </dgm:t>
    </dgm:pt>
    <dgm:pt modelId="{5DC17772-551D-4A42-A242-A7D9669C0AD6}" type="parTrans" cxnId="{5C0A7EDC-49FE-1348-9209-8C266C8BF618}">
      <dgm:prSet/>
      <dgm:spPr/>
      <dgm:t>
        <a:bodyPr/>
        <a:lstStyle/>
        <a:p>
          <a:endParaRPr lang="en-US"/>
        </a:p>
      </dgm:t>
    </dgm:pt>
    <dgm:pt modelId="{C2395B73-06B5-0D48-BE3F-1F53E8917C5C}" type="sibTrans" cxnId="{5C0A7EDC-49FE-1348-9209-8C266C8BF618}">
      <dgm:prSet/>
      <dgm:spPr/>
      <dgm:t>
        <a:bodyPr/>
        <a:lstStyle/>
        <a:p>
          <a:endParaRPr lang="en-US"/>
        </a:p>
      </dgm:t>
    </dgm:pt>
    <dgm:pt modelId="{C7BFE9AB-B7D2-724D-99F2-948B27804D76}" type="pres">
      <dgm:prSet presAssocID="{58642AC0-E53D-454E-B284-759D78FEC97E}" presName="Name0" presStyleCnt="0">
        <dgm:presLayoutVars>
          <dgm:chMax val="7"/>
          <dgm:chPref val="7"/>
          <dgm:dir/>
        </dgm:presLayoutVars>
      </dgm:prSet>
      <dgm:spPr/>
    </dgm:pt>
    <dgm:pt modelId="{0B0E434B-DA8A-BC42-80CA-01EF7C86BE02}" type="pres">
      <dgm:prSet presAssocID="{58642AC0-E53D-454E-B284-759D78FEC97E}" presName="Name1" presStyleCnt="0"/>
      <dgm:spPr/>
    </dgm:pt>
    <dgm:pt modelId="{F3DF2673-84DC-FC43-9F4A-09571F27266C}" type="pres">
      <dgm:prSet presAssocID="{58642AC0-E53D-454E-B284-759D78FEC97E}" presName="cycle" presStyleCnt="0"/>
      <dgm:spPr/>
    </dgm:pt>
    <dgm:pt modelId="{1158B8E9-1B15-D04F-B90D-FE6CC09BC0B7}" type="pres">
      <dgm:prSet presAssocID="{58642AC0-E53D-454E-B284-759D78FEC97E}" presName="srcNode" presStyleLbl="node1" presStyleIdx="0" presStyleCnt="4"/>
      <dgm:spPr/>
    </dgm:pt>
    <dgm:pt modelId="{C68448D4-D518-C343-92CD-D5880E5D35D3}" type="pres">
      <dgm:prSet presAssocID="{58642AC0-E53D-454E-B284-759D78FEC97E}" presName="conn" presStyleLbl="parChTrans1D2" presStyleIdx="0" presStyleCnt="1"/>
      <dgm:spPr/>
    </dgm:pt>
    <dgm:pt modelId="{5867A486-0BED-564A-B4FB-0F88EC410D91}" type="pres">
      <dgm:prSet presAssocID="{58642AC0-E53D-454E-B284-759D78FEC97E}" presName="extraNode" presStyleLbl="node1" presStyleIdx="0" presStyleCnt="4"/>
      <dgm:spPr/>
    </dgm:pt>
    <dgm:pt modelId="{3369A572-A714-BF44-8EA0-B74C51DCDEEA}" type="pres">
      <dgm:prSet presAssocID="{58642AC0-E53D-454E-B284-759D78FEC97E}" presName="dstNode" presStyleLbl="node1" presStyleIdx="0" presStyleCnt="4"/>
      <dgm:spPr/>
    </dgm:pt>
    <dgm:pt modelId="{20C24D83-54BA-9C40-8BC8-77EA59DA2570}" type="pres">
      <dgm:prSet presAssocID="{A3586B8A-5BAE-2F48-B740-1E55D46593A1}" presName="text_1" presStyleLbl="node1" presStyleIdx="0" presStyleCnt="4">
        <dgm:presLayoutVars>
          <dgm:bulletEnabled val="1"/>
        </dgm:presLayoutVars>
      </dgm:prSet>
      <dgm:spPr/>
    </dgm:pt>
    <dgm:pt modelId="{A3B590C4-4D5A-6F40-9451-B0BB904ED19E}" type="pres">
      <dgm:prSet presAssocID="{A3586B8A-5BAE-2F48-B740-1E55D46593A1}" presName="accent_1" presStyleCnt="0"/>
      <dgm:spPr/>
    </dgm:pt>
    <dgm:pt modelId="{E1364C79-AE5F-984C-A9F4-2A7F17426539}" type="pres">
      <dgm:prSet presAssocID="{A3586B8A-5BAE-2F48-B740-1E55D46593A1}" presName="accentRepeatNode" presStyleLbl="solidFgAcc1" presStyleIdx="0" presStyleCnt="4" custLinFactNeighborX="1423" custLinFactNeighborY="-5064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E6A93443-BD4D-8C41-9D48-C13398CDC88C}" type="pres">
      <dgm:prSet presAssocID="{8AEA77DE-4B35-FD46-879B-4975F5E05F65}" presName="text_2" presStyleLbl="node1" presStyleIdx="1" presStyleCnt="4">
        <dgm:presLayoutVars>
          <dgm:bulletEnabled val="1"/>
        </dgm:presLayoutVars>
      </dgm:prSet>
      <dgm:spPr/>
    </dgm:pt>
    <dgm:pt modelId="{89F262FB-F6C0-B04D-9551-F428FAC3009F}" type="pres">
      <dgm:prSet presAssocID="{8AEA77DE-4B35-FD46-879B-4975F5E05F65}" presName="accent_2" presStyleCnt="0"/>
      <dgm:spPr/>
    </dgm:pt>
    <dgm:pt modelId="{01B150D7-9E61-9945-BFAE-1CABE66BF40E}" type="pres">
      <dgm:prSet presAssocID="{8AEA77DE-4B35-FD46-879B-4975F5E05F65}" presName="accentRepeatNode" presStyleLbl="solidFgAcc1" presStyleIdx="1" presStyleCnt="4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B5666520-E112-644F-91BE-317C33C74B03}" type="pres">
      <dgm:prSet presAssocID="{87FC1444-9584-0B46-831C-51ED4717CCA2}" presName="text_3" presStyleLbl="node1" presStyleIdx="2" presStyleCnt="4">
        <dgm:presLayoutVars>
          <dgm:bulletEnabled val="1"/>
        </dgm:presLayoutVars>
      </dgm:prSet>
      <dgm:spPr/>
    </dgm:pt>
    <dgm:pt modelId="{CDA8AE56-D102-DD43-A00D-BB7BE65535BB}" type="pres">
      <dgm:prSet presAssocID="{87FC1444-9584-0B46-831C-51ED4717CCA2}" presName="accent_3" presStyleCnt="0"/>
      <dgm:spPr/>
    </dgm:pt>
    <dgm:pt modelId="{CDA830A6-F4E9-3C40-A8D3-C83DA019BD28}" type="pres">
      <dgm:prSet presAssocID="{87FC1444-9584-0B46-831C-51ED4717CCA2}" presName="accentRepeatNode" presStyleLbl="solidFgAcc1" presStyleIdx="2" presStyleCnt="4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1EF5B3C5-32AE-C541-9304-E9F501126A8F}" type="pres">
      <dgm:prSet presAssocID="{7DB8FF39-BA4D-E849-9EF1-62D3149C69E8}" presName="text_4" presStyleLbl="node1" presStyleIdx="3" presStyleCnt="4">
        <dgm:presLayoutVars>
          <dgm:bulletEnabled val="1"/>
        </dgm:presLayoutVars>
      </dgm:prSet>
      <dgm:spPr/>
    </dgm:pt>
    <dgm:pt modelId="{474D1F8F-98D9-F143-9A5A-88450F401579}" type="pres">
      <dgm:prSet presAssocID="{7DB8FF39-BA4D-E849-9EF1-62D3149C69E8}" presName="accent_4" presStyleCnt="0"/>
      <dgm:spPr/>
    </dgm:pt>
    <dgm:pt modelId="{DFD45650-CA6F-3343-83A1-FB753E472BDD}" type="pres">
      <dgm:prSet presAssocID="{7DB8FF39-BA4D-E849-9EF1-62D3149C69E8}" presName="accentRepeatNode" presStyleLbl="solidFgAcc1" presStyleIdx="3" presStyleCnt="4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</dgm:ptLst>
  <dgm:cxnLst>
    <dgm:cxn modelId="{862DB90F-54F6-D84F-9E59-8D96D5310703}" srcId="{58642AC0-E53D-454E-B284-759D78FEC97E}" destId="{A3586B8A-5BAE-2F48-B740-1E55D46593A1}" srcOrd="0" destOrd="0" parTransId="{5D52E26B-4FF8-7C42-AF0D-239450CA6433}" sibTransId="{D97FFF1D-28EE-0842-AC37-A79C1D646DC5}"/>
    <dgm:cxn modelId="{D5090B21-3DCC-3E4F-9B1D-8A1ECB5BE498}" type="presOf" srcId="{58642AC0-E53D-454E-B284-759D78FEC97E}" destId="{C7BFE9AB-B7D2-724D-99F2-948B27804D76}" srcOrd="0" destOrd="0" presId="urn:microsoft.com/office/officeart/2008/layout/VerticalCurvedList"/>
    <dgm:cxn modelId="{F7464C5B-5612-BD4A-882D-F586A273546F}" type="presOf" srcId="{7DB8FF39-BA4D-E849-9EF1-62D3149C69E8}" destId="{1EF5B3C5-32AE-C541-9304-E9F501126A8F}" srcOrd="0" destOrd="0" presId="urn:microsoft.com/office/officeart/2008/layout/VerticalCurvedList"/>
    <dgm:cxn modelId="{119FAE74-462F-FD4F-A4A1-767B0BE651E4}" srcId="{58642AC0-E53D-454E-B284-759D78FEC97E}" destId="{8AEA77DE-4B35-FD46-879B-4975F5E05F65}" srcOrd="1" destOrd="0" parTransId="{BB26E72F-5A55-CA41-A1C1-1887E4C0A625}" sibTransId="{76D94E74-6A23-174E-A58F-3A4000BA12B0}"/>
    <dgm:cxn modelId="{3B576491-B251-0D4D-A704-532D57D5E6C2}" srcId="{58642AC0-E53D-454E-B284-759D78FEC97E}" destId="{87FC1444-9584-0B46-831C-51ED4717CCA2}" srcOrd="2" destOrd="0" parTransId="{14084942-D8A7-B645-9184-5E583E55549D}" sibTransId="{6186390C-95E2-674C-90D7-FE2DA6954E1B}"/>
    <dgm:cxn modelId="{3BC125BB-0504-BC49-B76B-73EF1171DB22}" type="presOf" srcId="{A3586B8A-5BAE-2F48-B740-1E55D46593A1}" destId="{20C24D83-54BA-9C40-8BC8-77EA59DA2570}" srcOrd="0" destOrd="0" presId="urn:microsoft.com/office/officeart/2008/layout/VerticalCurvedList"/>
    <dgm:cxn modelId="{54116CD0-2CAD-3847-84F1-6D8C3184A976}" type="presOf" srcId="{8AEA77DE-4B35-FD46-879B-4975F5E05F65}" destId="{E6A93443-BD4D-8C41-9D48-C13398CDC88C}" srcOrd="0" destOrd="0" presId="urn:microsoft.com/office/officeart/2008/layout/VerticalCurvedList"/>
    <dgm:cxn modelId="{B309EED0-649B-A24A-9DAF-37EE0B4A9BC9}" type="presOf" srcId="{D97FFF1D-28EE-0842-AC37-A79C1D646DC5}" destId="{C68448D4-D518-C343-92CD-D5880E5D35D3}" srcOrd="0" destOrd="0" presId="urn:microsoft.com/office/officeart/2008/layout/VerticalCurvedList"/>
    <dgm:cxn modelId="{5C0A7EDC-49FE-1348-9209-8C266C8BF618}" srcId="{58642AC0-E53D-454E-B284-759D78FEC97E}" destId="{7DB8FF39-BA4D-E849-9EF1-62D3149C69E8}" srcOrd="3" destOrd="0" parTransId="{5DC17772-551D-4A42-A242-A7D9669C0AD6}" sibTransId="{C2395B73-06B5-0D48-BE3F-1F53E8917C5C}"/>
    <dgm:cxn modelId="{40D670DE-FD58-2342-9728-4B2CFC98B674}" type="presOf" srcId="{87FC1444-9584-0B46-831C-51ED4717CCA2}" destId="{B5666520-E112-644F-91BE-317C33C74B03}" srcOrd="0" destOrd="0" presId="urn:microsoft.com/office/officeart/2008/layout/VerticalCurvedList"/>
    <dgm:cxn modelId="{855DE316-48CE-6E49-98B8-5053BC07A235}" type="presParOf" srcId="{C7BFE9AB-B7D2-724D-99F2-948B27804D76}" destId="{0B0E434B-DA8A-BC42-80CA-01EF7C86BE02}" srcOrd="0" destOrd="0" presId="urn:microsoft.com/office/officeart/2008/layout/VerticalCurvedList"/>
    <dgm:cxn modelId="{FAB09487-9589-D34D-9598-6769B81B79D5}" type="presParOf" srcId="{0B0E434B-DA8A-BC42-80CA-01EF7C86BE02}" destId="{F3DF2673-84DC-FC43-9F4A-09571F27266C}" srcOrd="0" destOrd="0" presId="urn:microsoft.com/office/officeart/2008/layout/VerticalCurvedList"/>
    <dgm:cxn modelId="{DA774376-0C14-1042-97A7-65398EC1A71B}" type="presParOf" srcId="{F3DF2673-84DC-FC43-9F4A-09571F27266C}" destId="{1158B8E9-1B15-D04F-B90D-FE6CC09BC0B7}" srcOrd="0" destOrd="0" presId="urn:microsoft.com/office/officeart/2008/layout/VerticalCurvedList"/>
    <dgm:cxn modelId="{7BA3C20E-507B-F047-88DE-ED3E06BE3816}" type="presParOf" srcId="{F3DF2673-84DC-FC43-9F4A-09571F27266C}" destId="{C68448D4-D518-C343-92CD-D5880E5D35D3}" srcOrd="1" destOrd="0" presId="urn:microsoft.com/office/officeart/2008/layout/VerticalCurvedList"/>
    <dgm:cxn modelId="{4F435494-C5AE-8A4B-B7D0-7C5B14F83576}" type="presParOf" srcId="{F3DF2673-84DC-FC43-9F4A-09571F27266C}" destId="{5867A486-0BED-564A-B4FB-0F88EC410D91}" srcOrd="2" destOrd="0" presId="urn:microsoft.com/office/officeart/2008/layout/VerticalCurvedList"/>
    <dgm:cxn modelId="{3AD98B61-CE99-DB4D-B179-17EA2126260A}" type="presParOf" srcId="{F3DF2673-84DC-FC43-9F4A-09571F27266C}" destId="{3369A572-A714-BF44-8EA0-B74C51DCDEEA}" srcOrd="3" destOrd="0" presId="urn:microsoft.com/office/officeart/2008/layout/VerticalCurvedList"/>
    <dgm:cxn modelId="{CC9E749F-94A2-D042-8723-E37553334D65}" type="presParOf" srcId="{0B0E434B-DA8A-BC42-80CA-01EF7C86BE02}" destId="{20C24D83-54BA-9C40-8BC8-77EA59DA2570}" srcOrd="1" destOrd="0" presId="urn:microsoft.com/office/officeart/2008/layout/VerticalCurvedList"/>
    <dgm:cxn modelId="{E76DA349-E572-5645-8525-E95BFBE4A355}" type="presParOf" srcId="{0B0E434B-DA8A-BC42-80CA-01EF7C86BE02}" destId="{A3B590C4-4D5A-6F40-9451-B0BB904ED19E}" srcOrd="2" destOrd="0" presId="urn:microsoft.com/office/officeart/2008/layout/VerticalCurvedList"/>
    <dgm:cxn modelId="{9FCEF83F-4890-A74A-8B26-FA2966857B60}" type="presParOf" srcId="{A3B590C4-4D5A-6F40-9451-B0BB904ED19E}" destId="{E1364C79-AE5F-984C-A9F4-2A7F17426539}" srcOrd="0" destOrd="0" presId="urn:microsoft.com/office/officeart/2008/layout/VerticalCurvedList"/>
    <dgm:cxn modelId="{FB8AE97B-61EE-B94B-AFCD-69165B4DF0AA}" type="presParOf" srcId="{0B0E434B-DA8A-BC42-80CA-01EF7C86BE02}" destId="{E6A93443-BD4D-8C41-9D48-C13398CDC88C}" srcOrd="3" destOrd="0" presId="urn:microsoft.com/office/officeart/2008/layout/VerticalCurvedList"/>
    <dgm:cxn modelId="{2B83AD76-EA85-2140-B53E-1F60A539EA65}" type="presParOf" srcId="{0B0E434B-DA8A-BC42-80CA-01EF7C86BE02}" destId="{89F262FB-F6C0-B04D-9551-F428FAC3009F}" srcOrd="4" destOrd="0" presId="urn:microsoft.com/office/officeart/2008/layout/VerticalCurvedList"/>
    <dgm:cxn modelId="{395602F0-F837-7249-8BB9-80A934E31D43}" type="presParOf" srcId="{89F262FB-F6C0-B04D-9551-F428FAC3009F}" destId="{01B150D7-9E61-9945-BFAE-1CABE66BF40E}" srcOrd="0" destOrd="0" presId="urn:microsoft.com/office/officeart/2008/layout/VerticalCurvedList"/>
    <dgm:cxn modelId="{CF7D6803-EFB7-C94A-A9DA-E4555B125BE4}" type="presParOf" srcId="{0B0E434B-DA8A-BC42-80CA-01EF7C86BE02}" destId="{B5666520-E112-644F-91BE-317C33C74B03}" srcOrd="5" destOrd="0" presId="urn:microsoft.com/office/officeart/2008/layout/VerticalCurvedList"/>
    <dgm:cxn modelId="{5151D972-7FB9-054F-A1EF-DD192AE01DAF}" type="presParOf" srcId="{0B0E434B-DA8A-BC42-80CA-01EF7C86BE02}" destId="{CDA8AE56-D102-DD43-A00D-BB7BE65535BB}" srcOrd="6" destOrd="0" presId="urn:microsoft.com/office/officeart/2008/layout/VerticalCurvedList"/>
    <dgm:cxn modelId="{F0097300-B930-AA4A-A86B-D4E591F97A36}" type="presParOf" srcId="{CDA8AE56-D102-DD43-A00D-BB7BE65535BB}" destId="{CDA830A6-F4E9-3C40-A8D3-C83DA019BD28}" srcOrd="0" destOrd="0" presId="urn:microsoft.com/office/officeart/2008/layout/VerticalCurvedList"/>
    <dgm:cxn modelId="{894988A8-38F5-B04D-A5D9-45FCE7A6E252}" type="presParOf" srcId="{0B0E434B-DA8A-BC42-80CA-01EF7C86BE02}" destId="{1EF5B3C5-32AE-C541-9304-E9F501126A8F}" srcOrd="7" destOrd="0" presId="urn:microsoft.com/office/officeart/2008/layout/VerticalCurvedList"/>
    <dgm:cxn modelId="{3F0A1E5E-642E-F345-B93E-0CA85FAD7E77}" type="presParOf" srcId="{0B0E434B-DA8A-BC42-80CA-01EF7C86BE02}" destId="{474D1F8F-98D9-F143-9A5A-88450F401579}" srcOrd="8" destOrd="0" presId="urn:microsoft.com/office/officeart/2008/layout/VerticalCurvedList"/>
    <dgm:cxn modelId="{477F9DD0-D2F8-324C-B9F6-0AAF49DB95AD}" type="presParOf" srcId="{474D1F8F-98D9-F143-9A5A-88450F401579}" destId="{DFD45650-CA6F-3343-83A1-FB753E472BD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642AC0-E53D-454E-B284-759D78FEC97E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BFE9AB-B7D2-724D-99F2-948B27804D76}" type="pres">
      <dgm:prSet presAssocID="{58642AC0-E53D-454E-B284-759D78FEC97E}" presName="Name0" presStyleCnt="0">
        <dgm:presLayoutVars>
          <dgm:chMax val="7"/>
          <dgm:chPref val="7"/>
          <dgm:dir/>
        </dgm:presLayoutVars>
      </dgm:prSet>
      <dgm:spPr/>
    </dgm:pt>
    <dgm:pt modelId="{0B0E434B-DA8A-BC42-80CA-01EF7C86BE02}" type="pres">
      <dgm:prSet presAssocID="{58642AC0-E53D-454E-B284-759D78FEC97E}" presName="Name1" presStyleCnt="0"/>
      <dgm:spPr/>
    </dgm:pt>
    <dgm:pt modelId="{F3DF2673-84DC-FC43-9F4A-09571F27266C}" type="pres">
      <dgm:prSet presAssocID="{58642AC0-E53D-454E-B284-759D78FEC97E}" presName="cycle" presStyleCnt="0"/>
      <dgm:spPr/>
    </dgm:pt>
    <dgm:pt modelId="{1158B8E9-1B15-D04F-B90D-FE6CC09BC0B7}" type="pres">
      <dgm:prSet presAssocID="{58642AC0-E53D-454E-B284-759D78FEC97E}" presName="srcNode" presStyleLbl="node1" presStyleIdx="0" presStyleCnt="0"/>
      <dgm:spPr/>
    </dgm:pt>
    <dgm:pt modelId="{C68448D4-D518-C343-92CD-D5880E5D35D3}" type="pres">
      <dgm:prSet presAssocID="{58642AC0-E53D-454E-B284-759D78FEC97E}" presName="conn" presStyleLbl="parChTrans1D2" presStyleIdx="0" presStyleCnt="1"/>
      <dgm:spPr/>
    </dgm:pt>
    <dgm:pt modelId="{5867A486-0BED-564A-B4FB-0F88EC410D91}" type="pres">
      <dgm:prSet presAssocID="{58642AC0-E53D-454E-B284-759D78FEC97E}" presName="extraNode" presStyleLbl="node1" presStyleIdx="0" presStyleCnt="0"/>
      <dgm:spPr/>
    </dgm:pt>
    <dgm:pt modelId="{3369A572-A714-BF44-8EA0-B74C51DCDEEA}" type="pres">
      <dgm:prSet presAssocID="{58642AC0-E53D-454E-B284-759D78FEC97E}" presName="dstNode" presStyleLbl="node1" presStyleIdx="0" presStyleCnt="0"/>
      <dgm:spPr/>
    </dgm:pt>
  </dgm:ptLst>
  <dgm:cxnLst>
    <dgm:cxn modelId="{D5090B21-3DCC-3E4F-9B1D-8A1ECB5BE498}" type="presOf" srcId="{58642AC0-E53D-454E-B284-759D78FEC97E}" destId="{C7BFE9AB-B7D2-724D-99F2-948B27804D76}" srcOrd="0" destOrd="0" presId="urn:microsoft.com/office/officeart/2008/layout/VerticalCurvedList"/>
    <dgm:cxn modelId="{855DE316-48CE-6E49-98B8-5053BC07A235}" type="presParOf" srcId="{C7BFE9AB-B7D2-724D-99F2-948B27804D76}" destId="{0B0E434B-DA8A-BC42-80CA-01EF7C86BE02}" srcOrd="0" destOrd="0" presId="urn:microsoft.com/office/officeart/2008/layout/VerticalCurvedList"/>
    <dgm:cxn modelId="{FAB09487-9589-D34D-9598-6769B81B79D5}" type="presParOf" srcId="{0B0E434B-DA8A-BC42-80CA-01EF7C86BE02}" destId="{F3DF2673-84DC-FC43-9F4A-09571F27266C}" srcOrd="0" destOrd="0" presId="urn:microsoft.com/office/officeart/2008/layout/VerticalCurvedList"/>
    <dgm:cxn modelId="{DA774376-0C14-1042-97A7-65398EC1A71B}" type="presParOf" srcId="{F3DF2673-84DC-FC43-9F4A-09571F27266C}" destId="{1158B8E9-1B15-D04F-B90D-FE6CC09BC0B7}" srcOrd="0" destOrd="0" presId="urn:microsoft.com/office/officeart/2008/layout/VerticalCurvedList"/>
    <dgm:cxn modelId="{7BA3C20E-507B-F047-88DE-ED3E06BE3816}" type="presParOf" srcId="{F3DF2673-84DC-FC43-9F4A-09571F27266C}" destId="{C68448D4-D518-C343-92CD-D5880E5D35D3}" srcOrd="1" destOrd="0" presId="urn:microsoft.com/office/officeart/2008/layout/VerticalCurvedList"/>
    <dgm:cxn modelId="{4F435494-C5AE-8A4B-B7D0-7C5B14F83576}" type="presParOf" srcId="{F3DF2673-84DC-FC43-9F4A-09571F27266C}" destId="{5867A486-0BED-564A-B4FB-0F88EC410D91}" srcOrd="2" destOrd="0" presId="urn:microsoft.com/office/officeart/2008/layout/VerticalCurvedList"/>
    <dgm:cxn modelId="{3AD98B61-CE99-DB4D-B179-17EA2126260A}" type="presParOf" srcId="{F3DF2673-84DC-FC43-9F4A-09571F27266C}" destId="{3369A572-A714-BF44-8EA0-B74C51DCDEEA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448D4-D518-C343-92CD-D5880E5D35D3}">
      <dsp:nvSpPr>
        <dsp:cNvPr id="0" name=""/>
        <dsp:cNvSpPr/>
      </dsp:nvSpPr>
      <dsp:spPr>
        <a:xfrm>
          <a:off x="-5738930" y="-878416"/>
          <a:ext cx="6832512" cy="6832512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24D83-54BA-9C40-8BC8-77EA59DA2570}">
      <dsp:nvSpPr>
        <dsp:cNvPr id="0" name=""/>
        <dsp:cNvSpPr/>
      </dsp:nvSpPr>
      <dsp:spPr>
        <a:xfrm>
          <a:off x="478023" y="317128"/>
          <a:ext cx="10965477" cy="634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76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bg1"/>
              </a:solidFill>
            </a:rPr>
            <a:t>We have developed Tic-Tac-Toe game using Artificial Intelligence techniques. It has fully observable and deterministic environment. 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78023" y="317128"/>
        <a:ext cx="10965477" cy="634662"/>
      </dsp:txXfrm>
    </dsp:sp>
    <dsp:sp modelId="{E1364C79-AE5F-984C-A9F4-2A7F17426539}">
      <dsp:nvSpPr>
        <dsp:cNvPr id="0" name=""/>
        <dsp:cNvSpPr/>
      </dsp:nvSpPr>
      <dsp:spPr>
        <a:xfrm>
          <a:off x="81359" y="237795"/>
          <a:ext cx="793328" cy="7933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93443-BD4D-8C41-9D48-C13398CDC88C}">
      <dsp:nvSpPr>
        <dsp:cNvPr id="0" name=""/>
        <dsp:cNvSpPr/>
      </dsp:nvSpPr>
      <dsp:spPr>
        <a:xfrm>
          <a:off x="932804" y="1268818"/>
          <a:ext cx="10510696" cy="634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76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Game Environment is 3x3 Grid and it is played between any two AI Agents at a time.</a:t>
          </a:r>
          <a:endParaRPr lang="en-US" sz="1800" kern="1200" dirty="0"/>
        </a:p>
      </dsp:txBody>
      <dsp:txXfrm>
        <a:off x="932804" y="1268818"/>
        <a:ext cx="10510696" cy="634662"/>
      </dsp:txXfrm>
    </dsp:sp>
    <dsp:sp modelId="{01B150D7-9E61-9945-BFAE-1CABE66BF40E}">
      <dsp:nvSpPr>
        <dsp:cNvPr id="0" name=""/>
        <dsp:cNvSpPr/>
      </dsp:nvSpPr>
      <dsp:spPr>
        <a:xfrm>
          <a:off x="536140" y="1189485"/>
          <a:ext cx="793328" cy="793328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66520-E112-644F-91BE-317C33C74B03}">
      <dsp:nvSpPr>
        <dsp:cNvPr id="0" name=""/>
        <dsp:cNvSpPr/>
      </dsp:nvSpPr>
      <dsp:spPr>
        <a:xfrm>
          <a:off x="1072385" y="2220508"/>
          <a:ext cx="10371115" cy="634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76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800" kern="1200" dirty="0"/>
            <a:t>Objective of the agent is to win the game by achieving either a horizontal or  vertical or diagonal line of all X OR all O in a grid where each agent gets to play one after the other</a:t>
          </a:r>
          <a:r>
            <a:rPr lang="en-IN" sz="1900" kern="1200" dirty="0"/>
            <a:t>.</a:t>
          </a:r>
          <a:endParaRPr lang="en-US" sz="1900" kern="1200" dirty="0"/>
        </a:p>
      </dsp:txBody>
      <dsp:txXfrm>
        <a:off x="1072385" y="2220508"/>
        <a:ext cx="10371115" cy="634662"/>
      </dsp:txXfrm>
    </dsp:sp>
    <dsp:sp modelId="{CDA830A6-F4E9-3C40-A8D3-C83DA019BD28}">
      <dsp:nvSpPr>
        <dsp:cNvPr id="0" name=""/>
        <dsp:cNvSpPr/>
      </dsp:nvSpPr>
      <dsp:spPr>
        <a:xfrm>
          <a:off x="675721" y="2141175"/>
          <a:ext cx="793328" cy="793328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D84E-0940-2E4A-96B0-63BFF66571EA}">
      <dsp:nvSpPr>
        <dsp:cNvPr id="0" name=""/>
        <dsp:cNvSpPr/>
      </dsp:nvSpPr>
      <dsp:spPr>
        <a:xfrm>
          <a:off x="932804" y="3172197"/>
          <a:ext cx="10510696" cy="634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76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Another objective is to make sure your opponent is not able to make such pattern of X OR O as it is a zero-sum game.</a:t>
          </a:r>
          <a:endParaRPr lang="en-US" sz="1800" kern="1200" dirty="0"/>
        </a:p>
      </dsp:txBody>
      <dsp:txXfrm>
        <a:off x="932804" y="3172197"/>
        <a:ext cx="10510696" cy="634662"/>
      </dsp:txXfrm>
    </dsp:sp>
    <dsp:sp modelId="{ACC24DE1-E376-794D-AE28-BF5F529D3AD8}">
      <dsp:nvSpPr>
        <dsp:cNvPr id="0" name=""/>
        <dsp:cNvSpPr/>
      </dsp:nvSpPr>
      <dsp:spPr>
        <a:xfrm>
          <a:off x="536140" y="3092864"/>
          <a:ext cx="793328" cy="793328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2DCCE-CF92-A24E-B8CD-932F635124B4}">
      <dsp:nvSpPr>
        <dsp:cNvPr id="0" name=""/>
        <dsp:cNvSpPr/>
      </dsp:nvSpPr>
      <dsp:spPr>
        <a:xfrm>
          <a:off x="478023" y="4123887"/>
          <a:ext cx="10965477" cy="634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76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game ends as soon as any agent completes such a pattern or agents fill up the grid without reaching any pattern(tie between agents).</a:t>
          </a:r>
        </a:p>
      </dsp:txBody>
      <dsp:txXfrm>
        <a:off x="478023" y="4123887"/>
        <a:ext cx="10965477" cy="634662"/>
      </dsp:txXfrm>
    </dsp:sp>
    <dsp:sp modelId="{6350360D-1B6B-6040-82FD-DDE71FE39A91}">
      <dsp:nvSpPr>
        <dsp:cNvPr id="0" name=""/>
        <dsp:cNvSpPr/>
      </dsp:nvSpPr>
      <dsp:spPr>
        <a:xfrm>
          <a:off x="81359" y="4044554"/>
          <a:ext cx="793328" cy="793328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448D4-D518-C343-92CD-D5880E5D35D3}">
      <dsp:nvSpPr>
        <dsp:cNvPr id="0" name=""/>
        <dsp:cNvSpPr/>
      </dsp:nvSpPr>
      <dsp:spPr>
        <a:xfrm>
          <a:off x="-4339642" y="-665687"/>
          <a:ext cx="5170258" cy="5170258"/>
        </a:xfrm>
        <a:prstGeom prst="blockArc">
          <a:avLst>
            <a:gd name="adj1" fmla="val 18900000"/>
            <a:gd name="adj2" fmla="val 2700000"/>
            <a:gd name="adj3" fmla="val 41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24D83-54BA-9C40-8BC8-77EA59DA2570}">
      <dsp:nvSpPr>
        <dsp:cNvPr id="0" name=""/>
        <dsp:cNvSpPr/>
      </dsp:nvSpPr>
      <dsp:spPr>
        <a:xfrm>
          <a:off x="534182" y="383888"/>
          <a:ext cx="9517741" cy="76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42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All AI agents involved in the game will be designed by different adversarial search algorithms or Reinforcement learning algorithm of AI.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34182" y="383888"/>
        <a:ext cx="9517741" cy="767776"/>
      </dsp:txXfrm>
    </dsp:sp>
    <dsp:sp modelId="{E1364C79-AE5F-984C-A9F4-2A7F17426539}">
      <dsp:nvSpPr>
        <dsp:cNvPr id="0" name=""/>
        <dsp:cNvSpPr/>
      </dsp:nvSpPr>
      <dsp:spPr>
        <a:xfrm>
          <a:off x="54322" y="287916"/>
          <a:ext cx="959720" cy="959720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26603-5E31-4C49-9780-41880DE687C2}">
      <dsp:nvSpPr>
        <dsp:cNvPr id="0" name=""/>
        <dsp:cNvSpPr/>
      </dsp:nvSpPr>
      <dsp:spPr>
        <a:xfrm>
          <a:off x="813269" y="1535553"/>
          <a:ext cx="9238654" cy="76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42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800" kern="1200" dirty="0"/>
            <a:t>The user can select which 2 agents to play in a Tic-Tac-Toe tournament against each other.</a:t>
          </a:r>
          <a:endParaRPr lang="en-US" sz="1800" kern="1200" dirty="0"/>
        </a:p>
      </dsp:txBody>
      <dsp:txXfrm>
        <a:off x="813269" y="1535553"/>
        <a:ext cx="9238654" cy="767776"/>
      </dsp:txXfrm>
    </dsp:sp>
    <dsp:sp modelId="{CDA830A6-F4E9-3C40-A8D3-C83DA019BD28}">
      <dsp:nvSpPr>
        <dsp:cNvPr id="0" name=""/>
        <dsp:cNvSpPr/>
      </dsp:nvSpPr>
      <dsp:spPr>
        <a:xfrm>
          <a:off x="333408" y="1439581"/>
          <a:ext cx="959720" cy="959720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48A54-CA41-924E-9607-ACC39CA4B743}">
      <dsp:nvSpPr>
        <dsp:cNvPr id="0" name=""/>
        <dsp:cNvSpPr/>
      </dsp:nvSpPr>
      <dsp:spPr>
        <a:xfrm>
          <a:off x="534182" y="2687218"/>
          <a:ext cx="9517741" cy="767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42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Game will be based on the logic implemented for agents and the result of the game will be either of the following:</a:t>
          </a:r>
        </a:p>
      </dsp:txBody>
      <dsp:txXfrm>
        <a:off x="534182" y="2687218"/>
        <a:ext cx="9517741" cy="767776"/>
      </dsp:txXfrm>
    </dsp:sp>
    <dsp:sp modelId="{ACC24DE1-E376-794D-AE28-BF5F529D3AD8}">
      <dsp:nvSpPr>
        <dsp:cNvPr id="0" name=""/>
        <dsp:cNvSpPr/>
      </dsp:nvSpPr>
      <dsp:spPr>
        <a:xfrm>
          <a:off x="54322" y="2591246"/>
          <a:ext cx="959720" cy="959720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64323-BF48-4F42-967E-E16DD33C42FD}">
      <dsp:nvSpPr>
        <dsp:cNvPr id="0" name=""/>
        <dsp:cNvSpPr/>
      </dsp:nvSpPr>
      <dsp:spPr>
        <a:xfrm>
          <a:off x="1810" y="180081"/>
          <a:ext cx="6320358" cy="4037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800" kern="1200" dirty="0"/>
            <a:t>Agent 1 wins against agent 2</a:t>
          </a:r>
          <a:endParaRPr lang="en-US" sz="1800" kern="1200" dirty="0"/>
        </a:p>
      </dsp:txBody>
      <dsp:txXfrm>
        <a:off x="203666" y="180081"/>
        <a:ext cx="5916646" cy="403712"/>
      </dsp:txXfrm>
    </dsp:sp>
    <dsp:sp modelId="{415C2D1C-9FA4-9A45-87D3-AD6F854B3B83}">
      <dsp:nvSpPr>
        <dsp:cNvPr id="0" name=""/>
        <dsp:cNvSpPr/>
      </dsp:nvSpPr>
      <dsp:spPr>
        <a:xfrm>
          <a:off x="1810" y="640313"/>
          <a:ext cx="6385891" cy="3901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800" kern="1200" dirty="0"/>
            <a:t>Agent 2 wins against agent 1</a:t>
          </a:r>
          <a:endParaRPr lang="en-US" sz="1800" kern="1200" dirty="0"/>
        </a:p>
      </dsp:txBody>
      <dsp:txXfrm>
        <a:off x="196874" y="640313"/>
        <a:ext cx="5995764" cy="390127"/>
      </dsp:txXfrm>
    </dsp:sp>
    <dsp:sp modelId="{7FB22045-55AB-1D4E-87BC-C015E227566A}">
      <dsp:nvSpPr>
        <dsp:cNvPr id="0" name=""/>
        <dsp:cNvSpPr/>
      </dsp:nvSpPr>
      <dsp:spPr>
        <a:xfrm>
          <a:off x="1810" y="1086960"/>
          <a:ext cx="6327302" cy="4037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800" kern="1200" dirty="0"/>
            <a:t>Tie between 2 agents</a:t>
          </a:r>
          <a:endParaRPr lang="en-US" sz="1800" kern="1200" dirty="0"/>
        </a:p>
      </dsp:txBody>
      <dsp:txXfrm>
        <a:off x="203666" y="1086960"/>
        <a:ext cx="5923590" cy="4037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B774C-2EE0-5F45-99F6-6DCBAEE81DA1}">
      <dsp:nvSpPr>
        <dsp:cNvPr id="0" name=""/>
        <dsp:cNvSpPr/>
      </dsp:nvSpPr>
      <dsp:spPr>
        <a:xfrm>
          <a:off x="-2754134" y="-427202"/>
          <a:ext cx="3306742" cy="3306742"/>
        </a:xfrm>
        <a:prstGeom prst="blockArc">
          <a:avLst>
            <a:gd name="adj1" fmla="val 18900000"/>
            <a:gd name="adj2" fmla="val 2700000"/>
            <a:gd name="adj3" fmla="val 65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F90AB-663F-3C4D-A4C9-5BFA944C6E46}">
      <dsp:nvSpPr>
        <dsp:cNvPr id="0" name=""/>
        <dsp:cNvSpPr/>
      </dsp:nvSpPr>
      <dsp:spPr>
        <a:xfrm>
          <a:off x="450801" y="350341"/>
          <a:ext cx="10702383" cy="700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08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800" kern="1200" dirty="0"/>
            <a:t>Agents in the Tic-Tac-Toe game are designed using following algorithms:</a:t>
          </a:r>
          <a:endParaRPr lang="en-US" sz="1800" kern="1200" dirty="0"/>
        </a:p>
      </dsp:txBody>
      <dsp:txXfrm>
        <a:off x="450801" y="350341"/>
        <a:ext cx="10702383" cy="700583"/>
      </dsp:txXfrm>
    </dsp:sp>
    <dsp:sp modelId="{E087F75D-4311-BD46-9564-E6B14C802DBB}">
      <dsp:nvSpPr>
        <dsp:cNvPr id="0" name=""/>
        <dsp:cNvSpPr/>
      </dsp:nvSpPr>
      <dsp:spPr>
        <a:xfrm>
          <a:off x="0" y="194995"/>
          <a:ext cx="875729" cy="875729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26D0A-9365-384B-B737-C5E1051F4B39}">
      <dsp:nvSpPr>
        <dsp:cNvPr id="0" name=""/>
        <dsp:cNvSpPr/>
      </dsp:nvSpPr>
      <dsp:spPr>
        <a:xfrm>
          <a:off x="463737" y="1394911"/>
          <a:ext cx="10702383" cy="700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08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800" kern="1200" dirty="0"/>
            <a:t>Adversarial search Algorithms</a:t>
          </a:r>
        </a:p>
      </dsp:txBody>
      <dsp:txXfrm>
        <a:off x="463737" y="1394911"/>
        <a:ext cx="10702383" cy="700583"/>
      </dsp:txXfrm>
    </dsp:sp>
    <dsp:sp modelId="{D6A8FC20-8570-4145-BB0E-C5CFF29B26EC}">
      <dsp:nvSpPr>
        <dsp:cNvPr id="0" name=""/>
        <dsp:cNvSpPr/>
      </dsp:nvSpPr>
      <dsp:spPr>
        <a:xfrm>
          <a:off x="0" y="1375833"/>
          <a:ext cx="875729" cy="875729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64323-BF48-4F42-967E-E16DD33C42FD}">
      <dsp:nvSpPr>
        <dsp:cNvPr id="0" name=""/>
        <dsp:cNvSpPr/>
      </dsp:nvSpPr>
      <dsp:spPr>
        <a:xfrm>
          <a:off x="13406" y="160731"/>
          <a:ext cx="6320358" cy="4037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800" kern="1200" dirty="0"/>
            <a:t>Minimax algorithm using traditional approach</a:t>
          </a:r>
          <a:endParaRPr lang="en-US" sz="1800" kern="1200" dirty="0"/>
        </a:p>
      </dsp:txBody>
      <dsp:txXfrm>
        <a:off x="215262" y="160731"/>
        <a:ext cx="5916646" cy="403712"/>
      </dsp:txXfrm>
    </dsp:sp>
    <dsp:sp modelId="{415C2D1C-9FA4-9A45-87D3-AD6F854B3B83}">
      <dsp:nvSpPr>
        <dsp:cNvPr id="0" name=""/>
        <dsp:cNvSpPr/>
      </dsp:nvSpPr>
      <dsp:spPr>
        <a:xfrm>
          <a:off x="1810" y="640313"/>
          <a:ext cx="6385891" cy="3901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800" kern="1200" dirty="0"/>
            <a:t>Minimax algorithm using alpha-beta pruning approach</a:t>
          </a:r>
          <a:endParaRPr lang="en-US" sz="1800" kern="1200" dirty="0"/>
        </a:p>
      </dsp:txBody>
      <dsp:txXfrm>
        <a:off x="196874" y="640313"/>
        <a:ext cx="5995764" cy="390127"/>
      </dsp:txXfrm>
    </dsp:sp>
    <dsp:sp modelId="{7FB22045-55AB-1D4E-87BC-C015E227566A}">
      <dsp:nvSpPr>
        <dsp:cNvPr id="0" name=""/>
        <dsp:cNvSpPr/>
      </dsp:nvSpPr>
      <dsp:spPr>
        <a:xfrm>
          <a:off x="1810" y="1086960"/>
          <a:ext cx="6327302" cy="4037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800" kern="1200" dirty="0"/>
            <a:t>Expectimax algorithm</a:t>
          </a:r>
          <a:endParaRPr lang="en-US" sz="1800" kern="1200" dirty="0"/>
        </a:p>
      </dsp:txBody>
      <dsp:txXfrm>
        <a:off x="203666" y="1086960"/>
        <a:ext cx="5923590" cy="4037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05749-29FE-E647-AC4B-4A94D3EA5349}">
      <dsp:nvSpPr>
        <dsp:cNvPr id="0" name=""/>
        <dsp:cNvSpPr/>
      </dsp:nvSpPr>
      <dsp:spPr>
        <a:xfrm>
          <a:off x="-1553395" y="-245654"/>
          <a:ext cx="1888135" cy="1888135"/>
        </a:xfrm>
        <a:prstGeom prst="blockArc">
          <a:avLst>
            <a:gd name="adj1" fmla="val 18900000"/>
            <a:gd name="adj2" fmla="val 2700000"/>
            <a:gd name="adj3" fmla="val 114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B6CD5-F986-1C4E-AD56-862465F3C20C}">
      <dsp:nvSpPr>
        <dsp:cNvPr id="0" name=""/>
        <dsp:cNvSpPr/>
      </dsp:nvSpPr>
      <dsp:spPr>
        <a:xfrm>
          <a:off x="107156" y="398191"/>
          <a:ext cx="10985120" cy="690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36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800" kern="1200" dirty="0"/>
            <a:t>   Reinforcement Learning Algorithm</a:t>
          </a:r>
          <a:endParaRPr lang="en-US" sz="1800" kern="1200" dirty="0"/>
        </a:p>
      </dsp:txBody>
      <dsp:txXfrm>
        <a:off x="107156" y="398191"/>
        <a:ext cx="10985120" cy="690753"/>
      </dsp:txXfrm>
    </dsp:sp>
    <dsp:sp modelId="{58D3B79C-1BD1-7244-9E7D-1E4A6AAFB1BE}">
      <dsp:nvSpPr>
        <dsp:cNvPr id="0" name=""/>
        <dsp:cNvSpPr/>
      </dsp:nvSpPr>
      <dsp:spPr>
        <a:xfrm>
          <a:off x="-108188" y="291041"/>
          <a:ext cx="863442" cy="863442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448D4-D518-C343-92CD-D5880E5D35D3}">
      <dsp:nvSpPr>
        <dsp:cNvPr id="0" name=""/>
        <dsp:cNvSpPr/>
      </dsp:nvSpPr>
      <dsp:spPr>
        <a:xfrm>
          <a:off x="-4241407" y="-650753"/>
          <a:ext cx="5053563" cy="5053563"/>
        </a:xfrm>
        <a:prstGeom prst="blockArc">
          <a:avLst>
            <a:gd name="adj1" fmla="val 18900000"/>
            <a:gd name="adj2" fmla="val 2700000"/>
            <a:gd name="adj3" fmla="val 42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24D83-54BA-9C40-8BC8-77EA59DA2570}">
      <dsp:nvSpPr>
        <dsp:cNvPr id="0" name=""/>
        <dsp:cNvSpPr/>
      </dsp:nvSpPr>
      <dsp:spPr>
        <a:xfrm>
          <a:off x="522304" y="375205"/>
          <a:ext cx="10422813" cy="7504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639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Algorithms developed for AI agent using python programming language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22304" y="375205"/>
        <a:ext cx="10422813" cy="750411"/>
      </dsp:txXfrm>
    </dsp:sp>
    <dsp:sp modelId="{E1364C79-AE5F-984C-A9F4-2A7F17426539}">
      <dsp:nvSpPr>
        <dsp:cNvPr id="0" name=""/>
        <dsp:cNvSpPr/>
      </dsp:nvSpPr>
      <dsp:spPr>
        <a:xfrm>
          <a:off x="66644" y="233903"/>
          <a:ext cx="938014" cy="938014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93443-BD4D-8C41-9D48-C13398CDC88C}">
      <dsp:nvSpPr>
        <dsp:cNvPr id="0" name=""/>
        <dsp:cNvSpPr/>
      </dsp:nvSpPr>
      <dsp:spPr>
        <a:xfrm>
          <a:off x="795078" y="1500822"/>
          <a:ext cx="10150038" cy="7504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639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User documentation manual which gives details about the Tic-Tac-Toe game implementation and execution</a:t>
          </a:r>
          <a:endParaRPr lang="en-US" sz="1800" kern="1200" dirty="0"/>
        </a:p>
      </dsp:txBody>
      <dsp:txXfrm>
        <a:off x="795078" y="1500822"/>
        <a:ext cx="10150038" cy="750411"/>
      </dsp:txXfrm>
    </dsp:sp>
    <dsp:sp modelId="{01B150D7-9E61-9945-BFAE-1CABE66BF40E}">
      <dsp:nvSpPr>
        <dsp:cNvPr id="0" name=""/>
        <dsp:cNvSpPr/>
      </dsp:nvSpPr>
      <dsp:spPr>
        <a:xfrm>
          <a:off x="326071" y="1407021"/>
          <a:ext cx="938014" cy="938014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66520-E112-644F-91BE-317C33C74B03}">
      <dsp:nvSpPr>
        <dsp:cNvPr id="0" name=""/>
        <dsp:cNvSpPr/>
      </dsp:nvSpPr>
      <dsp:spPr>
        <a:xfrm>
          <a:off x="522304" y="2626439"/>
          <a:ext cx="10422813" cy="7504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639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800" kern="1200" dirty="0"/>
            <a:t>GitHub repository link for project code and related files</a:t>
          </a:r>
          <a:endParaRPr lang="en-US" sz="1800" kern="1200" dirty="0"/>
        </a:p>
      </dsp:txBody>
      <dsp:txXfrm>
        <a:off x="522304" y="2626439"/>
        <a:ext cx="10422813" cy="750411"/>
      </dsp:txXfrm>
    </dsp:sp>
    <dsp:sp modelId="{CDA830A6-F4E9-3C40-A8D3-C83DA019BD28}">
      <dsp:nvSpPr>
        <dsp:cNvPr id="0" name=""/>
        <dsp:cNvSpPr/>
      </dsp:nvSpPr>
      <dsp:spPr>
        <a:xfrm>
          <a:off x="53297" y="2532637"/>
          <a:ext cx="938014" cy="938014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448D4-D518-C343-92CD-D5880E5D35D3}">
      <dsp:nvSpPr>
        <dsp:cNvPr id="0" name=""/>
        <dsp:cNvSpPr/>
      </dsp:nvSpPr>
      <dsp:spPr>
        <a:xfrm>
          <a:off x="-4241407" y="-650753"/>
          <a:ext cx="5053563" cy="5053563"/>
        </a:xfrm>
        <a:prstGeom prst="blockArc">
          <a:avLst>
            <a:gd name="adj1" fmla="val 18900000"/>
            <a:gd name="adj2" fmla="val 2700000"/>
            <a:gd name="adj3" fmla="val 42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24D83-54BA-9C40-8BC8-77EA59DA2570}">
      <dsp:nvSpPr>
        <dsp:cNvPr id="0" name=""/>
        <dsp:cNvSpPr/>
      </dsp:nvSpPr>
      <dsp:spPr>
        <a:xfrm>
          <a:off x="425500" y="288458"/>
          <a:ext cx="10519616" cy="577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16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Project is evaluated based on the correct implementation of 4 algorithms for AI agents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25500" y="288458"/>
        <a:ext cx="10519616" cy="577216"/>
      </dsp:txXfrm>
    </dsp:sp>
    <dsp:sp modelId="{E1364C79-AE5F-984C-A9F4-2A7F17426539}">
      <dsp:nvSpPr>
        <dsp:cNvPr id="0" name=""/>
        <dsp:cNvSpPr/>
      </dsp:nvSpPr>
      <dsp:spPr>
        <a:xfrm>
          <a:off x="75008" y="179768"/>
          <a:ext cx="721520" cy="721520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93443-BD4D-8C41-9D48-C13398CDC88C}">
      <dsp:nvSpPr>
        <dsp:cNvPr id="0" name=""/>
        <dsp:cNvSpPr/>
      </dsp:nvSpPr>
      <dsp:spPr>
        <a:xfrm>
          <a:off x="756432" y="1154432"/>
          <a:ext cx="10188684" cy="577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16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None of the agent should freeze or fail while making the next move.</a:t>
          </a:r>
          <a:endParaRPr lang="en-US" sz="1800" kern="1200" dirty="0"/>
        </a:p>
      </dsp:txBody>
      <dsp:txXfrm>
        <a:off x="756432" y="1154432"/>
        <a:ext cx="10188684" cy="577216"/>
      </dsp:txXfrm>
    </dsp:sp>
    <dsp:sp modelId="{01B150D7-9E61-9945-BFAE-1CABE66BF40E}">
      <dsp:nvSpPr>
        <dsp:cNvPr id="0" name=""/>
        <dsp:cNvSpPr/>
      </dsp:nvSpPr>
      <dsp:spPr>
        <a:xfrm>
          <a:off x="395672" y="1082280"/>
          <a:ext cx="721520" cy="721520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66520-E112-644F-91BE-317C33C74B03}">
      <dsp:nvSpPr>
        <dsp:cNvPr id="0" name=""/>
        <dsp:cNvSpPr/>
      </dsp:nvSpPr>
      <dsp:spPr>
        <a:xfrm>
          <a:off x="756432" y="2020407"/>
          <a:ext cx="10188684" cy="577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16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800" kern="1200" dirty="0"/>
            <a:t>Agent’s next move should always try to sabotage the opponent's chances of winning the game</a:t>
          </a:r>
          <a:endParaRPr lang="en-US" sz="1800" kern="1200" dirty="0"/>
        </a:p>
      </dsp:txBody>
      <dsp:txXfrm>
        <a:off x="756432" y="2020407"/>
        <a:ext cx="10188684" cy="577216"/>
      </dsp:txXfrm>
    </dsp:sp>
    <dsp:sp modelId="{CDA830A6-F4E9-3C40-A8D3-C83DA019BD28}">
      <dsp:nvSpPr>
        <dsp:cNvPr id="0" name=""/>
        <dsp:cNvSpPr/>
      </dsp:nvSpPr>
      <dsp:spPr>
        <a:xfrm>
          <a:off x="395672" y="1948255"/>
          <a:ext cx="721520" cy="721520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5B3C5-32AE-C541-9304-E9F501126A8F}">
      <dsp:nvSpPr>
        <dsp:cNvPr id="0" name=""/>
        <dsp:cNvSpPr/>
      </dsp:nvSpPr>
      <dsp:spPr>
        <a:xfrm>
          <a:off x="425500" y="2886381"/>
          <a:ext cx="10519616" cy="577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16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Agents should be trained in such a way that output of the game is proper as if two human brains are playing the game</a:t>
          </a:r>
          <a:endParaRPr lang="en-US" sz="1800" kern="1200" dirty="0"/>
        </a:p>
      </dsp:txBody>
      <dsp:txXfrm>
        <a:off x="425500" y="2886381"/>
        <a:ext cx="10519616" cy="577216"/>
      </dsp:txXfrm>
    </dsp:sp>
    <dsp:sp modelId="{DFD45650-CA6F-3343-83A1-FB753E472BDD}">
      <dsp:nvSpPr>
        <dsp:cNvPr id="0" name=""/>
        <dsp:cNvSpPr/>
      </dsp:nvSpPr>
      <dsp:spPr>
        <a:xfrm>
          <a:off x="64740" y="2814229"/>
          <a:ext cx="721520" cy="721520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33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9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7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9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2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9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7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9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image" Target="../media/image2.jpeg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umanoid robot">
            <a:extLst>
              <a:ext uri="{FF2B5EF4-FFF2-40B4-BE49-F238E27FC236}">
                <a16:creationId xmlns:a16="http://schemas.microsoft.com/office/drawing/2014/main" id="{9099BE41-5C77-2E62-0575-B8541CF6E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5"/>
          <a:stretch/>
        </p:blipFill>
        <p:spPr bwMode="auto">
          <a:xfrm>
            <a:off x="-2970" y="10"/>
            <a:ext cx="12191978" cy="6857990"/>
          </a:xfrm>
          <a:prstGeom prst="rect">
            <a:avLst/>
          </a:prstGeom>
          <a:noFill/>
          <a:effectLst>
            <a:outerShdw blurRad="93447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82305" y="952500"/>
            <a:ext cx="4457195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C61C4-4DAF-69E3-53E9-03D9BA5F3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2305" y="1917925"/>
            <a:ext cx="5395414" cy="211634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AI TERM PORJECT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EF045-D480-3718-B4AA-015B7EE8D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6935" y="4847311"/>
            <a:ext cx="3326154" cy="94506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CSCI – 6660-02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02014-DF30-4C6A-0978-E1BD3120C0EC}"/>
              </a:ext>
            </a:extLst>
          </p:cNvPr>
          <p:cNvSpPr txBox="1"/>
          <p:nvPr/>
        </p:nvSpPr>
        <p:spPr>
          <a:xfrm>
            <a:off x="518760" y="5480629"/>
            <a:ext cx="4051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+mj-lt"/>
                <a:cs typeface="October Condensed Tamil" pitchFamily="2" charset="77"/>
              </a:rPr>
              <a:t>AVINASH REDDY POLIREDDY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+mj-lt"/>
                <a:cs typeface="October Condensed Tamil" pitchFamily="2" charset="77"/>
              </a:rPr>
              <a:t>KRISHNA CHAITANYA VUTUKURU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+mj-lt"/>
                <a:cs typeface="October Condensed Tamil" pitchFamily="2" charset="77"/>
              </a:rPr>
              <a:t>SUSENDRANATH REDDY MUSANI</a:t>
            </a:r>
          </a:p>
        </p:txBody>
      </p:sp>
    </p:spTree>
    <p:extLst>
      <p:ext uri="{BB962C8B-B14F-4D97-AF65-F5344CB8AC3E}">
        <p14:creationId xmlns:p14="http://schemas.microsoft.com/office/powerpoint/2010/main" val="2027841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938">
        <p159:morph option="byObject"/>
      </p:transition>
    </mc:Choice>
    <mc:Fallback xmlns="">
      <p:transition spd="slow" advTm="593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i Robot Images - Free Download on Freepik">
            <a:extLst>
              <a:ext uri="{FF2B5EF4-FFF2-40B4-BE49-F238E27FC236}">
                <a16:creationId xmlns:a16="http://schemas.microsoft.com/office/drawing/2014/main" id="{C38B3B45-410C-436C-751B-1B5EAD25C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84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EA6A3-C96E-FD04-B961-ADA7565C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266" y="0"/>
            <a:ext cx="7270045" cy="1309687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Evaluation Methodology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782853-23D0-F67F-5797-D22888403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890897"/>
              </p:ext>
            </p:extLst>
          </p:nvPr>
        </p:nvGraphicFramePr>
        <p:xfrm>
          <a:off x="598311" y="1223521"/>
          <a:ext cx="10995377" cy="3752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2466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864">
        <p159:morph option="byObject"/>
      </p:transition>
    </mc:Choice>
    <mc:Fallback xmlns="">
      <p:transition spd="slow" advTm="2864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i Robot Images - Free Download on Freepik">
            <a:extLst>
              <a:ext uri="{FF2B5EF4-FFF2-40B4-BE49-F238E27FC236}">
                <a16:creationId xmlns:a16="http://schemas.microsoft.com/office/drawing/2014/main" id="{C38B3B45-410C-436C-751B-1B5EAD25C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84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EA6A3-C96E-FD04-B961-ADA7565C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955" y="0"/>
            <a:ext cx="7270045" cy="130968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Logic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782853-23D0-F67F-5797-D22888403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152035"/>
              </p:ext>
            </p:extLst>
          </p:nvPr>
        </p:nvGraphicFramePr>
        <p:xfrm>
          <a:off x="5087566" y="2675105"/>
          <a:ext cx="6506122" cy="2300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C5C357-3BAE-80A1-FBF8-E5EF30083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6379"/>
              </p:ext>
            </p:extLst>
          </p:nvPr>
        </p:nvGraphicFramePr>
        <p:xfrm>
          <a:off x="5748206" y="2712784"/>
          <a:ext cx="4524204" cy="3298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450">
                  <a:extLst>
                    <a:ext uri="{9D8B030D-6E8A-4147-A177-3AD203B41FA5}">
                      <a16:colId xmlns:a16="http://schemas.microsoft.com/office/drawing/2014/main" val="4278584068"/>
                    </a:ext>
                  </a:extLst>
                </a:gridCol>
                <a:gridCol w="1578803">
                  <a:extLst>
                    <a:ext uri="{9D8B030D-6E8A-4147-A177-3AD203B41FA5}">
                      <a16:colId xmlns:a16="http://schemas.microsoft.com/office/drawing/2014/main" val="490294880"/>
                    </a:ext>
                  </a:extLst>
                </a:gridCol>
                <a:gridCol w="1662951">
                  <a:extLst>
                    <a:ext uri="{9D8B030D-6E8A-4147-A177-3AD203B41FA5}">
                      <a16:colId xmlns:a16="http://schemas.microsoft.com/office/drawing/2014/main" val="1775144919"/>
                    </a:ext>
                  </a:extLst>
                </a:gridCol>
              </a:tblGrid>
              <a:tr h="1229878"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6049106"/>
                  </a:ext>
                </a:extLst>
              </a:tr>
              <a:tr h="968573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4663320"/>
                  </a:ext>
                </a:extLst>
              </a:tr>
              <a:tr h="1100459"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0133335"/>
                  </a:ext>
                </a:extLst>
              </a:tr>
            </a:tbl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3C7C8B1-3934-F09A-4C5C-F73D201CC17D}"/>
              </a:ext>
            </a:extLst>
          </p:cNvPr>
          <p:cNvSpPr/>
          <p:nvPr/>
        </p:nvSpPr>
        <p:spPr>
          <a:xfrm>
            <a:off x="7703401" y="3200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07E699C-332C-2694-4A56-5873CCFBF89F}"/>
              </a:ext>
            </a:extLst>
          </p:cNvPr>
          <p:cNvSpPr/>
          <p:nvPr/>
        </p:nvSpPr>
        <p:spPr>
          <a:xfrm>
            <a:off x="7568479" y="522163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A28F6AD-7CDE-3502-924F-27CF523B00A3}"/>
              </a:ext>
            </a:extLst>
          </p:cNvPr>
          <p:cNvSpPr/>
          <p:nvPr/>
        </p:nvSpPr>
        <p:spPr>
          <a:xfrm>
            <a:off x="6174841" y="416040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A9EEDC4-584E-0D98-C59C-6879911B9A14}"/>
              </a:ext>
            </a:extLst>
          </p:cNvPr>
          <p:cNvSpPr/>
          <p:nvPr/>
        </p:nvSpPr>
        <p:spPr>
          <a:xfrm>
            <a:off x="9238574" y="418317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BA0B9D70-9145-7CDD-DAE1-8FBFC67FBCD0}"/>
              </a:ext>
            </a:extLst>
          </p:cNvPr>
          <p:cNvSpPr/>
          <p:nvPr/>
        </p:nvSpPr>
        <p:spPr>
          <a:xfrm>
            <a:off x="9049805" y="2926334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636E567A-F1E8-9AD4-3C2D-2CCC480C746E}"/>
              </a:ext>
            </a:extLst>
          </p:cNvPr>
          <p:cNvSpPr/>
          <p:nvPr/>
        </p:nvSpPr>
        <p:spPr>
          <a:xfrm>
            <a:off x="7415720" y="4029335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9744401B-F25E-2E4D-9D5F-DA33FA8458A6}"/>
              </a:ext>
            </a:extLst>
          </p:cNvPr>
          <p:cNvSpPr/>
          <p:nvPr/>
        </p:nvSpPr>
        <p:spPr>
          <a:xfrm>
            <a:off x="5993439" y="5014702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234E46D-54C0-2676-70C6-5683AD2D4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75886"/>
              </p:ext>
            </p:extLst>
          </p:nvPr>
        </p:nvGraphicFramePr>
        <p:xfrm>
          <a:off x="4892171" y="1944313"/>
          <a:ext cx="14016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625">
                  <a:extLst>
                    <a:ext uri="{9D8B030D-6E8A-4147-A177-3AD203B41FA5}">
                      <a16:colId xmlns:a16="http://schemas.microsoft.com/office/drawing/2014/main" val="1424973527"/>
                    </a:ext>
                  </a:extLst>
                </a:gridCol>
              </a:tblGrid>
              <a:tr h="14692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0516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210CBF5-AF90-F2E6-A23E-39808A27B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82207"/>
              </p:ext>
            </p:extLst>
          </p:nvPr>
        </p:nvGraphicFramePr>
        <p:xfrm>
          <a:off x="10077855" y="1959863"/>
          <a:ext cx="17607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706">
                  <a:extLst>
                    <a:ext uri="{9D8B030D-6E8A-4147-A177-3AD203B41FA5}">
                      <a16:colId xmlns:a16="http://schemas.microsoft.com/office/drawing/2014/main" val="2227239142"/>
                    </a:ext>
                  </a:extLst>
                </a:gridCol>
              </a:tblGrid>
              <a:tr h="24420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63228"/>
                  </a:ext>
                </a:extLst>
              </a:tr>
            </a:tbl>
          </a:graphicData>
        </a:graphic>
      </p:graphicFrame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02C9877-6A59-3753-0E9F-DFB73673D58A}"/>
              </a:ext>
            </a:extLst>
          </p:cNvPr>
          <p:cNvSpPr/>
          <p:nvPr/>
        </p:nvSpPr>
        <p:spPr>
          <a:xfrm rot="5400000">
            <a:off x="10409162" y="2954196"/>
            <a:ext cx="914399" cy="858675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WIN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B8E1CFF-3E94-10D7-870A-0F6A58FF95AA}"/>
              </a:ext>
            </a:extLst>
          </p:cNvPr>
          <p:cNvSpPr/>
          <p:nvPr/>
        </p:nvSpPr>
        <p:spPr>
          <a:xfrm>
            <a:off x="9082317" y="4943735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FAA32D15-FFA7-26BB-A57B-03CB45F0C4DD}"/>
              </a:ext>
            </a:extLst>
          </p:cNvPr>
          <p:cNvSpPr/>
          <p:nvPr/>
        </p:nvSpPr>
        <p:spPr>
          <a:xfrm>
            <a:off x="6222039" y="3200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94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335">
        <p159:morph option="byObject"/>
      </p:transition>
    </mc:Choice>
    <mc:Fallback xmlns="">
      <p:transition spd="slow" advTm="4335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F2EEBC-1AD3-4A9D-FD91-DD87A539C074}"/>
              </a:ext>
            </a:extLst>
          </p:cNvPr>
          <p:cNvSpPr txBox="1"/>
          <p:nvPr/>
        </p:nvSpPr>
        <p:spPr>
          <a:xfrm>
            <a:off x="5196383" y="1671127"/>
            <a:ext cx="4802084" cy="200816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spc="53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4" name="Picture 4" descr="Ai Robot Images - Free Download on Freepik">
            <a:extLst>
              <a:ext uri="{FF2B5EF4-FFF2-40B4-BE49-F238E27FC236}">
                <a16:creationId xmlns:a16="http://schemas.microsoft.com/office/drawing/2014/main" id="{B4C0A0E2-DECB-B999-4AA4-5F9B1EF5B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84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49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i Robot Images - Free Download on Freepik">
            <a:extLst>
              <a:ext uri="{FF2B5EF4-FFF2-40B4-BE49-F238E27FC236}">
                <a16:creationId xmlns:a16="http://schemas.microsoft.com/office/drawing/2014/main" id="{C2829030-9ADA-3981-AC03-D77CF6CC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20" y="-92820"/>
            <a:ext cx="4756008" cy="696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EA6A3-C96E-FD04-B961-ADA7565C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778" y="16934"/>
            <a:ext cx="6931378" cy="1309687"/>
          </a:xfrm>
        </p:spPr>
        <p:txBody>
          <a:bodyPr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Tic-Tac-Toe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4458D5-49AB-C445-69C1-A550E143F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778" y="2045546"/>
            <a:ext cx="6931378" cy="4527974"/>
          </a:xfrm>
        </p:spPr>
        <p:txBody>
          <a:bodyPr>
            <a:normAutofit/>
          </a:bodyPr>
          <a:lstStyle/>
          <a:p>
            <a:pPr marL="274320" indent="-274320" algn="ctr" fontAlgn="auto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  <a:p>
            <a:pPr marL="274320" indent="-274320" algn="ctr" fontAlgn="auto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  <a:p>
            <a:pPr marL="274320" indent="-274320" algn="ctr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600" dirty="0"/>
              <a:t>                                                     e(p) = 6 - 5 = 1</a:t>
            </a:r>
          </a:p>
          <a:p>
            <a:pPr marL="274320" indent="-274320" algn="ctr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Board position of 3x3 matrix with 0 and X.</a:t>
            </a:r>
          </a:p>
          <a:p>
            <a:pPr marL="274320" indent="-274320" algn="ctr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0’s or X’s in vacant positions alternatively</a:t>
            </a:r>
          </a:p>
          <a:p>
            <a:pPr marL="274320" indent="-274320" algn="ctr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test: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determines game is over</a:t>
            </a:r>
          </a:p>
          <a:p>
            <a:pPr marL="274320" indent="-274320" algn="ctr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74320" indent="-274320" algn="ctr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e(p) = (No. of complete rows, columns or diagonals are still open for  player ) – (No. of complete rows, columns or diagonals are still open for  opponent )</a:t>
            </a:r>
          </a:p>
          <a:p>
            <a:pPr algn="ctr"/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9D0A65-BE5F-18FF-AF8D-24AB3E1B3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50505"/>
              </p:ext>
            </p:extLst>
          </p:nvPr>
        </p:nvGraphicFramePr>
        <p:xfrm>
          <a:off x="5720081" y="2045546"/>
          <a:ext cx="3200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4910399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16649829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226003601"/>
                    </a:ext>
                  </a:extLst>
                </a:gridCol>
              </a:tblGrid>
              <a:tr h="3330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34516"/>
                  </a:ext>
                </a:extLst>
              </a:tr>
              <a:tr h="33302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925157"/>
                  </a:ext>
                </a:extLst>
              </a:tr>
              <a:tr h="33302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05446"/>
                  </a:ext>
                </a:extLst>
              </a:tr>
            </a:tbl>
          </a:graphicData>
        </a:graphic>
      </p:graphicFrame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363F59A2-33D1-47AD-5B1B-2FC2ED2C819F}"/>
              </a:ext>
            </a:extLst>
          </p:cNvPr>
          <p:cNvSpPr/>
          <p:nvPr/>
        </p:nvSpPr>
        <p:spPr>
          <a:xfrm>
            <a:off x="6096000" y="2045546"/>
            <a:ext cx="254000" cy="34194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9E123E3-AE11-C45E-0CA9-136E5F2E61BA}"/>
              </a:ext>
            </a:extLst>
          </p:cNvPr>
          <p:cNvSpPr/>
          <p:nvPr/>
        </p:nvSpPr>
        <p:spPr>
          <a:xfrm flipV="1">
            <a:off x="7249161" y="2101268"/>
            <a:ext cx="142240" cy="28622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401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837">
        <p159:morph option="byObject"/>
      </p:transition>
    </mc:Choice>
    <mc:Fallback xmlns="">
      <p:transition spd="slow" advTm="183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i Robot Images - Free Download on Freepik">
            <a:extLst>
              <a:ext uri="{FF2B5EF4-FFF2-40B4-BE49-F238E27FC236}">
                <a16:creationId xmlns:a16="http://schemas.microsoft.com/office/drawing/2014/main" id="{C38B3B45-410C-436C-751B-1B5EAD25C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84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EA6A3-C96E-FD04-B961-ADA7565C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888" y="297656"/>
            <a:ext cx="7270045" cy="130968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Implementation of Multiple Tic-Tac-Toe Agents in a Tournament Setting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782853-23D0-F67F-5797-D22888403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726158"/>
              </p:ext>
            </p:extLst>
          </p:nvPr>
        </p:nvGraphicFramePr>
        <p:xfrm>
          <a:off x="440267" y="1607343"/>
          <a:ext cx="11514666" cy="507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A white robot with blue eyes and a blue background&#10;&#10;Description automatically generated">
            <a:extLst>
              <a:ext uri="{FF2B5EF4-FFF2-40B4-BE49-F238E27FC236}">
                <a16:creationId xmlns:a16="http://schemas.microsoft.com/office/drawing/2014/main" id="{9D3BCE7E-7AF3-FB10-AFB2-9FBEA1B1B5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392" y="1864606"/>
            <a:ext cx="734483" cy="7415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006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9161">
        <p:circle/>
      </p:transition>
    </mc:Choice>
    <mc:Fallback xmlns="">
      <p:transition spd="slow" advTm="59161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i Robot Images - Free Download on Freepik">
            <a:extLst>
              <a:ext uri="{FF2B5EF4-FFF2-40B4-BE49-F238E27FC236}">
                <a16:creationId xmlns:a16="http://schemas.microsoft.com/office/drawing/2014/main" id="{C2829030-9ADA-3981-AC03-D77CF6CC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12" y="0"/>
            <a:ext cx="4692600" cy="686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EA6A3-C96E-FD04-B961-ADA7565C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778" y="16934"/>
            <a:ext cx="6931378" cy="1309687"/>
          </a:xfrm>
        </p:spPr>
        <p:txBody>
          <a:bodyPr/>
          <a:lstStyle/>
          <a:p>
            <a:r>
              <a:rPr lang="en-IN" b="1" dirty="0"/>
              <a:t>STATEMENT OF Project Objectives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782853-23D0-F67F-5797-D22888403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588337"/>
              </p:ext>
            </p:extLst>
          </p:nvPr>
        </p:nvGraphicFramePr>
        <p:xfrm>
          <a:off x="1004710" y="1170980"/>
          <a:ext cx="10103555" cy="3838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97A85E-392E-C9F8-2605-39F716B86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37936"/>
              </p:ext>
            </p:extLst>
          </p:nvPr>
        </p:nvGraphicFramePr>
        <p:xfrm>
          <a:off x="4797778" y="4854222"/>
          <a:ext cx="6389512" cy="1670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310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1605">
        <p159:morph option="byObject"/>
      </p:transition>
    </mc:Choice>
    <mc:Fallback xmlns="">
      <p:transition spd="slow" advTm="41605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 Robot Images - Free Download on Freepik">
            <a:extLst>
              <a:ext uri="{FF2B5EF4-FFF2-40B4-BE49-F238E27FC236}">
                <a16:creationId xmlns:a16="http://schemas.microsoft.com/office/drawing/2014/main" id="{36287E12-6470-179B-DB11-EF0CA15DF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593" y="0"/>
            <a:ext cx="4684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22EE5-EB3A-FDC4-245C-88A72F8E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79" y="112885"/>
            <a:ext cx="7023165" cy="920078"/>
          </a:xfrm>
        </p:spPr>
        <p:txBody>
          <a:bodyPr/>
          <a:lstStyle/>
          <a:p>
            <a:r>
              <a:rPr lang="en-IN" b="1" dirty="0"/>
              <a:t>Approach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9095A4D-563B-EA51-C06E-598DC6CFA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8009915"/>
              </p:ext>
            </p:extLst>
          </p:nvPr>
        </p:nvGraphicFramePr>
        <p:xfrm>
          <a:off x="607484" y="1111647"/>
          <a:ext cx="11166121" cy="245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5626A73-2C95-6331-79E4-D5AE1A8055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4112"/>
              </p:ext>
            </p:extLst>
          </p:nvPr>
        </p:nvGraphicFramePr>
        <p:xfrm>
          <a:off x="4658069" y="3335893"/>
          <a:ext cx="6389512" cy="1670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5FCF8B0-5DA8-5516-BE63-C2ED997299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684362"/>
              </p:ext>
            </p:extLst>
          </p:nvPr>
        </p:nvGraphicFramePr>
        <p:xfrm>
          <a:off x="751408" y="4792512"/>
          <a:ext cx="10984089" cy="1396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2DE548B8-BF6C-6475-7DEA-E52F24E5AE13}"/>
              </a:ext>
            </a:extLst>
          </p:cNvPr>
          <p:cNvGrpSpPr/>
          <p:nvPr/>
        </p:nvGrpSpPr>
        <p:grpSpPr>
          <a:xfrm>
            <a:off x="4727223" y="6061517"/>
            <a:ext cx="6320358" cy="403712"/>
            <a:chOff x="1810" y="180081"/>
            <a:chExt cx="6320358" cy="403712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DFDFE62B-3473-C66C-30B1-BB0B652A1C7F}"/>
                </a:ext>
              </a:extLst>
            </p:cNvPr>
            <p:cNvSpPr/>
            <p:nvPr/>
          </p:nvSpPr>
          <p:spPr>
            <a:xfrm>
              <a:off x="1810" y="180081"/>
              <a:ext cx="6320358" cy="40371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Chevron 4">
              <a:extLst>
                <a:ext uri="{FF2B5EF4-FFF2-40B4-BE49-F238E27FC236}">
                  <a16:creationId xmlns:a16="http://schemas.microsoft.com/office/drawing/2014/main" id="{9007C12D-F37C-9739-9085-40BE392BBB83}"/>
                </a:ext>
              </a:extLst>
            </p:cNvPr>
            <p:cNvSpPr txBox="1"/>
            <p:nvPr/>
          </p:nvSpPr>
          <p:spPr>
            <a:xfrm>
              <a:off x="203666" y="180081"/>
              <a:ext cx="5916646" cy="403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12065" rIns="0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IN" dirty="0"/>
                <a:t>Q-learning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745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621">
        <p159:morph option="byObject"/>
      </p:transition>
    </mc:Choice>
    <mc:Fallback xmlns="">
      <p:transition spd="slow" advTm="2462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i Robot Images - Free Download on Freepik">
            <a:extLst>
              <a:ext uri="{FF2B5EF4-FFF2-40B4-BE49-F238E27FC236}">
                <a16:creationId xmlns:a16="http://schemas.microsoft.com/office/drawing/2014/main" id="{C2829030-9ADA-3981-AC03-D77CF6CC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322" y="-193040"/>
            <a:ext cx="4331562" cy="70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EA6A3-C96E-FD04-B961-ADA7565C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778" y="16934"/>
            <a:ext cx="6931378" cy="1309687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Minimax algorithm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B0F9C1-2EB6-E095-1BF1-04E9DC6E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432560"/>
            <a:ext cx="7802880" cy="5283200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Minimax is a type of backtracking algorithm that is used in decision-making and game theory to determine the optimal move for a player, assuming that your opponent also plays optimally. It is widely used in two-player turn-based games such as Tic-Tac-Toe, Chess, etc.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Minimax is based on the assumption that your opponent will make the move that will maximize his/her potential score, thus reducing your potential score and you want to do the same to your opponent.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the case of the minimax algorithm, we assign the worst case which is  MAX=-INFINITY and MIN =+INFINITY. After that, the new value is assigned to MAX or MIN by comparison.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55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7591">
        <p159:morph option="byObject"/>
      </p:transition>
    </mc:Choice>
    <mc:Fallback xmlns="">
      <p:transition spd="slow" advTm="1759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i Robot Images - Free Download on Freepik">
            <a:extLst>
              <a:ext uri="{FF2B5EF4-FFF2-40B4-BE49-F238E27FC236}">
                <a16:creationId xmlns:a16="http://schemas.microsoft.com/office/drawing/2014/main" id="{C2829030-9ADA-3981-AC03-D77CF6CC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20" y="-104668"/>
            <a:ext cx="4277360" cy="697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EA6A3-C96E-FD04-B961-ADA7565C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778" y="16934"/>
            <a:ext cx="6931378" cy="1309687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Alpha-beta algorithm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B0F9C1-2EB6-E095-1BF1-04E9DC6E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432560"/>
            <a:ext cx="7802880" cy="52832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Alpha-beta pruning is a search algorithm that attempts to reduce the number of nodes that are evaluated by the minimax algorithm in its search tree. It is an adversarial search algorithm used for machine-playing for two-player games.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Alpha Beta gets its name from two parameters: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l-GR" dirty="0"/>
              <a:t>α</a:t>
            </a:r>
            <a:r>
              <a:rPr lang="en-IN" dirty="0"/>
              <a:t>- the value of the best (highest value) choice found so far along 	the path for MAX i.e., </a:t>
            </a:r>
            <a:r>
              <a:rPr lang="el-GR" dirty="0"/>
              <a:t>α</a:t>
            </a:r>
            <a:r>
              <a:rPr lang="en-IN" dirty="0"/>
              <a:t> = -Infinity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l-GR" dirty="0"/>
              <a:t>Β</a:t>
            </a:r>
            <a:r>
              <a:rPr lang="en-IN" dirty="0"/>
              <a:t> - the value of the best (lowest value) choice found so far along 	the path for MIN i.e., </a:t>
            </a:r>
            <a:r>
              <a:rPr lang="el-GR" dirty="0"/>
              <a:t>Β</a:t>
            </a:r>
            <a:r>
              <a:rPr lang="en-IN" dirty="0"/>
              <a:t> =+ infinity</a:t>
            </a:r>
          </a:p>
        </p:txBody>
      </p:sp>
    </p:spTree>
    <p:extLst>
      <p:ext uri="{BB962C8B-B14F-4D97-AF65-F5344CB8AC3E}">
        <p14:creationId xmlns:p14="http://schemas.microsoft.com/office/powerpoint/2010/main" val="434496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1019">
        <p159:morph option="byObject"/>
      </p:transition>
    </mc:Choice>
    <mc:Fallback xmlns="">
      <p:transition spd="slow" advTm="2101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i Robot Images - Free Download on Freepik">
            <a:extLst>
              <a:ext uri="{FF2B5EF4-FFF2-40B4-BE49-F238E27FC236}">
                <a16:creationId xmlns:a16="http://schemas.microsoft.com/office/drawing/2014/main" id="{C2829030-9ADA-3981-AC03-D77CF6CC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20" y="-104668"/>
            <a:ext cx="4277360" cy="697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EA6A3-C96E-FD04-B961-ADA7565C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778" y="16934"/>
            <a:ext cx="6931378" cy="1309687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EXPECTIMAX algorithm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B0F9C1-2EB6-E095-1BF1-04E9DC6E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432560"/>
            <a:ext cx="7802880" cy="52832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b="0" i="0" dirty="0" err="1">
                <a:solidFill>
                  <a:srgbClr val="111111"/>
                </a:solidFill>
                <a:effectLst/>
              </a:rPr>
              <a:t>Expectimax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is a game theory algorithm used to maximize the expected utility. It is a variation of the Minimax algorithm. While Minimax assumes that the adversary (the minimizer) plays optimally, the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Expectimax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doesn’t.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b="0" i="0" dirty="0">
                <a:solidFill>
                  <a:srgbClr val="111111"/>
                </a:solidFill>
                <a:effectLst/>
              </a:rPr>
              <a:t>This is useful for modeling environments where adversary agents are not optimal, or their actions are based on chance. 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20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1736">
        <p159:morph option="byObject"/>
      </p:transition>
    </mc:Choice>
    <mc:Fallback xmlns="">
      <p:transition spd="slow" advTm="2173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i Robot Images - Free Download on Freepik">
            <a:extLst>
              <a:ext uri="{FF2B5EF4-FFF2-40B4-BE49-F238E27FC236}">
                <a16:creationId xmlns:a16="http://schemas.microsoft.com/office/drawing/2014/main" id="{C2829030-9ADA-3981-AC03-D77CF6CC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20" y="-104668"/>
            <a:ext cx="4277360" cy="697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EA6A3-C96E-FD04-B961-ADA7565C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778" y="16934"/>
            <a:ext cx="6931378" cy="1309687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Q-learning algorithm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B0F9C1-2EB6-E095-1BF1-04E9DC6E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432560"/>
            <a:ext cx="7802880" cy="5283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 – Learning is a reinforcement learning algorithm that is used to find the best course of action in a given state.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 model-free algorithm meaning it doesn’t require the environment, and it can handle problems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282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894">
        <p159:morph option="byObject"/>
      </p:transition>
    </mc:Choice>
    <mc:Fallback xmlns="">
      <p:transition spd="slow" advTm="1289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i Robot Images - Free Download on Freepik">
            <a:extLst>
              <a:ext uri="{FF2B5EF4-FFF2-40B4-BE49-F238E27FC236}">
                <a16:creationId xmlns:a16="http://schemas.microsoft.com/office/drawing/2014/main" id="{C38B3B45-410C-436C-751B-1B5EAD25C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84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EA6A3-C96E-FD04-B961-ADA7565C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955" y="0"/>
            <a:ext cx="7270045" cy="1309687"/>
          </a:xfrm>
        </p:spPr>
        <p:txBody>
          <a:bodyPr>
            <a:normAutofit/>
          </a:bodyPr>
          <a:lstStyle/>
          <a:p>
            <a:r>
              <a:rPr lang="en-IN" b="1" dirty="0"/>
              <a:t>Deliverables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782853-23D0-F67F-5797-D22888403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570086"/>
              </p:ext>
            </p:extLst>
          </p:nvPr>
        </p:nvGraphicFramePr>
        <p:xfrm>
          <a:off x="598311" y="1309687"/>
          <a:ext cx="10995377" cy="3752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360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473">
        <p159:morph option="byObject"/>
      </p:transition>
    </mc:Choice>
    <mc:Fallback xmlns="">
      <p:transition spd="slow" advTm="12473">
        <p:fade/>
      </p:transition>
    </mc:Fallback>
  </mc:AlternateContent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714</TotalTime>
  <Words>808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Calibri</vt:lpstr>
      <vt:lpstr>Goudy Old Style</vt:lpstr>
      <vt:lpstr>Times New Roman</vt:lpstr>
      <vt:lpstr>Univers Light</vt:lpstr>
      <vt:lpstr>Wingdings</vt:lpstr>
      <vt:lpstr>Wingdings 3</vt:lpstr>
      <vt:lpstr>PoiseVTI</vt:lpstr>
      <vt:lpstr>AI TERM PORJECT</vt:lpstr>
      <vt:lpstr>Implementation of Multiple Tic-Tac-Toe Agents in a Tournament Setting</vt:lpstr>
      <vt:lpstr>STATEMENT OF Project Objectives</vt:lpstr>
      <vt:lpstr>Approach</vt:lpstr>
      <vt:lpstr>Minimax algorithm</vt:lpstr>
      <vt:lpstr>Alpha-beta algorithm</vt:lpstr>
      <vt:lpstr>EXPECTIMAX algorithm </vt:lpstr>
      <vt:lpstr>Q-learning algorithm </vt:lpstr>
      <vt:lpstr>Deliverables</vt:lpstr>
      <vt:lpstr>Evaluation Methodology</vt:lpstr>
      <vt:lpstr>Game Logic</vt:lpstr>
      <vt:lpstr>PowerPoint Presentation</vt:lpstr>
      <vt:lpstr>Tic-Tac-Toe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TERM PORJECT</dc:title>
  <dc:creator>Polireddy, Avinash Reddy</dc:creator>
  <cp:lastModifiedBy>Krishna Chaitanya Vutukuru</cp:lastModifiedBy>
  <cp:revision>5</cp:revision>
  <dcterms:created xsi:type="dcterms:W3CDTF">2023-11-04T01:14:11Z</dcterms:created>
  <dcterms:modified xsi:type="dcterms:W3CDTF">2023-12-02T02:49:49Z</dcterms:modified>
</cp:coreProperties>
</file>