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Team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Min Played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MAX Possessions Played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Season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Choose a Player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Choose a Team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Choose a Season 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Historical Raptor By Team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Historical Raptor By Player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hundredPercentStackedColumnChart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hundredPercentStackedColumnChart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Team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Min Played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MAX Possessions Played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Season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Choose a Player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Choose a Team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Choose a Season 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Historical Raptor By Team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Historical Raptor By Player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hundredPercentStackedColumnChart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hundredPercentStackedColumnChart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Team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Min Played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MAX Possessions Played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Season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Choose a Player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Choose a Team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Choose a Season 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Historical Raptor By Team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Historical Raptor By Player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Season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Season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3d66d2a-32b3-454f-8cc0-67d16bb4aaa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c1b8dc076504d84" /><Relationship Type="http://schemas.openxmlformats.org/officeDocument/2006/relationships/slideLayout" Target="/ppt/slideLayouts/slideLayout8.xml" Id="R350d8f8949a54d1f" /><Relationship Type="http://schemas.openxmlformats.org/officeDocument/2006/relationships/hyperlink" Target="https://app.powerbi.com/groups/me/reports/f3d66d2a-32b3-454f-8cc0-67d16bb4aaa1/?pbi_source=PowerPoint" TargetMode="External" Id="RelId0" /><Relationship Type="http://schemas.openxmlformats.org/officeDocument/2006/relationships/image" Target="/ppt/media/image4.png" Id="imgId1440071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2e0f11207a1c4a75" /><Relationship Type="http://schemas.openxmlformats.org/officeDocument/2006/relationships/slideLayout" Target="/ppt/slideLayouts/slideLayout8.xml" Id="R434acc291ada4674" /><Relationship Type="http://schemas.openxmlformats.org/officeDocument/2006/relationships/hyperlink" Target="https://app.powerbi.com/groups/me/reports/f3d66d2a-32b3-454f-8cc0-67d16bb4aaa1/?pbi_source=PowerPoint" TargetMode="External" Id="RelId1" /><Relationship Type="http://schemas.openxmlformats.org/officeDocument/2006/relationships/image" Target="/ppt/media/image5.png" Id="imgId1440071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9ef90d6fc72c4240" /><Relationship Type="http://schemas.openxmlformats.org/officeDocument/2006/relationships/slideLayout" Target="/ppt/slideLayouts/slideLayout8.xml" Id="R3306715b170d4372" /><Relationship Type="http://schemas.openxmlformats.org/officeDocument/2006/relationships/hyperlink" Target="https://app.powerbi.com/groups/me/reports/f3d66d2a-32b3-454f-8cc0-67d16bb4aaa1/?pbi_source=PowerPoint" TargetMode="External" Id="RelId2" /><Relationship Type="http://schemas.openxmlformats.org/officeDocument/2006/relationships/image" Target="/ppt/media/image6.png" Id="imgId14400717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bf3fb20201b04f30" /><Relationship Type="http://schemas.openxmlformats.org/officeDocument/2006/relationships/slideLayout" Target="/ppt/slideLayouts/slideLayout8.xml" Id="R456f06dd2ba649b5" /><Relationship Type="http://schemas.openxmlformats.org/officeDocument/2006/relationships/hyperlink" Target="https://app.powerbi.com/groups/me/reports/f3d66d2a-32b3-454f-8cc0-67d16bb4aaa1/?pbi_source=PowerPoint" TargetMode="External" Id="RelId3" /><Relationship Type="http://schemas.openxmlformats.org/officeDocument/2006/relationships/image" Target="/ppt/media/image7.png" Id="imgId1440071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NBA Players Performance by RAPTOR Rating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06/08/2022 19:46:22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06/08/2022 19:44:15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card ,card ,card ,card ,card ,card ,card ,card ,card ,card ,lineChart ,lineChart ,funnel ,donutChart ,card ,Team ,Total Min Played ,MAX Possessions Played ,Season ,Choose a Player ,Choose a Team ,Choose a Season Type ,Historical Raptor By Team ,Historical Raptor By Player ,shape ,shape ,shape ,shap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40071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Historical_RAPTOR_by_player &amp; team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card ,card ,card ,card ,card ,card ,card ,card ,card ,card ,hundredPercentStackedColumnChart ,hundredPercentStackedColumnChart ,funnel ,donutChart ,card ,Team ,Total Min Played ,MAX Possessions Played ,Season ,Choose a Player ,Choose a Team ,Choose a Season Type ,Historical Raptor By Team ,Historical Raptor By Player ,shape ,shape ,shape ,shape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40071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Modern_RAPTOR_by_player &amp; team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card ,card ,card ,card ,card ,card ,card ,card ,card ,card ,hundredPercentStackedColumnChart ,hundredPercentStackedColumnChart ,funnel ,donutChart ,card ,Team ,Total Min Played ,MAX Possessions Played ,Season ,Choose a Player ,Choose a Team ,Choose a Season Type ,Historical Raptor By Team ,Historical Raptor By Player ,shape ,shape ,shape ,shape ,slicer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40071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Latest_RAPTOR_by_player &amp; team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card ,pivotTable ,Season ,shape ,pivotTable ,Season ,card ,shape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40071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Best Players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