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9.xml"/>
  <Override ContentType="application/vnd.openxmlformats-officedocument.presentationml.slide+xml" PartName="/ppt/slides/slide9.xml"/>
  <Override ContentType="application/vnd.openxmlformats-officedocument.presentationml.notesSlide+xml" PartName="/ppt/notesSlides/notesSlide10.xml"/>
  <Override ContentType="application/vnd.openxmlformats-officedocument.presentationml.slide+xml" PartName="/ppt/slides/slide10.xml"/>
  <Override ContentType="application/vnd.openxmlformats-officedocument.presentationml.notesSlide+xml" PartName="/ppt/notesSlides/notesSlide11.xml"/>
  <Override ContentType="application/vnd.openxmlformats-officedocument.presentationml.slide+xml" PartName="/ppt/slides/slide11.xml"/>
  <Override ContentType="application/vnd.openxmlformats-officedocument.presentationml.notesSlide+xml" PartName="/ppt/notesSlides/notesSlide12.xml"/>
  <Override ContentType="application/vnd.openxmlformats-officedocument.presentationml.slide+xml" PartName="/ppt/slides/slide12.xml"/>
  <Override ContentType="application/vnd.openxmlformats-officedocument.presentationml.notesSlide+xml" PartName="/ppt/notesSlides/notesSlide13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jp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jpg" Type="http://schemas.openxmlformats.org/officeDocument/2006/relationships/image"/><Relationship Id="rId9" Target="/ppt/media/image9.jpg" Type="http://schemas.openxmlformats.org/officeDocument/2006/relationships/image"/><Relationship Id="rId10" Target="/ppt/media/image10.jpg" Type="http://schemas.openxmlformats.org/officeDocument/2006/relationships/image"/><Relationship Id="rId11" Target="/ppt/media/image11.png" Type="http://schemas.openxmlformats.org/officeDocument/2006/relationships/image"/><Relationship Id="rId12" Target="/ppt/media/image12.jpg" Type="http://schemas.openxmlformats.org/officeDocument/2006/relationships/image"/><Relationship Id="rId13" Target="/ppt/media/image13.jpg" Type="http://schemas.openxmlformats.org/officeDocument/2006/relationships/image"/><Relationship Id="rId14" Target="/ppt/media/image14.jpg" Type="http://schemas.openxmlformats.org/officeDocument/2006/relationships/image"/><Relationship Id="rId15" Target="ppt/media/img_cc_black.png" Type="http://schemas.openxmlformats.org/officeDocument/2006/relationships/image"/><Relationship Id="rId16" Target="ppt/presentation.xml" Type="http://schemas.openxmlformats.org/officeDocument/2006/relationships/officeDocument"/><Relationship Id="rId17" Target="docProps/core.xml" Type="http://schemas.openxmlformats.org/package/2006/relationships/metadata/core-properties"/><Relationship Id="rId18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7"/>
    <p:sldId id="258" r:id="rId9"/>
    <p:sldId id="259" r:id="rId11"/>
    <p:sldId id="260" r:id="rId13"/>
    <p:sldId id="261" r:id="rId15"/>
    <p:sldId id="262" r:id="rId17"/>
    <p:sldId id="263" r:id="rId19"/>
    <p:sldId id="264" r:id="rId21"/>
    <p:sldId id="265" r:id="rId23"/>
    <p:sldId id="266" r:id="rId25"/>
    <p:sldId id="267" r:id="rId27"/>
    <p:sldId id="268" r:id="rId29"/>
  </p:sldIdLst>
  <p:sldSz cx="12192000" cy="6858000" type="custom"/>
  <p:notesSz cx="12192000" cy="6858000"/>
  <p:embeddedFontLst>
    <p:embeddedFont>
      <p:font typeface="Roboto"/>
      <p:bold r:id="rId32"/>
    </p:embeddedFont>
    <p:embeddedFont>
      <p:font typeface="Droid Sans"/>
      <p:regular r:id="rId33"/>
    </p:embeddedFont>
  </p:embeddedFontLst>
  <p:custDataLst/>
  <p:defaultTextStyle>
    <a:defPPr>
      <a:defRPr lang="en-US"/>
    </a:defPPr>
    <a:lvl1pPr algn="l" indent="0" lvl="0" marL="0">
      <a:buNone/>
      <a:defRPr dirty="0" lang="en-US" sz="1800">
        <a:solidFill>
          <a:schemeClr val="tx1"/>
        </a:solidFill>
        <a:latin typeface="Droid Sans"/>
      </a:defRPr>
    </a:lvl1pPr>
    <a:lvl2pPr algn="l" indent="0" lvl="1" marL="457200">
      <a:buNone/>
      <a:defRPr dirty="0" lang="en-US" sz="1800">
        <a:solidFill>
          <a:schemeClr val="tx1"/>
        </a:solidFill>
        <a:latin typeface="Droid Sans"/>
      </a:defRPr>
    </a:lvl2pPr>
    <a:lvl3pPr algn="l" indent="0" lvl="2" marL="914400">
      <a:buNone/>
      <a:defRPr dirty="0" lang="en-US" sz="1800">
        <a:solidFill>
          <a:schemeClr val="tx1"/>
        </a:solidFill>
        <a:latin typeface="Droid Sans"/>
      </a:defRPr>
    </a:lvl3pPr>
    <a:lvl4pPr algn="l" indent="0" lvl="3" marL="1371600">
      <a:buNone/>
      <a:defRPr dirty="0" lang="en-US" sz="1800">
        <a:solidFill>
          <a:schemeClr val="tx1"/>
        </a:solidFill>
        <a:latin typeface="Droid Sans"/>
      </a:defRPr>
    </a:lvl4pPr>
    <a:lvl5pPr algn="l" indent="0" lvl="4" marL="1828800">
      <a:buNone/>
      <a:defRPr dirty="0" lang="en-US" sz="1800">
        <a:solidFill>
          <a:schemeClr val="tx1"/>
        </a:solidFill>
        <a:latin typeface="Droid Sans"/>
      </a:defRPr>
    </a:lvl5pPr>
    <a:lvl6pPr algn="l" indent="0" lvl="5" marL="2286000">
      <a:buNone/>
      <a:defRPr dirty="0" lang="en-US" sz="1800">
        <a:solidFill>
          <a:schemeClr val="tx1"/>
        </a:solidFill>
        <a:latin typeface="Droid Sans"/>
      </a:defRPr>
    </a:lvl6pPr>
    <a:lvl7pPr algn="l" indent="0" lvl="6" marL="2743200">
      <a:buNone/>
      <a:defRPr dirty="0" lang="en-US" sz="1800">
        <a:solidFill>
          <a:schemeClr val="tx1"/>
        </a:solidFill>
        <a:latin typeface="Droid Sans"/>
      </a:defRPr>
    </a:lvl7pPr>
    <a:lvl8pPr algn="l" indent="0" lvl="7" marL="3200400">
      <a:buNone/>
      <a:defRPr dirty="0" lang="en-US" sz="1800">
        <a:solidFill>
          <a:schemeClr val="tx1"/>
        </a:solidFill>
        <a:latin typeface="Droid Sans"/>
      </a:defRPr>
    </a:lvl8pPr>
    <a:lvl9pPr algn="l" indent="0" lvl="8" marL="3200400">
      <a:buNone/>
      <a:defRPr dirty="0" lang="en-US" sz="1800">
        <a:solidFill>
          <a:schemeClr val="tx1"/>
        </a:solidFill>
        <a:latin typeface="Droid San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notesSlides/notesSlide1.xml" Type="http://schemas.openxmlformats.org/officeDocument/2006/relationships/notesSlide"/><Relationship Id="rId7" Target="slides/slide2.xml" Type="http://schemas.openxmlformats.org/officeDocument/2006/relationships/slide"/><Relationship Id="rId8" Target="notesSlides/notesSlide2.xml" Type="http://schemas.openxmlformats.org/officeDocument/2006/relationships/notesSlide"/><Relationship Id="rId9" Target="slides/slide3.xml" Type="http://schemas.openxmlformats.org/officeDocument/2006/relationships/slide"/><Relationship Id="rId10" Target="notesSlides/notesSlide3.xml" Type="http://schemas.openxmlformats.org/officeDocument/2006/relationships/notesSlide"/><Relationship Id="rId11" Target="slides/slide4.xml" Type="http://schemas.openxmlformats.org/officeDocument/2006/relationships/slide"/><Relationship Id="rId12" Target="notesSlides/notesSlide4.xml" Type="http://schemas.openxmlformats.org/officeDocument/2006/relationships/notesSlide"/><Relationship Id="rId13" Target="slides/slide5.xml" Type="http://schemas.openxmlformats.org/officeDocument/2006/relationships/slide"/><Relationship Id="rId14" Target="notesSlides/notesSlide5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6.xml" Type="http://schemas.openxmlformats.org/officeDocument/2006/relationships/notesSlide"/><Relationship Id="rId17" Target="slides/slide7.xml" Type="http://schemas.openxmlformats.org/officeDocument/2006/relationships/slide"/><Relationship Id="rId18" Target="notesSlides/notesSlide7.xml" Type="http://schemas.openxmlformats.org/officeDocument/2006/relationships/notesSlide"/><Relationship Id="rId19" Target="slides/slide8.xml" Type="http://schemas.openxmlformats.org/officeDocument/2006/relationships/slide"/><Relationship Id="rId20" Target="notesSlides/notesSlide8.xml" Type="http://schemas.openxmlformats.org/officeDocument/2006/relationships/notesSlide"/><Relationship Id="rId21" Target="slides/slide9.xml" Type="http://schemas.openxmlformats.org/officeDocument/2006/relationships/slide"/><Relationship Id="rId22" Target="notesSlides/notesSlide9.xml" Type="http://schemas.openxmlformats.org/officeDocument/2006/relationships/notesSlide"/><Relationship Id="rId23" Target="slides/slide10.xml" Type="http://schemas.openxmlformats.org/officeDocument/2006/relationships/slide"/><Relationship Id="rId24" Target="notesSlides/notesSlide10.xml" Type="http://schemas.openxmlformats.org/officeDocument/2006/relationships/notesSlide"/><Relationship Id="rId25" Target="slides/slide11.xml" Type="http://schemas.openxmlformats.org/officeDocument/2006/relationships/slide"/><Relationship Id="rId26" Target="notesSlides/notesSlide11.xml" Type="http://schemas.openxmlformats.org/officeDocument/2006/relationships/notesSlide"/><Relationship Id="rId27" Target="slides/slide12.xml" Type="http://schemas.openxmlformats.org/officeDocument/2006/relationships/slide"/><Relationship Id="rId28" Target="notesSlides/notesSlide12.xml" Type="http://schemas.openxmlformats.org/officeDocument/2006/relationships/notesSlide"/><Relationship Id="rId29" Target="slides/slide13.xml" Type="http://schemas.openxmlformats.org/officeDocument/2006/relationships/slide"/><Relationship Id="rId30" Target="notesSlides/notesSlide13.xml" Type="http://schemas.openxmlformats.org/officeDocument/2006/relationships/notesSlide"/><Relationship Id="rId31" Target="tableStyles.xml" Type="http://schemas.openxmlformats.org/officeDocument/2006/relationships/tableStyles"/><Relationship Id="rId32" Target="fonts/font1.fntdata" Type="http://schemas.openxmlformats.org/officeDocument/2006/relationships/font"/><Relationship Id="rId33" Target="fonts/font2.fntdata" Type="http://schemas.openxmlformats.org/officeDocument/2006/relationships/font"/><Relationship Id="rId34" Target="presProps.xml" Type="http://schemas.openxmlformats.org/officeDocument/2006/relationships/presProps"/><Relationship Id="rId35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BFF5707E-4B28-484D-9B29-FE9BD2069365}">
                <a16:creationId xmlns:a16="http://schemas.microsoft.com/office/drawing/2010/main" id="{0C982ADB-BA1F-40CF-A468-E46C402BAB0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4400" y="2130425"/>
            <a:ext cx="10363200" cy="1470025"/>
          </a:xfrm>
        </p:spPr>
        <p:txBody>
          <a:bodyPr rtlCol="0"/>
          <a:lstStyle/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61676482-E9C2-4E7E-91C3-32A70CF9D5AE}">
                <a16:creationId xmlns:a16="http://schemas.microsoft.com/office/drawing/2010/main" id="{F2EFA12D-B5E5-43ED-89B7-209DFD86D1B4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828800" y="3886199"/>
            <a:ext cx="8534400" cy="1752600"/>
          </a:xfrm>
        </p:spPr>
        <p:txBody>
          <a:bodyPr rtlCol="0"/>
          <a:lstStyle>
            <a:lvl1pPr algn="ctr" indent="0" lvl="0" marL="0">
              <a:buNone/>
            </a:lvl1pPr>
            <a:lvl2pPr algn="ctr" indent="0" lvl="1" marL="457200">
              <a:buNone/>
            </a:lvl2pPr>
            <a:lvl3pPr algn="ctr" indent="0" lvl="2" marL="914400">
              <a:buNone/>
            </a:lvl3pPr>
            <a:lvl4pPr algn="ctr" indent="0" lvl="3" marL="1371600">
              <a:buNone/>
            </a:lvl4pPr>
            <a:lvl5pPr algn="ctr" indent="0" lvl="4" marL="1828800">
              <a:buNone/>
            </a:lvl5pPr>
            <a:lvl6pPr algn="ctr" indent="0" lvl="5" marL="2286000">
              <a:buNone/>
            </a:lvl6pPr>
            <a:lvl7pPr algn="ctr" indent="0" lvl="6" marL="2743200">
              <a:buNone/>
            </a:lvl7pPr>
            <a:lvl8pPr algn="ctr" indent="0" lvl="7" marL="3200400">
              <a:buNone/>
            </a:lvl8pPr>
            <a:lvl9pPr algn="ctr" indent="0" lvl="8" marL="3657600">
              <a:buNone/>
            </a:lvl9pPr>
          </a:lstStyle>
          <a:p>
            <a:pPr/>
            <a:r>
              <a:rPr dirty="0" lang="en-US"/>
              <a:t>单击此处编辑母版副标题样式</a:t>
            </a:r>
            <a:endParaRPr dirty="0" lang="en-US"/>
          </a:p>
        </p:txBody>
      </p:sp>
      <p:sp>
        <p:nvSpPr>
          <p:cNvPr id="4" name="文本框">
            <a:extLst>
              <a:ext uri="{D578FC61-3D0D-4FDD-A642-F3E73EA6E459}">
                <a16:creationId xmlns:a16="http://schemas.microsoft.com/office/drawing/2010/main" id="{5259A5D2-630D-46BC-9A80-D29B723837D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5B0B8884-75F1-43A8-B55A-25A1EC257845}" type="datetime1">
              <a:t>9/10/2024</a:t>
            </a:fld>
            <a:endParaRPr dirty="0" lang="en-US"/>
          </a:p>
        </p:txBody>
      </p:sp>
      <p:sp>
        <p:nvSpPr>
          <p:cNvPr id="5" name="文本框">
            <a:extLst>
              <a:ext uri="{6F2D13C0-F9E3-4964-AC76-CD56485790C6}">
                <a16:creationId xmlns:a16="http://schemas.microsoft.com/office/drawing/2010/main" id="{49B2B40D-3512-4151-9B5A-FC40143E7F7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文本框">
            <a:extLst>
              <a:ext uri="{DB552078-D106-42BD-A2DC-62ECE90FAD23}">
                <a16:creationId xmlns:a16="http://schemas.microsoft.com/office/drawing/2010/main" id="{B1E04BCE-EFDB-4116-A89C-B7B6B635A85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9EC136AC-5ABF-4E59-ADBD-36426FD73659}" type="slidenum"/>
            <a:endParaRPr dirty="0" lang="en-US"/>
          </a:p>
        </p:txBody>
      </p:sp>
    </p:spTree>
    <p:extLst>
      <p:ext uri="{0AD64FCB-6661-411C-851E-A7D6228BAF4D}">
        <p14:creationId xmlns:p14="http://schemas.microsoft.com/office/powerpoint/2010/main" val="17259720189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6D7107B9-C169-459B-BE7B-8A2652C0A881}">
                <a16:creationId xmlns:a16="http://schemas.microsoft.com/office/drawing/2010/main" id="{AE900D89-DC53-4901-9F1B-FE419F69AEE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D9A73C82-C921-4CA4-BB6A-1643009B8C45}">
                <a16:creationId xmlns:a16="http://schemas.microsoft.com/office/drawing/2010/main" id="{7540BB5D-1116-4B07-9073-2BB8419096CE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 lvl="0"/>
            <a:r>
              <a:rPr dirty="0" lang="en-US"/>
              <a:t>单击此处编辑母版文本样式</a:t>
            </a:r>
          </a:p>
          <a:p>
            <a:pPr lvl="1"/>
            <a:r>
              <a:rPr dirty="0" lang="en-US"/>
              <a:t>第二级</a:t>
            </a:r>
          </a:p>
          <a:p>
            <a:pPr lvl="2"/>
            <a:r>
              <a:rPr dirty="0" lang="en-US"/>
              <a:t>第三级</a:t>
            </a:r>
          </a:p>
          <a:p>
            <a:pPr lvl="3"/>
            <a:r>
              <a:rPr dirty="0" lang="en-US"/>
              <a:t>第四级</a:t>
            </a:r>
          </a:p>
          <a:p>
            <a:pPr lvl="4"/>
            <a:r>
              <a:rPr dirty="0" lang="en-US"/>
              <a:t>第五级</a:t>
            </a:r>
            <a:endParaRPr dirty="0" lang="en-US"/>
          </a:p>
        </p:txBody>
      </p:sp>
      <p:sp>
        <p:nvSpPr>
          <p:cNvPr id="4" name="文本框">
            <a:extLst>
              <a:ext uri="{F227BEB5-45A3-41B3-8C3D-8474FF8A66D8}">
                <a16:creationId xmlns:a16="http://schemas.microsoft.com/office/drawing/2010/main" id="{C321E793-B370-44E9-8FF8-AB2DC19963C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775D9CA4-E7CB-4EE3-999A-0918408DA5E0}" type="datetime1">
              <a:t>9/10/2024</a:t>
            </a:fld>
            <a:endParaRPr dirty="0" lang="en-US"/>
          </a:p>
        </p:txBody>
      </p:sp>
      <p:sp>
        <p:nvSpPr>
          <p:cNvPr id="5" name="文本框">
            <a:extLst>
              <a:ext uri="{4AA2BCC1-FB01-430A-94E6-068D4FB3F2FB}">
                <a16:creationId xmlns:a16="http://schemas.microsoft.com/office/drawing/2010/main" id="{C480A670-5709-4B01-98D2-004693E5787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文本框">
            <a:extLst>
              <a:ext uri="{F5AD6D16-BE03-4FE1-B23D-059DE4B7521E}">
                <a16:creationId xmlns:a16="http://schemas.microsoft.com/office/drawing/2010/main" id="{56B4D22F-D1B9-4176-A057-660A73EF1AB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F8B91512-537E-4E59-8593-7A87E46247FB}" type="slidenum"/>
            <a:endParaRPr dirty="0" lang="en-US"/>
          </a:p>
        </p:txBody>
      </p:sp>
    </p:spTree>
    <p:extLst>
      <p:ext uri="{5E3779E3-1BB0-41E7-AFB0-C66C4BD1CC85}">
        <p14:creationId xmlns:p14="http://schemas.microsoft.com/office/powerpoint/2010/main" val="172597201898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itleAnd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0B55B9AB-0FDA-4FB8-8158-5E396432C9E0}">
                <a16:creationId xmlns:a16="http://schemas.microsoft.com/office/drawing/2010/main" id="{7FA0648C-136D-4931-B9DE-8CF2033AFAA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629400" y="274638"/>
            <a:ext cx="2057400" cy="5851524"/>
          </a:xfrm>
        </p:spPr>
        <p:txBody>
          <a:bodyPr rtlCol="0"/>
          <a:lstStyle/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71202404-47D2-441E-B35E-A9F0AAFE543F}">
                <a16:creationId xmlns:a16="http://schemas.microsoft.com/office/drawing/2010/main" id="{5B6436DA-1154-4959-BFE7-A407B670D76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274638"/>
            <a:ext cx="6019800" cy="5851524"/>
          </a:xfrm>
        </p:spPr>
        <p:txBody>
          <a:bodyPr rtlCol="0"/>
          <a:lstStyle/>
          <a:p>
            <a:pPr lvl="0"/>
            <a:r>
              <a:rPr dirty="0" lang="en-US"/>
              <a:t>单击此处编辑母版文本样式</a:t>
            </a:r>
          </a:p>
          <a:p>
            <a:pPr lvl="1"/>
            <a:r>
              <a:rPr dirty="0" lang="en-US"/>
              <a:t>第二级</a:t>
            </a:r>
          </a:p>
          <a:p>
            <a:pPr lvl="2"/>
            <a:r>
              <a:rPr dirty="0" lang="en-US"/>
              <a:t>第三级</a:t>
            </a:r>
          </a:p>
          <a:p>
            <a:pPr lvl="3"/>
            <a:r>
              <a:rPr dirty="0" lang="en-US"/>
              <a:t>第四级</a:t>
            </a:r>
          </a:p>
          <a:p>
            <a:pPr lvl="4"/>
            <a:r>
              <a:rPr dirty="0" lang="en-US"/>
              <a:t>第五级</a:t>
            </a:r>
            <a:endParaRPr dirty="0" lang="en-US"/>
          </a:p>
        </p:txBody>
      </p:sp>
      <p:sp>
        <p:nvSpPr>
          <p:cNvPr id="4" name="文本框">
            <a:extLst>
              <a:ext uri="{EBA284ED-40FE-42CF-818D-9662F53C8E93}">
                <a16:creationId xmlns:a16="http://schemas.microsoft.com/office/drawing/2010/main" id="{9FA8D374-2818-4888-AD41-2603BC7192B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D7CC2F6E-BA39-4826-8DB3-831EFA71C9AC}" type="datetime1">
              <a:t>9/10/2024</a:t>
            </a:fld>
            <a:endParaRPr dirty="0" lang="en-US"/>
          </a:p>
        </p:txBody>
      </p:sp>
      <p:sp>
        <p:nvSpPr>
          <p:cNvPr id="5" name="文本框">
            <a:extLst>
              <a:ext uri="{542C9137-1840-4D80-BD7F-969513A97D34}">
                <a16:creationId xmlns:a16="http://schemas.microsoft.com/office/drawing/2010/main" id="{87C5D55B-5E6A-45A4-90CB-C669CE54D8A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文本框">
            <a:extLst>
              <a:ext uri="{7BD42C94-9658-48C1-856D-98399DB75A13}">
                <a16:creationId xmlns:a16="http://schemas.microsoft.com/office/drawing/2010/main" id="{3B581020-14FB-4F34-90BF-484A234AB1C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39726A13-D497-4C55-B935-24EF13B993B3}" type="slidenum"/>
            <a:endParaRPr dirty="0" lang="en-US"/>
          </a:p>
        </p:txBody>
      </p:sp>
    </p:spTree>
    <p:extLst>
      <p:ext uri="{C8787BC2-613D-49AC-B4A6-613DF1599515}">
        <p14:creationId xmlns:p14="http://schemas.microsoft.com/office/powerpoint/2010/main" val="1725972018986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cust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>
            <a:extLst>
              <a:ext uri="{A32827BD-5845-45C2-B0DD-CBA243417D49}">
                <a16:creationId xmlns:a16="http://schemas.microsoft.com/office/drawing/2010/main" id="{5ABE1191-27E4-4B77-BA58-0FCC2FC8B4C3}"/>
              </a:ext>
            </a:extLst>
          </p:cNvPr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cap="flat" w="9525">
            <a:solidFill>
              <a:srgbClr val="5fcaee"/>
            </a:solidFill>
            <a:prstDash val="solid"/>
            <a:round/>
          </a:ln>
        </p:spPr>
      </p:sp>
      <p:sp>
        <p:nvSpPr>
          <p:cNvPr id="3" name="曲线">
            <a:extLst>
              <a:ext uri="{BE87CA94-E805-446C-A705-EA927D749B51}">
                <a16:creationId xmlns:a16="http://schemas.microsoft.com/office/drawing/2010/main" id="{BE1B6F84-BC20-4F87-A707-A8FF5C9C7A44}"/>
              </a:ext>
            </a:extLst>
          </p:cNvPr>
          <p:cNvSpPr/>
          <p:nvPr/>
        </p:nvSpPr>
        <p:spPr>
          <a:xfrm rot="0">
            <a:off x="7448611" y="3694896"/>
            <a:ext cx="4743450" cy="316357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cap="flat" w="9525">
            <a:solidFill>
              <a:srgbClr val="5fcaee"/>
            </a:solidFill>
            <a:prstDash val="solid"/>
            <a:round/>
          </a:ln>
        </p:spPr>
      </p:sp>
      <p:sp>
        <p:nvSpPr>
          <p:cNvPr id="4" name="曲线">
            <a:extLst>
              <a:ext uri="{A936E7A2-59DB-4580-92BA-AAD836152054}">
                <a16:creationId xmlns:a16="http://schemas.microsoft.com/office/drawing/2010/main" id="{8D2E7726-ABC5-4582-B88F-B022C881BC2F}"/>
              </a:ext>
            </a:extLst>
          </p:cNvPr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5" name="曲线">
            <a:extLst>
              <a:ext uri="{7919B504-1D95-4A2A-B48D-157F4B42FDBE}">
                <a16:creationId xmlns:a16="http://schemas.microsoft.com/office/drawing/2010/main" id="{9D7CB47E-13EC-48FA-B4AA-A4A4C443A578}"/>
              </a:ext>
            </a:extLst>
          </p:cNvPr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6" name="曲线">
            <a:extLst>
              <a:ext uri="{0758EE08-6F19-4CA5-AF4A-51CB86E61CA8}">
                <a16:creationId xmlns:a16="http://schemas.microsoft.com/office/drawing/2010/main" id="{D7DFC901-7D34-4E55-9A0C-D53992BB90D7}"/>
              </a:ext>
            </a:extLst>
          </p:cNvPr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7" name="曲线">
            <a:extLst>
              <a:ext uri="{03941F71-0C9A-4EF4-8C62-0BB34870FA6F}">
                <a16:creationId xmlns:a16="http://schemas.microsoft.com/office/drawing/2010/main" id="{17D9972C-13CA-4E34-88E7-03307C3F9046}"/>
              </a:ext>
            </a:extLst>
          </p:cNvPr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8" name="曲线">
            <a:extLst>
              <a:ext uri="{E794D166-C707-49FD-9368-C25801D598AC}">
                <a16:creationId xmlns:a16="http://schemas.microsoft.com/office/drawing/2010/main" id="{39C10BD9-96D6-4B1A-B6A1-3BF04D0D42A3}"/>
              </a:ext>
            </a:extLst>
          </p:cNvPr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9" name="曲线">
            <a:extLst>
              <a:ext uri="{ED1B6A38-F985-4B9E-ABEE-E57C51EE35E6}">
                <a16:creationId xmlns:a16="http://schemas.microsoft.com/office/drawing/2010/main" id="{4277E715-C25F-42C8-ACC7-17CFEA04BE92}"/>
              </a:ext>
            </a:extLst>
          </p:cNvPr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0" name="曲线">
            <a:extLst>
              <a:ext uri="{9DA2F432-17C9-4E25-A630-F712156C1C5E}">
                <a16:creationId xmlns:a16="http://schemas.microsoft.com/office/drawing/2010/main" id="{C96E15BB-7BD1-464B-87E4-E0B8EE619377}"/>
              </a:ext>
            </a:extLst>
          </p:cNvPr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1" name="曲线">
            <a:extLst>
              <a:ext uri="{524C9D4E-D059-479D-85A1-3460D0482440}">
                <a16:creationId xmlns:a16="http://schemas.microsoft.com/office/drawing/2010/main" id="{98D921A8-3426-4B38-BDD4-BED11724E32F}"/>
              </a:ext>
            </a:extLst>
          </p:cNvPr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2" name="文本框">
            <a:extLst>
              <a:ext uri="{875CD2B5-3834-42BA-9EE8-D60CF5C95E8C}">
                <a16:creationId xmlns:a16="http://schemas.microsoft.com/office/drawing/2010/main" id="{AA8012E8-517B-441A-AAC5-FD5641303D15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3195573" y="2067305"/>
            <a:ext cx="5800851" cy="51815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/>
            <a:r>
              <a:rPr b="0" dirty="0" i="0" lang="zh-CN" sz="3200">
                <a:solidFill>
                  <a:schemeClr val="tx1"/>
                </a:solidFill>
                <a:latin typeface="Trebuchet MS"/>
              </a:rPr>
              <a:t/>
            </a:r>
            <a:endParaRPr b="0" dirty="0" i="0" lang="zh-CN" sz="320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13" name="文本框">
            <a:extLst>
              <a:ext uri="{8B39D31A-1739-4CE7-8295-5F8251F24DED}">
                <a16:creationId xmlns:a16="http://schemas.microsoft.com/office/drawing/2010/main" id="{887ED7A2-2F6E-4E5D-83F6-76EA410FBF81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1828800" y="3840479"/>
            <a:ext cx="8534401" cy="171449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4" name="文本框">
            <a:extLst>
              <a:ext uri="{04AB65C2-5771-4DC8-A40C-C5D452EF6348}">
                <a16:creationId xmlns:a16="http://schemas.microsoft.com/office/drawing/2010/main" id="{C2B91272-2A22-428E-8164-6380B83060F2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>
          <a:xfrm rot="0">
            <a:off x="4145279" y="6377940"/>
            <a:ext cx="3901440" cy="342900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algn="ctr"/>
            <a:r>
              <a:rPr dirty="0" lang="zh-CN">
                <a:solidFill>
                  <a:srgbClr val="898989"/>
                </a:solidFill>
                <a:latin typeface="Calibri"/>
              </a:rPr>
              <a:t/>
            </a:r>
            <a:endParaRPr dirty="0" lang="zh-CN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5" name="文本框">
            <a:extLst>
              <a:ext uri="{328D4811-CDA3-441D-A1F2-521508750080}">
                <a16:creationId xmlns:a16="http://schemas.microsoft.com/office/drawing/2010/main" id="{40190B1B-2BC5-4859-8E57-0D243B6450F5}"/>
              </a:ext>
            </a:extLst>
          </p:cNvPr>
          <p:cNvSpPr>
            <a:spLocks noGrp="true"/>
          </p:cNvSpPr>
          <p:nvPr>
            <p:ph idx="13" sz="half" type="dt"/>
          </p:nvPr>
        </p:nvSpPr>
        <p:spPr>
          <a:xfrm rot="0">
            <a:off x="609600" y="6377940"/>
            <a:ext cx="2804160" cy="342900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algn="l"/>
            <a:r>
              <a:rPr dirty="0" lang="zh-CN">
                <a:solidFill>
                  <a:srgbClr val="898989"/>
                </a:solidFill>
                <a:latin typeface="Calibri"/>
              </a:rPr>
              <a:t/>
            </a:r>
            <a:endParaRPr dirty="0" lang="zh-CN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6" name="文本框">
            <a:extLst>
              <a:ext uri="{4CBE57A5-1672-45B2-B90D-B17D4F997CE8}">
                <a16:creationId xmlns:a16="http://schemas.microsoft.com/office/drawing/2010/main" id="{9F60CF1A-0748-4CF5-A503-5BC3BAC4C58A}"/>
              </a:ext>
            </a:extLst>
          </p:cNvPr>
          <p:cNvSpPr>
            <a:spLocks noGrp="true"/>
          </p:cNvSpPr>
          <p:nvPr>
            <p:ph idx="14" sz="quarter" type="sldNum"/>
          </p:nvPr>
        </p:nvSpPr>
        <p:spPr>
          <a:xfrm rot="0">
            <a:off x="11353419" y="6473336"/>
            <a:ext cx="151129" cy="191770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6AACA5F3-417F-4A63-95CA-BF3F860CEB7A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</p:spTree>
    <p:extLst>
      <p:ext uri="{F2F87654-EDFD-44E0-B292-C775629C61D0}">
        <p14:creationId xmlns:p14="http://schemas.microsoft.com/office/powerpoint/2010/main" val="172597201898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cust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>
            <a:extLst>
              <a:ext uri="{E119E457-2344-42D0-9F8F-51181C19AC4B}">
                <a16:creationId xmlns:a16="http://schemas.microsoft.com/office/drawing/2010/main" id="{65853634-0B11-49E1-AFF8-55961C058C0F}"/>
              </a:ext>
            </a:extLst>
          </p:cNvPr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cap="flat" w="9525">
            <a:solidFill>
              <a:srgbClr val="5fcaee"/>
            </a:solidFill>
            <a:prstDash val="solid"/>
            <a:round/>
          </a:ln>
        </p:spPr>
      </p:sp>
      <p:sp>
        <p:nvSpPr>
          <p:cNvPr id="3" name="曲线">
            <a:extLst>
              <a:ext uri="{F8B49DD8-B200-4681-B0B5-8ABB3E47580B}">
                <a16:creationId xmlns:a16="http://schemas.microsoft.com/office/drawing/2010/main" id="{9B6F2BB7-4FEA-4924-A1CC-568B97BF7D33}"/>
              </a:ext>
            </a:extLst>
          </p:cNvPr>
          <p:cNvSpPr/>
          <p:nvPr/>
        </p:nvSpPr>
        <p:spPr>
          <a:xfrm rot="0">
            <a:off x="7448611" y="3694896"/>
            <a:ext cx="4743450" cy="316357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cap="flat" w="9525">
            <a:solidFill>
              <a:srgbClr val="5fcaee"/>
            </a:solidFill>
            <a:prstDash val="solid"/>
            <a:round/>
          </a:ln>
        </p:spPr>
      </p:sp>
      <p:sp>
        <p:nvSpPr>
          <p:cNvPr id="4" name="曲线">
            <a:extLst>
              <a:ext uri="{04CE8899-4FD6-4860-94CA-C03AAEBA1AF0}">
                <a16:creationId xmlns:a16="http://schemas.microsoft.com/office/drawing/2010/main" id="{9C9C758E-8E9B-4CD3-9208-8B489773D8B5}"/>
              </a:ext>
            </a:extLst>
          </p:cNvPr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5" name="曲线">
            <a:extLst>
              <a:ext uri="{272B8029-3AE8-4C5E-996B-CBFDB6E5CF66}">
                <a16:creationId xmlns:a16="http://schemas.microsoft.com/office/drawing/2010/main" id="{EF4050CD-90BF-4DE8-9822-2837EFBB9B76}"/>
              </a:ext>
            </a:extLst>
          </p:cNvPr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6" name="曲线">
            <a:extLst>
              <a:ext uri="{E5632B41-FA1D-49EE-A2A1-BD67314C0654}">
                <a16:creationId xmlns:a16="http://schemas.microsoft.com/office/drawing/2010/main" id="{38757BB5-5566-4472-8583-88BC662979FD}"/>
              </a:ext>
            </a:extLst>
          </p:cNvPr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7" name="曲线">
            <a:extLst>
              <a:ext uri="{8C1EBA0A-FCA9-4799-8200-CA73DC075FDC}">
                <a16:creationId xmlns:a16="http://schemas.microsoft.com/office/drawing/2010/main" id="{3356C511-C334-4E06-82CF-AA097960C203}"/>
              </a:ext>
            </a:extLst>
          </p:cNvPr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8" name="曲线">
            <a:extLst>
              <a:ext uri="{146C4AC1-31A3-4108-B94A-59C7229E0AA0}">
                <a16:creationId xmlns:a16="http://schemas.microsoft.com/office/drawing/2010/main" id="{7464A314-3713-4347-914D-1CA989AA01A2}"/>
              </a:ext>
            </a:extLst>
          </p:cNvPr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9" name="曲线">
            <a:extLst>
              <a:ext uri="{97A8DC33-091C-4E0C-AA6F-9116E65EA494}">
                <a16:creationId xmlns:a16="http://schemas.microsoft.com/office/drawing/2010/main" id="{3DA4B3DC-22BE-447A-9319-6E014E357B8C}"/>
              </a:ext>
            </a:extLst>
          </p:cNvPr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0" name="曲线">
            <a:extLst>
              <a:ext uri="{0AD67ACF-24C5-42A3-B0A4-66DBED1A873F}">
                <a16:creationId xmlns:a16="http://schemas.microsoft.com/office/drawing/2010/main" id="{880D4D76-54D7-41EF-9E92-9E37A4935986}"/>
              </a:ext>
            </a:extLst>
          </p:cNvPr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1" name="曲线">
            <a:extLst>
              <a:ext uri="{34258A25-866A-49E3-9CF1-7ACCF05F7A3A}">
                <a16:creationId xmlns:a16="http://schemas.microsoft.com/office/drawing/2010/main" id="{78FF5DC0-234B-4713-9185-B129D02F5887}"/>
              </a:ext>
            </a:extLst>
          </p:cNvPr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2" name="文本框">
            <a:extLst>
              <a:ext uri="{E7F3F06B-7B88-4BAE-B557-55FA78F25E3C}">
                <a16:creationId xmlns:a16="http://schemas.microsoft.com/office/drawing/2010/main" id="{3A0082E9-1B7C-4535-9420-3CECF8FC949C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755331" y="385444"/>
            <a:ext cx="10681334" cy="75819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/>
            <a:r>
              <a:rPr b="1" dirty="0" i="0" lang="zh-CN" sz="4800">
                <a:solidFill>
                  <a:schemeClr val="tx1"/>
                </a:solidFill>
                <a:latin typeface="Trebuchet MS"/>
              </a:rPr>
              <a:t/>
            </a:r>
            <a:endParaRPr b="1" dirty="0" i="0" lang="zh-CN" sz="480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13" name="文本框">
            <a:extLst>
              <a:ext uri="{632C234C-F707-4DB9-9FC6-FBA90C6CEFEF}">
                <a16:creationId xmlns:a16="http://schemas.microsoft.com/office/drawing/2010/main" id="{8AE6A572-E4FA-46F4-93DE-A2FC85C69E1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4145279" y="6377940"/>
            <a:ext cx="3901440" cy="342900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algn="ctr"/>
            <a:r>
              <a:rPr dirty="0" lang="zh-CN">
                <a:solidFill>
                  <a:srgbClr val="898989"/>
                </a:solidFill>
                <a:latin typeface="Calibri"/>
              </a:rPr>
              <a:t/>
            </a:r>
            <a:endParaRPr dirty="0" lang="zh-CN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4" name="文本框">
            <a:extLst>
              <a:ext uri="{1B37051B-055D-4F0E-B78E-49546C6BFAEF}">
                <a16:creationId xmlns:a16="http://schemas.microsoft.com/office/drawing/2010/main" id="{389C99EB-AB81-43CE-8935-E3BCBE277EB6}"/>
              </a:ext>
            </a:extLst>
          </p:cNvPr>
          <p:cNvSpPr>
            <a:spLocks noGrp="true"/>
          </p:cNvSpPr>
          <p:nvPr>
            <p:ph idx="12" sz="half" type="dt"/>
          </p:nvPr>
        </p:nvSpPr>
        <p:spPr>
          <a:xfrm rot="0">
            <a:off x="609600" y="6377940"/>
            <a:ext cx="2804160" cy="342900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algn="l"/>
            <a:r>
              <a:rPr dirty="0" lang="zh-CN">
                <a:solidFill>
                  <a:srgbClr val="898989"/>
                </a:solidFill>
                <a:latin typeface="Calibri"/>
              </a:rPr>
              <a:t/>
            </a:r>
            <a:endParaRPr dirty="0" lang="zh-CN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5" name="文本框">
            <a:extLst>
              <a:ext uri="{FA009515-0780-48C4-907E-525E9E640231}">
                <a16:creationId xmlns:a16="http://schemas.microsoft.com/office/drawing/2010/main" id="{58C2EF40-41B3-4898-86A1-DC2330A412E4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11353419" y="6473336"/>
            <a:ext cx="151129" cy="191770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6397885A-B915-4A46-815C-E53241E9E3F2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</p:spTree>
    <p:extLst>
      <p:ext uri="{D5E59812-9ED5-4A8F-B821-21F52129D719}">
        <p14:creationId xmlns:p14="http://schemas.microsoft.com/office/powerpoint/2010/main" val="172597201899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D8C8549E-1DF1-4AFE-A62F-1A534822BF9F}">
                <a16:creationId xmlns:a16="http://schemas.microsoft.com/office/drawing/2010/main" id="{B2FB1BC4-ACF1-46CD-BAE7-1BA46D391C9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698047B8-ADFD-4F83-82D3-BB1D68F73D91}">
                <a16:creationId xmlns:a16="http://schemas.microsoft.com/office/drawing/2010/main" id="{850CB42B-8513-4015-A4BA-94F622E02A07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dirty="0" lang="en-US"/>
              <a:t>单击此处编辑母版文本样式</a:t>
            </a:r>
          </a:p>
          <a:p>
            <a:pPr lvl="1"/>
            <a:r>
              <a:rPr dirty="0" lang="en-US"/>
              <a:t>第二级</a:t>
            </a:r>
          </a:p>
          <a:p>
            <a:pPr lvl="2"/>
            <a:r>
              <a:rPr dirty="0" lang="en-US"/>
              <a:t>第三级</a:t>
            </a:r>
          </a:p>
          <a:p>
            <a:pPr lvl="3"/>
            <a:r>
              <a:rPr dirty="0" lang="en-US"/>
              <a:t>第四级</a:t>
            </a:r>
          </a:p>
          <a:p>
            <a:pPr lvl="4"/>
            <a:r>
              <a:rPr dirty="0" lang="en-US"/>
              <a:t>第五级</a:t>
            </a:r>
            <a:endParaRPr dirty="0" lang="en-US"/>
          </a:p>
        </p:txBody>
      </p:sp>
      <p:sp>
        <p:nvSpPr>
          <p:cNvPr id="4" name="文本框">
            <a:extLst>
              <a:ext uri="{0A6B12DC-2667-4696-B994-A6EB27EFB04C}">
                <a16:creationId xmlns:a16="http://schemas.microsoft.com/office/drawing/2010/main" id="{221B3B21-7841-438F-887C-B05A4971F67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880D559F-F114-4B71-A8A3-4763819A5A26}" type="datetime1">
              <a:t>9/10/2024</a:t>
            </a:fld>
            <a:endParaRPr dirty="0" lang="en-US"/>
          </a:p>
        </p:txBody>
      </p:sp>
      <p:sp>
        <p:nvSpPr>
          <p:cNvPr id="5" name="文本框">
            <a:extLst>
              <a:ext uri="{61FB0A30-9F86-46E3-A0AC-95414D30F155}">
                <a16:creationId xmlns:a16="http://schemas.microsoft.com/office/drawing/2010/main" id="{4DFAE27B-C52B-43B9-BC75-E5EA89C7E3F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文本框">
            <a:extLst>
              <a:ext uri="{E6CBAB4C-1C38-49D7-895B-868CCF90EB2F}">
                <a16:creationId xmlns:a16="http://schemas.microsoft.com/office/drawing/2010/main" id="{0CA2AFD3-3933-4306-9C9E-9EEFFFAE91E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62777F41-383C-4A04-9313-A9CFE87D7E82}" type="slidenum"/>
            <a:endParaRPr dirty="0" lang="en-US"/>
          </a:p>
        </p:txBody>
      </p:sp>
    </p:spTree>
    <p:extLst>
      <p:ext uri="{60A92CCE-3582-45AC-9985-A2F76342BD67}">
        <p14:creationId xmlns:p14="http://schemas.microsoft.com/office/powerpoint/2010/main" val="172597201897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2F3F3F1B-5D3B-4A6F-9E48-243F14B24FD2}">
                <a16:creationId xmlns:a16="http://schemas.microsoft.com/office/drawing/2010/main" id="{2E97F3AB-151B-49D3-A8E2-59FAF016576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22313" y="4406900"/>
            <a:ext cx="7772400" cy="1362075"/>
          </a:xfrm>
        </p:spPr>
        <p:txBody>
          <a:bodyPr anchor="t" rtlCol="0"/>
          <a:lstStyle>
            <a:lvl1pPr algn="l" lvl="0">
              <a:defRPr b="1" cap="all" dirty="0" lang="en-US" sz="4000">
                <a:latin typeface="+mj-lt"/>
              </a:defRPr>
            </a:lvl1pPr>
          </a:lstStyle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46EB576A-9487-4409-A91E-949557D1868F}">
                <a16:creationId xmlns:a16="http://schemas.microsoft.com/office/drawing/2010/main" id="{5DC6CEA3-09D7-422A-90DB-AFA0737B9B8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22313" y="2906713"/>
            <a:ext cx="7772400" cy="1500187"/>
          </a:xfrm>
        </p:spPr>
        <p:txBody>
          <a:bodyPr anchor="b" rtlCol="0"/>
          <a:lstStyle>
            <a:lvl1pPr indent="0" lvl="0" marL="0">
              <a:buNone/>
              <a:defRPr dirty="0" lang="en-US" sz="2000"/>
            </a:lvl1pPr>
            <a:lvl2pPr indent="0" lvl="1" marL="457200">
              <a:buNone/>
              <a:defRPr dirty="0" lang="en-US" sz="1800"/>
            </a:lvl2pPr>
            <a:lvl3pPr indent="0" lvl="2" marL="914400">
              <a:buNone/>
              <a:defRPr dirty="0" lang="en-US" sz="1600"/>
            </a:lvl3pPr>
            <a:lvl4pPr indent="0" lvl="3" marL="1371600">
              <a:buNone/>
              <a:defRPr dirty="0" lang="en-US" sz="1400"/>
            </a:lvl4pPr>
            <a:lvl5pPr indent="0" lvl="4" marL="1828800">
              <a:buNone/>
              <a:defRPr dirty="0" lang="en-US" sz="1400"/>
            </a:lvl5pPr>
            <a:lvl6pPr indent="0" lvl="5" marL="2286000">
              <a:buNone/>
              <a:defRPr dirty="0" lang="en-US" sz="1400"/>
            </a:lvl6pPr>
            <a:lvl7pPr indent="0" lvl="6" marL="2743200">
              <a:buNone/>
              <a:defRPr dirty="0" lang="en-US" sz="1400"/>
            </a:lvl7pPr>
            <a:lvl8pPr indent="0" lvl="7" marL="3200400">
              <a:buNone/>
              <a:defRPr dirty="0" lang="en-US" sz="1400"/>
            </a:lvl8pPr>
            <a:lvl9pPr indent="0" lvl="8" marL="3657600">
              <a:buNone/>
              <a:defRPr dirty="0" lang="en-US" sz="1400"/>
            </a:lvl9pPr>
          </a:lstStyle>
          <a:p>
            <a:pPr lvl="0"/>
            <a:r>
              <a:rPr dirty="0" lang="en-US"/>
              <a:t>单击此处编辑母版文本样式</a:t>
            </a:r>
            <a:endParaRPr dirty="0" lang="en-US"/>
          </a:p>
        </p:txBody>
      </p:sp>
      <p:sp>
        <p:nvSpPr>
          <p:cNvPr id="4" name="文本框">
            <a:extLst>
              <a:ext uri="{92547C24-3FEA-4959-B254-5FC7109CA577}">
                <a16:creationId xmlns:a16="http://schemas.microsoft.com/office/drawing/2010/main" id="{941D82C9-A1A7-4C05-A01B-44358DD1C15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8DC75A77-B446-4B7B-BE39-E50DFFD12051}" type="datetime1">
              <a:t>9/10/2024</a:t>
            </a:fld>
            <a:endParaRPr dirty="0" lang="en-US"/>
          </a:p>
        </p:txBody>
      </p:sp>
      <p:sp>
        <p:nvSpPr>
          <p:cNvPr id="5" name="文本框">
            <a:extLst>
              <a:ext uri="{146B06F2-CBEF-471E-A2D8-B379269B9C14}">
                <a16:creationId xmlns:a16="http://schemas.microsoft.com/office/drawing/2010/main" id="{0B5CF848-9597-473F-AB45-70B8CAF769F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文本框">
            <a:extLst>
              <a:ext uri="{0C8B1CD2-7053-4089-BC93-55E44435E09B}">
                <a16:creationId xmlns:a16="http://schemas.microsoft.com/office/drawing/2010/main" id="{9DCB9A8B-E925-440B-86B7-27B260C99CB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3C4C29F9-6417-42DD-BD3E-677FAF38F777}" type="slidenum"/>
            <a:endParaRPr dirty="0" lang="en-US"/>
          </a:p>
        </p:txBody>
      </p:sp>
    </p:spTree>
    <p:extLst>
      <p:ext uri="{DC6E2BD5-4A77-4B96-B52D-AC57CDAC1EB2}">
        <p14:creationId xmlns:p14="http://schemas.microsoft.com/office/powerpoint/2010/main" val="172597201897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B58AF2E1-F117-4807-9004-B1641263D1D6}">
                <a16:creationId xmlns:a16="http://schemas.microsoft.com/office/drawing/2010/main" id="{B0FD71BC-4C3D-4081-B4D0-6A7B07A5086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B4DE9D4D-77E1-4535-A5B6-4C0FFA75D8C8}">
                <a16:creationId xmlns:a16="http://schemas.microsoft.com/office/drawing/2010/main" id="{4AC36CFE-C334-4EEF-8336-0A22A0060067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57200" y="1600200"/>
            <a:ext cx="4038600" cy="4525962"/>
          </a:xfrm>
        </p:spPr>
        <p:txBody>
          <a:bodyPr rtlCol="0"/>
          <a:lstStyle>
            <a:lvl1pPr lvl="0">
              <a:defRPr dirty="0" lang="en-US" sz="28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单击此处编辑母版文本样式</a:t>
            </a:r>
          </a:p>
          <a:p>
            <a:pPr lvl="1"/>
            <a:r>
              <a:rPr dirty="0" lang="en-US"/>
              <a:t>第二级</a:t>
            </a:r>
          </a:p>
          <a:p>
            <a:pPr lvl="2"/>
            <a:r>
              <a:rPr dirty="0" lang="en-US"/>
              <a:t>第三级</a:t>
            </a:r>
          </a:p>
          <a:p>
            <a:pPr lvl="3"/>
            <a:r>
              <a:rPr dirty="0" lang="en-US"/>
              <a:t>第四级</a:t>
            </a:r>
          </a:p>
          <a:p>
            <a:pPr lvl="4"/>
            <a:r>
              <a:rPr dirty="0" lang="en-US"/>
              <a:t>第五级</a:t>
            </a:r>
            <a:endParaRPr dirty="0" lang="en-US"/>
          </a:p>
        </p:txBody>
      </p:sp>
      <p:sp>
        <p:nvSpPr>
          <p:cNvPr id="4" name="文本框">
            <a:extLst>
              <a:ext uri="{9A547C65-BE36-430F-86C6-475C50E9E8A3}">
                <a16:creationId xmlns:a16="http://schemas.microsoft.com/office/drawing/2010/main" id="{9D3DAC2F-F888-4FD2-AC91-856EA64F45F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48200" y="1600200"/>
            <a:ext cx="4038600" cy="4525962"/>
          </a:xfrm>
        </p:spPr>
        <p:txBody>
          <a:bodyPr rtlCol="0"/>
          <a:lstStyle>
            <a:lvl1pPr lvl="0">
              <a:defRPr dirty="0" lang="en-US" sz="28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单击此处编辑母版文本样式</a:t>
            </a:r>
          </a:p>
          <a:p>
            <a:pPr lvl="1"/>
            <a:r>
              <a:rPr dirty="0" lang="en-US"/>
              <a:t>第二级</a:t>
            </a:r>
          </a:p>
          <a:p>
            <a:pPr lvl="2"/>
            <a:r>
              <a:rPr dirty="0" lang="en-US"/>
              <a:t>第三级</a:t>
            </a:r>
          </a:p>
          <a:p>
            <a:pPr lvl="3"/>
            <a:r>
              <a:rPr dirty="0" lang="en-US"/>
              <a:t>第四级</a:t>
            </a:r>
          </a:p>
          <a:p>
            <a:pPr lvl="4"/>
            <a:r>
              <a:rPr dirty="0" lang="en-US"/>
              <a:t>第五级</a:t>
            </a:r>
            <a:endParaRPr dirty="0" lang="en-US"/>
          </a:p>
        </p:txBody>
      </p:sp>
      <p:sp>
        <p:nvSpPr>
          <p:cNvPr id="5" name="文本框">
            <a:extLst>
              <a:ext uri="{B0114DD3-3EAE-4354-A7B0-6DE964CCA313}">
                <a16:creationId xmlns:a16="http://schemas.microsoft.com/office/drawing/2010/main" id="{486749C3-3F09-461C-953C-C03045306F9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1399943D-D6F4-4CF8-B3A7-55BB7A780C76}" type="datetime1">
              <a:t>9/10/2024</a:t>
            </a:fld>
            <a:endParaRPr dirty="0" lang="en-US"/>
          </a:p>
        </p:txBody>
      </p:sp>
      <p:sp>
        <p:nvSpPr>
          <p:cNvPr id="6" name="文本框">
            <a:extLst>
              <a:ext uri="{B7F58D20-4BE8-4654-BF26-B8F7CFCE540F}">
                <a16:creationId xmlns:a16="http://schemas.microsoft.com/office/drawing/2010/main" id="{59E2E0CE-A606-4991-A255-31DFE71D5D8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文本框">
            <a:extLst>
              <a:ext uri="{8C3D488D-33D4-47B6-B806-4AF75385133A}">
                <a16:creationId xmlns:a16="http://schemas.microsoft.com/office/drawing/2010/main" id="{ACD9E880-2A8D-418B-8CBE-11941D40838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A56EFCA7-4F11-4798-8D3C-7251AABEF15A}" type="slidenum"/>
            <a:endParaRPr dirty="0" lang="en-US"/>
          </a:p>
        </p:txBody>
      </p:sp>
    </p:spTree>
    <p:extLst>
      <p:ext uri="{1A5B28FE-E934-4799-B591-DA9C3217ED09}">
        <p14:creationId xmlns:p14="http://schemas.microsoft.com/office/powerpoint/2010/main" val="172597201897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5DCD7B14-3DDA-4251-BBAA-F09DB1393B4F}">
                <a16:creationId xmlns:a16="http://schemas.microsoft.com/office/drawing/2010/main" id="{3AC8F2DA-4F4E-4661-AD30-E3F7E114068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5181B431-C989-4178-B092-677E66CBBF34}">
                <a16:creationId xmlns:a16="http://schemas.microsoft.com/office/drawing/2010/main" id="{558A22D7-27D7-4495-A7EA-0B42F990FA6B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535113"/>
            <a:ext cx="4040187" cy="639762"/>
          </a:xfrm>
        </p:spPr>
        <p:txBody>
          <a:bodyPr anchor="b" rtlCol="0"/>
          <a:lstStyle>
            <a:lvl1pPr indent="0" lvl="0" marL="0">
              <a:buNone/>
              <a:defRPr b="1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单击此处编辑母版文本样式</a:t>
            </a:r>
            <a:endParaRPr dirty="0" lang="en-US"/>
          </a:p>
        </p:txBody>
      </p:sp>
      <p:sp>
        <p:nvSpPr>
          <p:cNvPr id="4" name="文本框">
            <a:extLst>
              <a:ext uri="{DE3BD6D2-1666-45B5-A009-61398A5901A6}">
                <a16:creationId xmlns:a16="http://schemas.microsoft.com/office/drawing/2010/main" id="{ED771F8F-FE5E-44AD-B952-B1D5D8BAA4C9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57200" y="2174875"/>
            <a:ext cx="4040187" cy="3951288"/>
          </a:xfrm>
        </p:spPr>
        <p:txBody>
          <a:bodyPr rtlCol="0"/>
          <a:lstStyle>
            <a:lvl1pPr lvl="0">
              <a:defRPr dirty="0" lang="en-US" sz="2400"/>
            </a:lvl1pPr>
            <a:lvl2pPr lvl="1">
              <a:defRPr dirty="0" lang="en-US" sz="2000"/>
            </a:lvl2pPr>
            <a:lvl3pPr lvl="2">
              <a:defRPr dirty="0" lang="en-US" sz="1800"/>
            </a:lvl3pPr>
            <a:lvl4pPr lvl="3">
              <a:defRPr dirty="0" lang="en-US" sz="1600"/>
            </a:lvl4pPr>
            <a:lvl5pPr lvl="4">
              <a:defRPr dirty="0" lang="en-US" sz="1600"/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单击此处编辑母版文本样式</a:t>
            </a:r>
          </a:p>
          <a:p>
            <a:pPr lvl="1"/>
            <a:r>
              <a:rPr dirty="0" lang="en-US"/>
              <a:t>第二级</a:t>
            </a:r>
          </a:p>
          <a:p>
            <a:pPr lvl="2"/>
            <a:r>
              <a:rPr dirty="0" lang="en-US"/>
              <a:t>第三级</a:t>
            </a:r>
          </a:p>
          <a:p>
            <a:pPr lvl="3"/>
            <a:r>
              <a:rPr dirty="0" lang="en-US"/>
              <a:t>第四级</a:t>
            </a:r>
          </a:p>
          <a:p>
            <a:pPr lvl="4"/>
            <a:r>
              <a:rPr dirty="0" lang="en-US"/>
              <a:t>第五级</a:t>
            </a:r>
            <a:endParaRPr dirty="0" lang="en-US"/>
          </a:p>
        </p:txBody>
      </p:sp>
      <p:sp>
        <p:nvSpPr>
          <p:cNvPr id="5" name="文本框">
            <a:extLst>
              <a:ext uri="{EFF0C5C9-7FCF-48F4-9BC4-3CD44688DB53}">
                <a16:creationId xmlns:a16="http://schemas.microsoft.com/office/drawing/2010/main" id="{C969F22C-1E6B-40E5-94E7-82A6ACFD0081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45025" y="1535113"/>
            <a:ext cx="4041774" cy="639762"/>
          </a:xfrm>
        </p:spPr>
        <p:txBody>
          <a:bodyPr anchor="b" rtlCol="0"/>
          <a:lstStyle>
            <a:lvl1pPr indent="0" lvl="0" marL="0">
              <a:buNone/>
              <a:defRPr b="1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单击此处编辑母版文本样式</a:t>
            </a:r>
            <a:endParaRPr dirty="0" lang="en-US"/>
          </a:p>
        </p:txBody>
      </p:sp>
      <p:sp>
        <p:nvSpPr>
          <p:cNvPr id="6" name="文本框">
            <a:extLst>
              <a:ext uri="{D8FFE043-9BD8-4B08-B817-9F76573BA563}">
                <a16:creationId xmlns:a16="http://schemas.microsoft.com/office/drawing/2010/main" id="{B3303A51-F2E3-47D2-82F8-088DB7778B00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45025" y="2174875"/>
            <a:ext cx="4041774" cy="3951288"/>
          </a:xfrm>
        </p:spPr>
        <p:txBody>
          <a:bodyPr rtlCol="0"/>
          <a:lstStyle>
            <a:lvl1pPr lvl="0">
              <a:defRPr dirty="0" lang="en-US" sz="2400"/>
            </a:lvl1pPr>
            <a:lvl2pPr lvl="1">
              <a:defRPr dirty="0" lang="en-US" sz="2000"/>
            </a:lvl2pPr>
            <a:lvl3pPr lvl="2">
              <a:defRPr dirty="0" lang="en-US" sz="1800"/>
            </a:lvl3pPr>
            <a:lvl4pPr lvl="3">
              <a:defRPr dirty="0" lang="en-US" sz="1600"/>
            </a:lvl4pPr>
            <a:lvl5pPr lvl="4">
              <a:defRPr dirty="0" lang="en-US" sz="1600"/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单击此处编辑母版文本样式</a:t>
            </a:r>
          </a:p>
          <a:p>
            <a:pPr lvl="1"/>
            <a:r>
              <a:rPr dirty="0" lang="en-US"/>
              <a:t>第二级</a:t>
            </a:r>
          </a:p>
          <a:p>
            <a:pPr lvl="2"/>
            <a:r>
              <a:rPr dirty="0" lang="en-US"/>
              <a:t>第三级</a:t>
            </a:r>
          </a:p>
          <a:p>
            <a:pPr lvl="3"/>
            <a:r>
              <a:rPr dirty="0" lang="en-US"/>
              <a:t>第四级</a:t>
            </a:r>
          </a:p>
          <a:p>
            <a:pPr lvl="4"/>
            <a:r>
              <a:rPr dirty="0" lang="en-US"/>
              <a:t>第五级</a:t>
            </a:r>
            <a:endParaRPr dirty="0" lang="en-US"/>
          </a:p>
        </p:txBody>
      </p:sp>
      <p:sp>
        <p:nvSpPr>
          <p:cNvPr id="7" name="文本框">
            <a:extLst>
              <a:ext uri="{1B873A46-AE97-4B12-9907-053572C3CB05}">
                <a16:creationId xmlns:a16="http://schemas.microsoft.com/office/drawing/2010/main" id="{AD86D801-D9C9-4935-8217-66E9F5B3D12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7D57E742-C41A-43B0-A621-1498B088BE0D}" type="datetime1">
              <a:t>9/10/2024</a:t>
            </a:fld>
            <a:endParaRPr dirty="0" lang="en-US"/>
          </a:p>
        </p:txBody>
      </p:sp>
      <p:sp>
        <p:nvSpPr>
          <p:cNvPr id="8" name="文本框">
            <a:extLst>
              <a:ext uri="{7DBA5276-E81B-4D0D-82E3-B722DFBF9C87}">
                <a16:creationId xmlns:a16="http://schemas.microsoft.com/office/drawing/2010/main" id="{204A4574-80E7-4FBD-8EC0-91978B950DA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文本框">
            <a:extLst>
              <a:ext uri="{02F5EDCD-BFFC-48AC-B052-9F93871BD65F}">
                <a16:creationId xmlns:a16="http://schemas.microsoft.com/office/drawing/2010/main" id="{4D8A6F31-0A49-4432-A9B9-7AD0D5D8F63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B78528A1-66DE-4283-994A-A0B5EF80DE08}" type="slidenum"/>
            <a:endParaRPr dirty="0" lang="en-US"/>
          </a:p>
        </p:txBody>
      </p:sp>
    </p:spTree>
    <p:extLst>
      <p:ext uri="{7482302A-AEC8-4A64-8DC7-D0D6EA997CEC}">
        <p14:creationId xmlns:p14="http://schemas.microsoft.com/office/powerpoint/2010/main" val="172597201897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C6DE5951-8098-4709-9BBF-44D6F2388050}">
                <a16:creationId xmlns:a16="http://schemas.microsoft.com/office/drawing/2010/main" id="{74A56A43-70C0-4337-A698-5B5AAD318BD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062D699A-789E-4601-9F6C-D2C8906B2C48}">
                <a16:creationId xmlns:a16="http://schemas.microsoft.com/office/drawing/2010/main" id="{DE01157E-DDD0-452F-9A49-21A0EAC2D3C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777ADD24-B1A7-482D-9874-6AB100BA0451}" type="datetime1">
              <a:t>9/10/2024</a:t>
            </a:fld>
            <a:endParaRPr dirty="0" lang="en-US"/>
          </a:p>
        </p:txBody>
      </p:sp>
      <p:sp>
        <p:nvSpPr>
          <p:cNvPr id="4" name="文本框">
            <a:extLst>
              <a:ext uri="{A611E8D0-7517-4E90-97D4-A338044ADE49}">
                <a16:creationId xmlns:a16="http://schemas.microsoft.com/office/drawing/2010/main" id="{D953AF3E-7548-4B49-9E09-A34E177BC23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文本框">
            <a:extLst>
              <a:ext uri="{6FCA227C-9F66-41DB-9D26-1E185ED317BB}">
                <a16:creationId xmlns:a16="http://schemas.microsoft.com/office/drawing/2010/main" id="{03F5BDD8-78A8-480A-B4B3-1283F73E22E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284DA2BC-B116-493D-8859-3D9FF2887A12}" type="slidenum"/>
            <a:endParaRPr dirty="0" lang="en-US"/>
          </a:p>
        </p:txBody>
      </p:sp>
    </p:spTree>
    <p:extLst>
      <p:ext uri="{543D675F-9066-4EB8-8CFC-7A3773B061C7}">
        <p14:creationId xmlns:p14="http://schemas.microsoft.com/office/powerpoint/2010/main" val="172597201897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1BDE0B85-966A-4735-B6CE-DAD55970E9F1}">
                <a16:creationId xmlns:a16="http://schemas.microsoft.com/office/drawing/2010/main" id="{238EC92D-FADE-420E-8045-AADE62C59B8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A0D53157-6894-4F52-B39F-9E9A3E6B0500}" type="datetime1">
              <a:t>9/10/2024</a:t>
            </a:fld>
            <a:endParaRPr dirty="0" lang="en-US"/>
          </a:p>
        </p:txBody>
      </p:sp>
      <p:sp>
        <p:nvSpPr>
          <p:cNvPr id="3" name="文本框">
            <a:extLst>
              <a:ext uri="{A37FD724-E3DC-442C-845F-D4B240C7C907}">
                <a16:creationId xmlns:a16="http://schemas.microsoft.com/office/drawing/2010/main" id="{118299D8-A626-4CA6-9961-0E475C1A261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文本框">
            <a:extLst>
              <a:ext uri="{A2F54069-3B3E-4163-A0A3-FCC5FE2E24E9}">
                <a16:creationId xmlns:a16="http://schemas.microsoft.com/office/drawing/2010/main" id="{85C1A3DD-35ED-4490-9971-54D05BFDDC0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53C011C6-0BDE-443E-ACA0-8011051EACDA}" type="slidenum"/>
            <a:endParaRPr dirty="0" lang="en-US"/>
          </a:p>
        </p:txBody>
      </p:sp>
    </p:spTree>
    <p:extLst>
      <p:ext uri="{C21878F6-B982-4190-9531-9CF7DE63EBFD}">
        <p14:creationId xmlns:p14="http://schemas.microsoft.com/office/powerpoint/2010/main" val="172597201897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CB00C72A-4D32-421C-9D22-D6C2F7520885}">
                <a16:creationId xmlns:a16="http://schemas.microsoft.com/office/drawing/2010/main" id="{FF8C6B5A-5859-4EF2-B7B6-9445D820BD3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3050"/>
            <a:ext cx="3008313" cy="1162050"/>
          </a:xfrm>
        </p:spPr>
        <p:txBody>
          <a:bodyPr anchor="b" rtlCol="0"/>
          <a:lstStyle>
            <a:lvl1pPr algn="l" lvl="0">
              <a:defRPr b="1" dirty="0" lang="en-US" sz="2000">
                <a:latin typeface="+mj-lt"/>
              </a:defRPr>
            </a:lvl1pPr>
          </a:lstStyle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E4E7A186-D2C7-44AF-A040-9A75D4028651}">
                <a16:creationId xmlns:a16="http://schemas.microsoft.com/office/drawing/2010/main" id="{D6141FC4-1D71-4223-A91B-EE66FF922C94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575050" y="273050"/>
            <a:ext cx="5111749" cy="5853112"/>
          </a:xfrm>
        </p:spPr>
        <p:txBody>
          <a:bodyPr rtlCol="0"/>
          <a:lstStyle>
            <a:lvl1pPr lvl="0">
              <a:defRPr dirty="0" lang="en-US" sz="3200"/>
            </a:lvl1pPr>
            <a:lvl2pPr lvl="1">
              <a:defRPr dirty="0" lang="en-US" sz="2800"/>
            </a:lvl2pPr>
            <a:lvl3pPr lvl="2">
              <a:defRPr dirty="0" lang="en-US" sz="2400"/>
            </a:lvl3pPr>
            <a:lvl4pPr lvl="3">
              <a:defRPr dirty="0" lang="en-US" sz="2000"/>
            </a:lvl4pPr>
            <a:lvl5pPr lvl="4">
              <a:defRPr dirty="0" lang="en-US" sz="2000"/>
            </a:lvl5pPr>
            <a:lvl6pPr lvl="5">
              <a:defRPr dirty="0" lang="en-US" sz="2000"/>
            </a:lvl6pPr>
            <a:lvl7pPr lvl="6">
              <a:defRPr dirty="0" lang="en-US" sz="2000"/>
            </a:lvl7pPr>
            <a:lvl8pPr lvl="7">
              <a:defRPr dirty="0" lang="en-US" sz="2000"/>
            </a:lvl8pPr>
            <a:lvl9pPr lvl="8">
              <a:defRPr dirty="0" lang="en-US" sz="2000"/>
            </a:lvl9pPr>
          </a:lstStyle>
          <a:p>
            <a:pPr lvl="0"/>
            <a:r>
              <a:rPr dirty="0" lang="en-US"/>
              <a:t>单击此处编辑母版文本样式</a:t>
            </a:r>
          </a:p>
          <a:p>
            <a:pPr lvl="1"/>
            <a:r>
              <a:rPr dirty="0" lang="en-US"/>
              <a:t>第二级</a:t>
            </a:r>
          </a:p>
          <a:p>
            <a:pPr lvl="2"/>
            <a:r>
              <a:rPr dirty="0" lang="en-US"/>
              <a:t>第三级</a:t>
            </a:r>
          </a:p>
          <a:p>
            <a:pPr lvl="3"/>
            <a:r>
              <a:rPr dirty="0" lang="en-US"/>
              <a:t>第四级</a:t>
            </a:r>
          </a:p>
          <a:p>
            <a:pPr lvl="4"/>
            <a:r>
              <a:rPr dirty="0" lang="en-US"/>
              <a:t>第五级</a:t>
            </a:r>
            <a:endParaRPr dirty="0" lang="en-US"/>
          </a:p>
        </p:txBody>
      </p:sp>
      <p:sp>
        <p:nvSpPr>
          <p:cNvPr id="4" name="文本框">
            <a:extLst>
              <a:ext uri="{6B40757A-BECA-4431-862D-60835955EA15}">
                <a16:creationId xmlns:a16="http://schemas.microsoft.com/office/drawing/2010/main" id="{185DAB50-CEB6-410A-A04E-DB146331FCCC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57200" y="1435099"/>
            <a:ext cx="3008313" cy="4691063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单击此处编辑母版文本样式</a:t>
            </a:r>
            <a:endParaRPr dirty="0" lang="en-US"/>
          </a:p>
        </p:txBody>
      </p:sp>
      <p:sp>
        <p:nvSpPr>
          <p:cNvPr id="5" name="文本框">
            <a:extLst>
              <a:ext uri="{5ABDB07E-20B8-41BA-A504-59309A10F3C4}">
                <a16:creationId xmlns:a16="http://schemas.microsoft.com/office/drawing/2010/main" id="{6157A6EE-B513-4CC9-8FF4-F7854E1FB7E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2F2D9601-2065-47AA-85D0-B0284D370A78}" type="datetime1">
              <a:t>9/10/2024</a:t>
            </a:fld>
            <a:endParaRPr dirty="0" lang="en-US"/>
          </a:p>
        </p:txBody>
      </p:sp>
      <p:sp>
        <p:nvSpPr>
          <p:cNvPr id="6" name="文本框">
            <a:extLst>
              <a:ext uri="{3C0D8A80-53A9-4B26-B151-505498CF3071}">
                <a16:creationId xmlns:a16="http://schemas.microsoft.com/office/drawing/2010/main" id="{8340474D-E4C1-4F28-884A-B61468DBD9D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文本框">
            <a:extLst>
              <a:ext uri="{ADC09025-2FBB-49F8-9670-1422D4E6B671}">
                <a16:creationId xmlns:a16="http://schemas.microsoft.com/office/drawing/2010/main" id="{0678308A-F09B-4ADC-AF51-2928B71063A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CCAC865D-1EAD-4D9F-A384-4817B04219C8}" type="slidenum"/>
            <a:endParaRPr dirty="0" lang="en-US"/>
          </a:p>
        </p:txBody>
      </p:sp>
    </p:spTree>
    <p:extLst>
      <p:ext uri="{E49E39DA-9E57-4DF2-92EB-B0CDAC8F1C09}">
        <p14:creationId xmlns:p14="http://schemas.microsoft.com/office/powerpoint/2010/main" val="172597201898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1229670D-6A90-46F2-B6A5-F00DE112EC67}">
                <a16:creationId xmlns:a16="http://schemas.microsoft.com/office/drawing/2010/main" id="{6B600AF3-6FA6-4E81-B140-71A1B9767BE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792288" y="4800600"/>
            <a:ext cx="5486400" cy="566738"/>
          </a:xfrm>
        </p:spPr>
        <p:txBody>
          <a:bodyPr anchor="b" rtlCol="0"/>
          <a:lstStyle>
            <a:lvl1pPr algn="l" lvl="0">
              <a:defRPr b="1" dirty="0" lang="en-US" sz="2000">
                <a:latin typeface="+mj-lt"/>
              </a:defRPr>
            </a:lvl1pPr>
          </a:lstStyle>
          <a:p>
            <a:pPr/>
            <a:r>
              <a:rPr dirty="0" lang="en-US"/>
              <a:t>单击此处编辑母版标题样式</a:t>
            </a:r>
            <a:endParaRPr dirty="0" lang="en-US"/>
          </a:p>
        </p:txBody>
      </p:sp>
      <p:sp>
        <p:nvSpPr>
          <p:cNvPr id="3" name="文本框">
            <a:extLst>
              <a:ext uri="{16FF3420-2926-444E-8057-4E41CFEF5030}">
                <a16:creationId xmlns:a16="http://schemas.microsoft.com/office/drawing/2010/main" id="{136806EA-1089-47B3-AD49-D9D660464A85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1792288" y="612775"/>
            <a:ext cx="5486400" cy="4114800"/>
          </a:xfrm>
        </p:spPr>
        <p:txBody>
          <a:bodyPr rtlCol="0"/>
          <a:lstStyle>
            <a:lvl1pPr indent="0" lvl="0" marL="0">
              <a:buNone/>
              <a:defRPr dirty="0" lang="en-US" sz="3200"/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文本框">
            <a:extLst>
              <a:ext uri="{2883D7DB-80EF-440E-8ED7-A9554501AA82}">
                <a16:creationId xmlns:a16="http://schemas.microsoft.com/office/drawing/2010/main" id="{28D4B22C-F7E7-470F-BE38-BB10AA04FA76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1792288" y="5367337"/>
            <a:ext cx="5486400" cy="804862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单击此处编辑母版文本样式</a:t>
            </a:r>
            <a:endParaRPr dirty="0" lang="en-US"/>
          </a:p>
        </p:txBody>
      </p:sp>
      <p:sp>
        <p:nvSpPr>
          <p:cNvPr id="5" name="文本框">
            <a:extLst>
              <a:ext uri="{829FA91F-1CBC-45A2-911F-E30777B32A5C}">
                <a16:creationId xmlns:a16="http://schemas.microsoft.com/office/drawing/2010/main" id="{C80D28CC-D732-41D1-9FA2-E853E2BBD3E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C4E68D06-DCFF-43A5-8DE5-BD005BAC9A19}" type="datetime1">
              <a:t>9/10/2024</a:t>
            </a:fld>
            <a:endParaRPr dirty="0" lang="en-US"/>
          </a:p>
        </p:txBody>
      </p:sp>
      <p:sp>
        <p:nvSpPr>
          <p:cNvPr id="6" name="文本框">
            <a:extLst>
              <a:ext uri="{786BD03E-5803-47F9-BE03-59BAD27F07D9}">
                <a16:creationId xmlns:a16="http://schemas.microsoft.com/office/drawing/2010/main" id="{7CF45296-060C-441F-B857-223A8A20DA6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文本框">
            <a:extLst>
              <a:ext uri="{89CBDD33-3395-4529-84B3-B557C6A7A6C4}">
                <a16:creationId xmlns:a16="http://schemas.microsoft.com/office/drawing/2010/main" id="{B8FF3011-2378-43B8-97D6-C422D5FBDD9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94F45790-C6CB-4C7F-858F-E7418AEDE4C8}" type="slidenum"/>
            <a:endParaRPr dirty="0" lang="en-US"/>
          </a:p>
        </p:txBody>
      </p:sp>
    </p:spTree>
    <p:extLst>
      <p:ext uri="{5FA88BDA-1970-4046-9044-79978D69BABE}">
        <p14:creationId xmlns:p14="http://schemas.microsoft.com/office/powerpoint/2010/main" val="1725972018982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>
            <a:extLst>
              <a:ext uri="{EC9A154C-2AAA-4231-A6F7-FFEF33B7A40A}">
                <a16:creationId xmlns:a16="http://schemas.microsoft.com/office/drawing/2010/main" id="{719B4C52-1DCD-4475-AAFD-684AC866E855}"/>
              </a:ext>
            </a:extLst>
          </p:cNvPr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cap="flat" w="9525">
            <a:solidFill>
              <a:srgbClr val="5fcaee"/>
            </a:solidFill>
            <a:prstDash val="solid"/>
            <a:round/>
          </a:ln>
        </p:spPr>
      </p:sp>
      <p:sp>
        <p:nvSpPr>
          <p:cNvPr id="3" name="曲线">
            <a:extLst>
              <a:ext uri="{5016761E-951B-4653-A4C3-840A55E251E7}">
                <a16:creationId xmlns:a16="http://schemas.microsoft.com/office/drawing/2010/main" id="{FDD4B6E2-E7DA-4BBE-964F-4EC5217DF1E1}"/>
              </a:ext>
            </a:extLst>
          </p:cNvPr>
          <p:cNvSpPr/>
          <p:nvPr/>
        </p:nvSpPr>
        <p:spPr>
          <a:xfrm rot="0">
            <a:off x="7448611" y="3694896"/>
            <a:ext cx="4743450" cy="316357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cap="flat" w="9525">
            <a:solidFill>
              <a:srgbClr val="5fcaee"/>
            </a:solidFill>
            <a:prstDash val="solid"/>
            <a:round/>
          </a:ln>
        </p:spPr>
      </p:sp>
      <p:sp>
        <p:nvSpPr>
          <p:cNvPr id="4" name="曲线">
            <a:extLst>
              <a:ext uri="{0D9B0956-00A0-4510-82E4-82A8F2533B62}">
                <a16:creationId xmlns:a16="http://schemas.microsoft.com/office/drawing/2010/main" id="{0B3921C9-B6BA-4F1F-A49C-46CBF19652A2}"/>
              </a:ext>
            </a:extLst>
          </p:cNvPr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5" name="曲线">
            <a:extLst>
              <a:ext uri="{A499ECFB-D888-489C-A1DD-B9F80A83CAA6}">
                <a16:creationId xmlns:a16="http://schemas.microsoft.com/office/drawing/2010/main" id="{8C48EEF7-BF25-42D7-B3E5-F3B5B0A0BA2E}"/>
              </a:ext>
            </a:extLst>
          </p:cNvPr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6" name="曲线">
            <a:extLst>
              <a:ext uri="{D746908B-7311-49C5-A497-F65B804DF662}">
                <a16:creationId xmlns:a16="http://schemas.microsoft.com/office/drawing/2010/main" id="{677E7A4C-A988-4A99-A5CA-985E83BFC348}"/>
              </a:ext>
            </a:extLst>
          </p:cNvPr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7" name="曲线">
            <a:extLst>
              <a:ext uri="{B8C20F8A-5151-4747-B1DF-4189D75DD1CD}">
                <a16:creationId xmlns:a16="http://schemas.microsoft.com/office/drawing/2010/main" id="{15855A00-A997-4904-8E46-769220B3BDA4}"/>
              </a:ext>
            </a:extLst>
          </p:cNvPr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8" name="曲线">
            <a:extLst>
              <a:ext uri="{C797DC34-0335-4CCE-B501-B11AA59EC4E3}">
                <a16:creationId xmlns:a16="http://schemas.microsoft.com/office/drawing/2010/main" id="{D26E5DF7-C056-47A6-B325-A22C5BF0169C}"/>
              </a:ext>
            </a:extLst>
          </p:cNvPr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9" name="曲线">
            <a:extLst>
              <a:ext uri="{2E58257B-8F12-4DE9-847D-E1F2B429FC39}">
                <a16:creationId xmlns:a16="http://schemas.microsoft.com/office/drawing/2010/main" id="{8CBB9DE1-4378-4E5B-BE24-96CBBD4173E1}"/>
              </a:ext>
            </a:extLst>
          </p:cNvPr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0" name="曲线">
            <a:extLst>
              <a:ext uri="{48287D86-4C2D-4D84-9243-0F2F685E6FA7}">
                <a16:creationId xmlns:a16="http://schemas.microsoft.com/office/drawing/2010/main" id="{0C392223-B537-41B2-BFD5-192BDB5B0191}"/>
              </a:ext>
            </a:extLst>
          </p:cNvPr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1" name="曲线">
            <a:extLst>
              <a:ext uri="{922FD10E-73E3-4195-B7D4-786F50F6D7F3}">
                <a16:creationId xmlns:a16="http://schemas.microsoft.com/office/drawing/2010/main" id="{6824DD74-4DD4-43CB-8770-C354C387720D}"/>
              </a:ext>
            </a:extLst>
          </p:cNvPr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2" name="文本框">
            <a:extLst>
              <a:ext uri="{5A4BABA0-2443-41C7-A066-FC22D6483B04}">
                <a16:creationId xmlns:a16="http://schemas.microsoft.com/office/drawing/2010/main" id="{18125261-01CB-46AD-9E02-65484249CA6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55331" y="385444"/>
            <a:ext cx="10681334" cy="75819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/>
            <a:r>
              <a:rPr b="1" dirty="0" i="0" lang="zh-CN" sz="4800">
                <a:solidFill>
                  <a:schemeClr val="tx1"/>
                </a:solidFill>
                <a:latin typeface="Trebuchet MS"/>
              </a:rPr>
              <a:t/>
            </a:r>
            <a:endParaRPr b="1" dirty="0" i="0" lang="zh-CN" sz="480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13" name="文本框">
            <a:extLst>
              <a:ext uri="{36708B2A-2ADF-4A38-B6A6-A9F745403E14}">
                <a16:creationId xmlns:a16="http://schemas.microsoft.com/office/drawing/2010/main" id="{86FB967D-7831-4A50-A392-80AAF902483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09600" y="1577340"/>
            <a:ext cx="10972800" cy="452627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4" name="文本框">
            <a:extLst>
              <a:ext uri="{5492D7F9-25C7-4891-BBB6-D2F4E55DF07E}">
                <a16:creationId xmlns:a16="http://schemas.microsoft.com/office/drawing/2010/main" id="{53FD35C3-4BA1-4390-A4F4-EEBA61EE4C9C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4145279" y="6377940"/>
            <a:ext cx="3901440" cy="34290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algn="ctr"/>
            <a:r>
              <a:rPr dirty="0" lang="zh-CN">
                <a:solidFill>
                  <a:srgbClr val="898989"/>
                </a:solidFill>
                <a:latin typeface="Calibri"/>
              </a:rPr>
              <a:t/>
            </a:r>
            <a:endParaRPr dirty="0" lang="zh-CN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5" name="文本框">
            <a:extLst>
              <a:ext uri="{E181B4F3-9FC2-491E-BD4C-B82126412BD9}">
                <a16:creationId xmlns:a16="http://schemas.microsoft.com/office/drawing/2010/main" id="{114CA22A-2E32-4ACE-BD77-7939A7AC826A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609600" y="6377940"/>
            <a:ext cx="2804160" cy="34290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algn="l"/>
            <a:fld id="{0C681BD6-F645-4409-8F50-2EB10B198AA0}" type="datetime1">
              <a:t>9/10/2024</a:t>
            </a:fld>
            <a:endParaRPr dirty="0" lang="en-US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6" name="文本框">
            <a:extLst>
              <a:ext uri="{BC6AEA82-747F-447F-BE6C-E1E5C7F0260B}">
                <a16:creationId xmlns:a16="http://schemas.microsoft.com/office/drawing/2010/main" id="{8DB51F35-D0D0-4137-89E4-67B1EB9814D8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11353419" y="6473336"/>
            <a:ext cx="151129" cy="19177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E0F3823B-3D28-4AB4-BAF4-D04FF7113D76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lvl="0">
        <a:buNone/>
        <a:defRPr dirty="0" lang="en-US" sz="1800">
          <a:latin typeface="Calibri"/>
        </a:defRPr>
      </a:lvl1pPr>
    </p:titleStyle>
    <p:bodyStyle>
      <a:lvl1pPr indent="0" lvl="0" marL="0">
        <a:buNone/>
        <a:defRPr dirty="0" lang="en-US" sz="1800">
          <a:latin typeface="Calibri"/>
        </a:defRPr>
      </a:lvl1pPr>
      <a:lvl2pPr indent="0" lvl="1" marL="457200">
        <a:buNone/>
        <a:defRPr dirty="0" lang="en-US" sz="1800">
          <a:latin typeface="Calibri"/>
        </a:defRPr>
      </a:lvl2pPr>
      <a:lvl3pPr indent="0" lvl="2" marL="914400">
        <a:buNone/>
        <a:defRPr dirty="0" lang="en-US" sz="1800">
          <a:latin typeface="Calibri"/>
        </a:defRPr>
      </a:lvl3pPr>
      <a:lvl4pPr indent="0" lvl="3" marL="1371600">
        <a:buNone/>
        <a:defRPr dirty="0" lang="en-US" sz="1800">
          <a:latin typeface="Calibri"/>
        </a:defRPr>
      </a:lvl4pPr>
      <a:lvl5pPr indent="0" lvl="4" marL="1828800">
        <a:buNone/>
        <a:defRPr dirty="0" lang="en-US" sz="1800">
          <a:latin typeface="Calibri"/>
        </a:defRPr>
      </a:lvl5pPr>
      <a:lvl6pPr indent="0" lvl="5" marL="2286000">
        <a:buNone/>
        <a:defRPr dirty="0" lang="en-US" sz="1800">
          <a:latin typeface="Calibri"/>
        </a:defRPr>
      </a:lvl6pPr>
      <a:lvl7pPr indent="0" lvl="6" marL="2743200">
        <a:buNone/>
        <a:defRPr dirty="0" lang="en-US" sz="1800">
          <a:latin typeface="Calibri"/>
        </a:defRPr>
      </a:lvl7pPr>
      <a:lvl8pPr indent="0" lvl="7" marL="3200400">
        <a:buNone/>
        <a:defRPr dirty="0" lang="en-US" sz="1800">
          <a:latin typeface="Calibri"/>
        </a:defRPr>
      </a:lvl8pPr>
      <a:lvl9pPr indent="0" lvl="8" marL="3200400">
        <a:buNone/>
        <a:defRPr dirty="0" lang="en-US" sz="1800">
          <a:latin typeface="Calibri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12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2" Target="../media/image11.png" Type="http://schemas.openxmlformats.org/officeDocument/2006/relationships/image"/><Relationship Id="rId3" Target="../media/image12.jpg" Type="http://schemas.openxmlformats.org/officeDocument/2006/relationships/image"/><Relationship Id="rId1" Target="../slideLayouts/slideLayout12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no"?><Relationships xmlns="http://schemas.openxmlformats.org/package/2006/relationships"><Relationship Id="rId2" Target="../media/image13.jpg" Type="http://schemas.openxmlformats.org/officeDocument/2006/relationships/image"/><Relationship Id="rId1" Target="../slideLayouts/slideLayout12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no"?><Relationships xmlns="http://schemas.openxmlformats.org/package/2006/relationships"><Relationship Id="rId2" Target="../media/image11.png" Type="http://schemas.openxmlformats.org/officeDocument/2006/relationships/image"/><Relationship Id="rId3" Target="../media/image14.jpg" Type="http://schemas.openxmlformats.org/officeDocument/2006/relationships/image"/><Relationship Id="rId1" Target="../slideLayouts/slideLayout13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1" Target="../slideLayouts/slideLayout13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4.jpg" Type="http://schemas.openxmlformats.org/officeDocument/2006/relationships/image"/><Relationship Id="rId1" Target="../slideLayouts/slideLayout13.xml" Type="http://schemas.openxmlformats.org/officeDocument/2006/relationships/slideLayout"/><Relationship Id="rId5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1" Target="../slideLayouts/slideLayout13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1" Target="../slideLayouts/slideLayout13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8.jpg" Type="http://schemas.openxmlformats.org/officeDocument/2006/relationships/image"/><Relationship Id="rId1" Target="../slideLayouts/slideLayout13.xml" Type="http://schemas.openxmlformats.org/officeDocument/2006/relationships/slideLayout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2" Target="../media/image9.jpg" Type="http://schemas.openxmlformats.org/officeDocument/2006/relationships/image"/><Relationship Id="rId3" Target="../media/image1.png" Type="http://schemas.openxmlformats.org/officeDocument/2006/relationships/image"/><Relationship Id="rId1" Target="../slideLayouts/slideLayout13.xml" Type="http://schemas.openxmlformats.org/officeDocument/2006/relationships/slideLayout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2" Target="../media/image10.jpg" Type="http://schemas.openxmlformats.org/officeDocument/2006/relationships/image"/><Relationship Id="rId1" Target="../slideLayouts/slideLayout13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">
            <a:extLst>
              <a:ext uri="{33546DD3-9DBD-442C-AB73-85A26AB3DE46}">
                <a16:creationId xmlns:a16="http://schemas.microsoft.com/office/drawing/2010/main" id="{A74BA98B-58E0-434F-A662-3367B770DDC5}"/>
              </a:ext>
            </a:extLst>
          </p:cNvPr>
          <p:cNvGrpSpPr/>
          <p:nvPr/>
        </p:nvGrpSpPr>
        <p:grpSpPr>
          <a:xfrm rot="0"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" name="曲线">
              <a:extLst>
                <a:ext uri="{04263BBB-CFF4-4AC2-89C0-2AD179500BDE}">
                  <a16:creationId xmlns:a16="http://schemas.microsoft.com/office/drawing/2010/main" id="{023B1FC8-E8EE-4B91-8C70-38123C81ABA5}"/>
                </a:ext>
              </a:extLst>
            </p:cNvPr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4" name="曲线">
              <a:extLst>
                <a:ext uri="{8330E2D6-2804-4E66-925B-7725FA744CD9}">
                  <a16:creationId xmlns:a16="http://schemas.microsoft.com/office/drawing/2010/main" id="{73071363-72D1-48CA-B0B0-897D6907A969}"/>
                </a:ext>
              </a:extLst>
            </p:cNvPr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  <a:miter lim="800000"/>
            </a:ln>
          </p:spPr>
        </p:sp>
      </p:grpSp>
      <p:sp>
        <p:nvSpPr>
          <p:cNvPr id="5" name="曲线">
            <a:extLst>
              <a:ext uri="{CD2F23D2-90A4-4FFC-9647-A20BD0453B98}">
                <a16:creationId xmlns:a16="http://schemas.microsoft.com/office/drawing/2010/main" id="{8C869BFC-3E4F-4BB4-BA20-2A9E3D507A06}"/>
              </a:ext>
            </a:extLst>
          </p:cNvPr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  <a:miter lim="800000"/>
          </a:ln>
        </p:spPr>
      </p:sp>
      <p:sp>
        <p:nvSpPr>
          <p:cNvPr id="6" name="曲线">
            <a:extLst>
              <a:ext uri="{0A82931F-33BC-460F-8474-F7AB5F51DF70}">
                <a16:creationId xmlns:a16="http://schemas.microsoft.com/office/drawing/2010/main" id="{7408699C-16E3-4875-88D1-59843A4D8A65}"/>
              </a:ext>
            </a:extLst>
          </p:cNvPr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  <a:miter lim="800000"/>
          </a:ln>
        </p:spPr>
      </p:sp>
      <p:sp>
        <p:nvSpPr>
          <p:cNvPr id="7" name="文本框">
            <a:extLst>
              <a:ext uri="{8F21871E-165A-4484-9DBD-805454D73A5D}">
                <a16:creationId xmlns:a16="http://schemas.microsoft.com/office/drawing/2010/main" id="{3841BE27-395C-4555-AEA6-C9418048FE41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-828675" y="19664"/>
            <a:ext cx="9982200" cy="98806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6510" vert="horz" wrap="square">
            <a:spAutoFit/>
          </a:bodyPr>
          <a:lstStyle/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baseline="0" cap="none" dirty="0" i="0" lang="en-US" spc="0" strike="noStrike" sz="3200" u="none">
                <a:solidFill>
                  <a:srgbClr val="0f0f0f"/>
                </a:solidFill>
                <a:latin typeface="Times New Roman"/>
              </a:rPr>
              <a:t>Employee Data Analysis using Excel</a:t>
            </a:r>
            <a:r>
              <a:rPr b="1" baseline="0" cap="none" dirty="0" i="0" lang="en-US" spc="0" strike="noStrike" sz="3200" u="none">
                <a:solidFill>
                  <a:srgbClr val="0f0f0f"/>
                </a:solidFill>
                <a:latin typeface="Times New Roman"/>
              </a:rPr>
              <a:t> </a:t>
            </a:r>
            <a:br>
              <a:rPr b="1" baseline="0" cap="none" dirty="0" i="0" lang="zh-CN" spc="0" strike="noStrike" sz="3200" u="none">
                <a:solidFill>
                  <a:srgbClr val="0f0f0f"/>
                </a:solidFill>
                <a:latin typeface="Roboto"/>
              </a:rPr>
            </a:br>
            <a:endParaRPr b="1" baseline="0" cap="none" dirty="0" i="0" lang="zh-CN" spc="0" strike="noStrike" sz="3200" u="none">
              <a:solidFill>
                <a:srgbClr val="0f0f0f"/>
              </a:solidFill>
              <a:latin typeface="Roboto"/>
            </a:endParaRPr>
          </a:p>
        </p:txBody>
      </p:sp>
      <p:pic>
        <p:nvPicPr>
          <p:cNvPr id="8" name="图片">
            <a:extLst>
              <a:ext uri="{6872DBD7-815F-4D0A-AC00-650154245AAB}">
                <a16:creationId xmlns:a16="http://schemas.microsoft.com/office/drawing/2010/main" id="{8A8C8FF6-B4B9-48FD-BCF1-1EC4D081AE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676275" y="6467474"/>
            <a:ext cx="2143125" cy="20002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9" name="文本框">
            <a:extLst>
              <a:ext uri="{C0F6AA36-5770-4A3C-A539-A761232E9E2A}">
                <a16:creationId xmlns:a16="http://schemas.microsoft.com/office/drawing/2010/main" id="{8285448F-DFFF-4C09-BCFA-9B3D8DDEFEDC}"/>
              </a:ext>
            </a:extLst>
          </p:cNvPr>
          <p:cNvSpPr>
            <a:spLocks noGrp="true"/>
          </p:cNvSpPr>
          <p:nvPr>
            <p:ph idx="14" sz="quarter" type="sldNum"/>
          </p:nvPr>
        </p:nvSpPr>
        <p:spPr>
          <a:xfrm rot="0">
            <a:off x="11353419" y="6473336"/>
            <a:ext cx="151129" cy="168909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54311DC7-0265-4450-920E-B8FD4B00E5B4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0" name="矩形">
            <a:extLst>
              <a:ext uri="{FA831BA1-21A0-4F0F-90FE-1A1E2AD24D8B}">
                <a16:creationId xmlns:a16="http://schemas.microsoft.com/office/drawing/2010/main" id="{C353464C-6009-459D-A220-7518B691C110}"/>
              </a:ext>
            </a:extLst>
          </p:cNvPr>
          <p:cNvSpPr/>
          <p:nvPr/>
        </p:nvSpPr>
        <p:spPr>
          <a:xfrm rot="0">
            <a:off x="2554540" y="3314150"/>
            <a:ext cx="8610599" cy="1919763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STUDENT NAME:</a:t>
            </a: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R.</a:t>
            </a:r>
            <a:r>
              <a:rPr b="0" baseline="0" cap="none" dirty="0" err="1" i="0" lang="en-US" spc="0" strike="noStrike" sz="2400" u="none">
                <a:solidFill>
                  <a:schemeClr val="tx1"/>
                </a:solidFill>
                <a:latin typeface="Calibri"/>
              </a:rPr>
              <a:t>SUSMITHA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REGISTER NO:</a:t>
            </a: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22ca64 (asunm136322ca64)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DEPARTMENT:</a:t>
            </a: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B.com(computer applications)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COLLEGE</a:t>
            </a: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: </a:t>
            </a:r>
            <a:r>
              <a:rPr b="0" baseline="0" cap="none" dirty="0" err="1" i="0" lang="en-US" spc="0" strike="noStrike" sz="2400" u="none">
                <a:solidFill>
                  <a:schemeClr val="tx1"/>
                </a:solidFill>
                <a:latin typeface="Calibri"/>
              </a:rPr>
              <a:t>valliammal</a:t>
            </a: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 college for women 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Calibri"/>
              </a:rPr>
              <a:t>           </a:t>
            </a:r>
            <a:endParaRPr b="0" baseline="0" cap="none" dirty="0" i="0" lang="en-US" spc="0" strike="noStrike" sz="2400" u="none">
              <a:solidFill>
                <a:schemeClr val="tx1"/>
              </a:solidFill>
              <a:latin typeface="Calibri"/>
            </a:endParaRPr>
          </a:p>
        </p:txBody>
      </p:sp>
    </p:spTree>
    <p:extLst>
      <p:ext uri="{5E1BF676-9BBD-486C-8805-776C249FB2BE}">
        <p14:creationId xmlns:p14="http://schemas.microsoft.com/office/powerpoint/2010/main" val="172597201899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>
            <a:extLst>
              <a:ext uri="{7876F507-090B-4F7E-A44B-BCE93A5B5A80}">
                <a16:creationId xmlns:a16="http://schemas.microsoft.com/office/drawing/2010/main" id="{A9157209-9FED-4FAB-9A7E-62283F7AD209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  <a:miter lim="800000"/>
          </a:ln>
        </p:spPr>
      </p:sp>
      <p:pic>
        <p:nvPicPr>
          <p:cNvPr id="3" name="图片">
            <a:extLst>
              <a:ext uri="{25E7F928-D741-44CA-8F7B-A1A94C813243}">
                <a16:creationId xmlns:a16="http://schemas.microsoft.com/office/drawing/2010/main" id="{9EEE8B09-3B34-4512-BDC5-BCECEB934E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666874" y="6467474"/>
            <a:ext cx="76200" cy="17779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4" name="矩形">
            <a:extLst>
              <a:ext uri="{E8F70C20-D6C1-4BCF-B3EC-4863A675F281}">
                <a16:creationId xmlns:a16="http://schemas.microsoft.com/office/drawing/2010/main" id="{32B1E139-9E40-48A4-9812-946D237D1194}"/>
              </a:ext>
            </a:extLst>
          </p:cNvPr>
          <p:cNvSpPr/>
          <p:nvPr/>
        </p:nvSpPr>
        <p:spPr>
          <a:xfrm rot="0">
            <a:off x="11277217" y="6473336"/>
            <a:ext cx="228600" cy="16890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F151E73-DDD1-4123-832D-2F54866B5B43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5" name="矩形">
            <a:extLst>
              <a:ext uri="{F608A010-49BF-4964-A589-7A6C492F34A4}">
                <a16:creationId xmlns:a16="http://schemas.microsoft.com/office/drawing/2010/main" id="{191E3C47-86A7-4DC4-ADA8-8C8D9D0681DA}"/>
              </a:ext>
            </a:extLst>
          </p:cNvPr>
          <p:cNvSpPr/>
          <p:nvPr/>
        </p:nvSpPr>
        <p:spPr>
          <a:xfrm rot="0">
            <a:off x="739774" y="291147"/>
            <a:ext cx="3303904" cy="73723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3334" vert="horz" wrap="square">
            <a:spAutoFit/>
          </a:bodyPr>
          <a:lstStyle/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b="1" baseline="0" cap="none" dirty="0" i="0" lang="en-US" spc="15" strike="noStrike" sz="4800" u="none">
                <a:solidFill>
                  <a:schemeClr val="tx1"/>
                </a:solidFill>
                <a:latin typeface="Trebuchet MS"/>
              </a:rPr>
              <a:t>M</a:t>
            </a:r>
            <a:r>
              <a:rPr b="1" baseline="0" cap="none" dirty="0" i="0" lang="en-US" spc="0" strike="noStrike" sz="4800" u="none">
                <a:solidFill>
                  <a:schemeClr val="tx1"/>
                </a:solidFill>
                <a:latin typeface="Trebuchet MS"/>
              </a:rPr>
              <a:t>O</a:t>
            </a:r>
            <a:r>
              <a:rPr b="1" baseline="0" cap="none" dirty="0" i="0" lang="en-US" spc="-15" strike="noStrike" sz="4800" u="none">
                <a:solidFill>
                  <a:schemeClr val="tx1"/>
                </a:solidFill>
                <a:latin typeface="Trebuchet MS"/>
              </a:rPr>
              <a:t>D</a:t>
            </a:r>
            <a:r>
              <a:rPr b="1" baseline="0" cap="none" dirty="0" i="0" lang="en-US" spc="-35" strike="noStrike" sz="480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-30" strike="noStrike" sz="4800" u="none">
                <a:solidFill>
                  <a:schemeClr val="tx1"/>
                </a:solidFill>
                <a:latin typeface="Trebuchet MS"/>
              </a:rPr>
              <a:t>LL</a:t>
            </a:r>
            <a:r>
              <a:rPr b="1" baseline="0" cap="none" dirty="0" i="0" lang="en-US" spc="-5" strike="noStrike" sz="4800" u="none">
                <a:solidFill>
                  <a:schemeClr val="tx1"/>
                </a:solidFill>
                <a:latin typeface="Trebuchet MS"/>
              </a:rPr>
              <a:t>I</a:t>
            </a:r>
            <a:r>
              <a:rPr b="1" baseline="0" cap="none" dirty="0" i="0" lang="en-US" spc="30" strike="noStrike" sz="4800" u="none">
                <a:solidFill>
                  <a:schemeClr val="tx1"/>
                </a:solidFill>
                <a:latin typeface="Trebuchet MS"/>
              </a:rPr>
              <a:t>N</a:t>
            </a:r>
            <a:r>
              <a:rPr b="1" baseline="0" cap="none" dirty="0" i="0" lang="en-US" spc="5" strike="noStrike" sz="4800" u="none">
                <a:solidFill>
                  <a:schemeClr val="tx1"/>
                </a:solidFill>
                <a:latin typeface="Trebuchet MS"/>
              </a:rPr>
              <a:t>G</a:t>
            </a:r>
            <a:endParaRPr b="1" baseline="0" cap="none" dirty="0" i="0" lang="en-US" spc="5" strike="noStrike" sz="4800" u="none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6" name="曲线">
            <a:extLst>
              <a:ext uri="{5B5E9DA0-0CEB-4C2A-9224-19CA4F09984A}">
                <a16:creationId xmlns:a16="http://schemas.microsoft.com/office/drawing/2010/main" id="{F0BAC049-CF1C-46CE-B87E-0405D3E48135}"/>
              </a:ext>
            </a:extLst>
          </p:cNvPr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  <a:miter lim="800000"/>
          </a:ln>
        </p:spPr>
      </p:sp>
      <p:pic>
        <p:nvPicPr>
          <p:cNvPr id="7" name="图片">
            <a:extLst>
              <a:ext uri="{D001D77A-F83F-4E5C-BD0C-9A1B7C1F4F4F}">
                <a16:creationId xmlns:a16="http://schemas.microsoft.com/office/drawing/2010/main" id="{9BC4B7C3-1621-47CA-95DB-A23503A64E2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14781" y="190497"/>
            <a:ext cx="5953790" cy="628640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8" name="文本框">
            <a:extLst>
              <a:ext uri="{9AF4C2C5-5992-4257-BA29-59928836ED92}">
                <a16:creationId xmlns:a16="http://schemas.microsoft.com/office/drawing/2010/main" id="{963003E1-B522-4215-9764-5CD28FEED042}"/>
              </a:ext>
            </a:extLst>
          </p:cNvPr>
          <p:cNvSpPr txBox="1"/>
          <p:nvPr/>
        </p:nvSpPr>
        <p:spPr>
          <a:xfrm rot="0">
            <a:off x="4293177" y="1841630"/>
            <a:ext cx="7415888" cy="1424938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88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8800" u="none">
              <a:solidFill>
                <a:schemeClr val="tx1"/>
              </a:solidFill>
              <a:latin typeface="Droid Sans"/>
            </a:endParaRPr>
          </a:p>
        </p:txBody>
      </p:sp>
    </p:spTree>
    <p:extLst>
      <p:ext uri="{6BF782F8-FCCB-4D3F-B49C-3E93AE0F0849}">
        <p14:creationId xmlns:p14="http://schemas.microsoft.com/office/powerpoint/2010/main" val="17259720190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EA4B669D-82A9-4CC1-B57F-0C24616B7C3F}">
                <a16:creationId xmlns:a16="http://schemas.microsoft.com/office/drawing/2010/main" id="{4409283C-3C40-488F-8AD6-630899375F67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09589" y="273595"/>
            <a:ext cx="10977433" cy="1144782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/>
          <a:lstStyle/>
          <a:p>
            <a:pPr/>
            <a:r>
              <a:rPr dirty="0" lang="en-US" sz="4800"/>
              <a:t>salary and compensation analysis through excel data analysis </a:t>
            </a:r>
            <a:endParaRPr dirty="0" lang="en-US" sz="4800"/>
          </a:p>
        </p:txBody>
      </p:sp>
      <p:sp>
        <p:nvSpPr>
          <p:cNvPr id="3" name="文本框">
            <a:extLst>
              <a:ext uri="{7E18351B-095F-4581-9046-D446BD2495F9}">
                <a16:creationId xmlns:a16="http://schemas.microsoft.com/office/drawing/2010/main" id="{08200950-CDF0-41DA-A3AF-DEC54A6D8949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609589" y="1601975"/>
            <a:ext cx="10977433" cy="4528731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图片">
            <a:extLst>
              <a:ext uri="{9E5B4FF0-E150-492E-AE97-775ED1B8B4AA}">
                <a16:creationId xmlns:a16="http://schemas.microsoft.com/office/drawing/2010/main" id="{8C96CE58-BE36-41A8-BA0F-01AD3DD020A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362273" y="1628750"/>
            <a:ext cx="5362808" cy="439641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</p:spTree>
    <p:extLst>
      <p:ext uri="{8EAC020E-DC96-4D1E-9703-DCCF8C51F08E}">
        <p14:creationId xmlns:p14="http://schemas.microsoft.com/office/powerpoint/2010/main" val="172597201902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>
            <a:extLst>
              <a:ext uri="{22979382-D3BC-47A9-B38A-1FECD0ADA290}">
                <a16:creationId xmlns:a16="http://schemas.microsoft.com/office/drawing/2010/main" id="{E1E74CDD-B536-4D5E-AE85-2B198342AA75}"/>
              </a:ext>
            </a:extLst>
          </p:cNvPr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  <a:miter lim="800000"/>
          </a:ln>
        </p:spPr>
      </p:sp>
      <p:sp>
        <p:nvSpPr>
          <p:cNvPr id="3" name="曲线">
            <a:extLst>
              <a:ext uri="{5E6BFF38-49C3-41FB-A740-A362EE6397B7}">
                <a16:creationId xmlns:a16="http://schemas.microsoft.com/office/drawing/2010/main" id="{80E2BAC0-F676-4160-8563-F0B161E14E30}"/>
              </a:ext>
            </a:extLst>
          </p:cNvPr>
          <p:cNvSpPr/>
          <p:nvPr/>
        </p:nvSpPr>
        <p:spPr>
          <a:xfrm rot="0">
            <a:off x="6696074" y="1695450"/>
            <a:ext cx="314323" cy="32385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  <a:miter lim="800000"/>
          </a:ln>
        </p:spPr>
      </p:sp>
      <p:sp>
        <p:nvSpPr>
          <p:cNvPr id="4" name="曲线">
            <a:extLst>
              <a:ext uri="{3A9957C2-04F0-40B3-97A4-51B1AC2FA9C7}">
                <a16:creationId xmlns:a16="http://schemas.microsoft.com/office/drawing/2010/main" id="{96751F41-102D-4581-9419-BE9430FE9D63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  <a:miter lim="800000"/>
          </a:ln>
        </p:spPr>
      </p:sp>
      <p:pic>
        <p:nvPicPr>
          <p:cNvPr id="5" name="图片">
            <a:extLst>
              <a:ext uri="{A7B835CE-FED1-4BF1-8335-89D5F9F20FC5}">
                <a16:creationId xmlns:a16="http://schemas.microsoft.com/office/drawing/2010/main" id="{8973BB70-F9FE-4B25-88E8-35D7F3D006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666874" y="6467474"/>
            <a:ext cx="76200" cy="17779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6" name="文本框">
            <a:extLst>
              <a:ext uri="{0578C5DF-2A5C-4D3B-8295-AC0CC19F0E7F}">
                <a16:creationId xmlns:a16="http://schemas.microsoft.com/office/drawing/2010/main" id="{9F6D8419-8166-428F-A112-45D710E7FB61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755331" y="385444"/>
            <a:ext cx="2437130" cy="73723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3334" vert="horz" wrap="square">
            <a:spAutoFit/>
          </a:bodyPr>
          <a:lstStyle/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b="1" baseline="0" cap="none" dirty="0" i="0" lang="en-US" spc="0" strike="noStrike" sz="4800" u="none">
                <a:solidFill>
                  <a:schemeClr val="tx1"/>
                </a:solidFill>
                <a:latin typeface="Trebuchet MS"/>
              </a:rPr>
              <a:t>R</a:t>
            </a:r>
            <a:r>
              <a:rPr b="1" baseline="0" cap="none" dirty="0" i="0" lang="en-US" spc="-40" strike="noStrike" sz="480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15" strike="noStrike" sz="4800" u="none">
                <a:solidFill>
                  <a:schemeClr val="tx1"/>
                </a:solidFill>
                <a:latin typeface="Trebuchet MS"/>
              </a:rPr>
              <a:t>S</a:t>
            </a:r>
            <a:r>
              <a:rPr b="1" baseline="0" cap="none" dirty="0" i="0" lang="en-US" spc="-30" strike="noStrike" sz="4800" u="none">
                <a:solidFill>
                  <a:schemeClr val="tx1"/>
                </a:solidFill>
                <a:latin typeface="Trebuchet MS"/>
              </a:rPr>
              <a:t>U</a:t>
            </a:r>
            <a:r>
              <a:rPr b="1" baseline="0" cap="none" dirty="0" i="0" lang="en-US" spc="-405" strike="noStrike" sz="4800" u="none">
                <a:solidFill>
                  <a:schemeClr val="tx1"/>
                </a:solidFill>
                <a:latin typeface="Trebuchet MS"/>
              </a:rPr>
              <a:t>L</a:t>
            </a:r>
            <a:r>
              <a:rPr b="1" baseline="0" cap="none" dirty="0" i="0" lang="en-US" spc="0" strike="noStrike" sz="4800" u="none">
                <a:solidFill>
                  <a:schemeClr val="tx1"/>
                </a:solidFill>
                <a:latin typeface="Trebuchet MS"/>
              </a:rPr>
              <a:t>TS</a:t>
            </a:r>
            <a:endParaRPr b="1" baseline="0" cap="none" dirty="0" i="0" lang="en-US" spc="0" strike="noStrike" sz="4800" u="none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7" name="矩形">
            <a:extLst>
              <a:ext uri="{80D1BAD2-B377-4B83-982E-AEF2DBC14445}">
                <a16:creationId xmlns:a16="http://schemas.microsoft.com/office/drawing/2010/main" id="{E065637C-9370-40DC-869D-37F438AAEC4B}"/>
              </a:ext>
            </a:extLst>
          </p:cNvPr>
          <p:cNvSpPr/>
          <p:nvPr/>
        </p:nvSpPr>
        <p:spPr>
          <a:xfrm rot="0">
            <a:off x="11277217" y="6473336"/>
            <a:ext cx="228600" cy="16890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F16901E0-DCD4-492D-94BA-C3BD82802E60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pic>
        <p:nvPicPr>
          <p:cNvPr id="8" name="图片">
            <a:extLst>
              <a:ext uri="{85855231-A3C5-4A7E-872A-768111A66B3A}">
                <a16:creationId xmlns:a16="http://schemas.microsoft.com/office/drawing/2010/main" id="{2EF88BF0-3F63-4B4B-9FCF-622883C2C27C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295709" y="333368"/>
            <a:ext cx="4506692" cy="628640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</p:spTree>
    <p:extLst>
      <p:ext uri="{3BBC8F62-3DFE-4031-B247-2FF38A26D139}">
        <p14:creationId xmlns:p14="http://schemas.microsoft.com/office/powerpoint/2010/main" val="172597201903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5B68CC69-FCA5-4716-8CDE-E23C9916EFF5}">
                <a16:creationId xmlns:a16="http://schemas.microsoft.com/office/drawing/2010/main" id="{FBC00DF7-8A75-4968-9888-6AEB87CF10E9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755331" y="385444"/>
            <a:ext cx="10681334" cy="75819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/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0" cap="none" dirty="0" i="0" lang="en-US" spc="0" strike="noStrike" sz="4800" u="none">
                <a:solidFill>
                  <a:schemeClr val="tx1"/>
                </a:solidFill>
                <a:latin typeface="Times New Roman"/>
              </a:rPr>
              <a:t>conclusion</a:t>
            </a:r>
            <a:endParaRPr b="1" baseline="0" cap="none" dirty="0" i="0" lang="en-US" spc="0" strike="noStrike" sz="4800" u="none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文本框">
            <a:extLst>
              <a:ext uri="{3535A3F1-4068-4FB5-9C7B-35C24FA8B9E6}">
                <a16:creationId xmlns:a16="http://schemas.microsoft.com/office/drawing/2010/main" id="{882F9489-AC58-4F36-B63A-718CB3469DAA}"/>
              </a:ext>
            </a:extLst>
          </p:cNvPr>
          <p:cNvSpPr txBox="1"/>
          <p:nvPr/>
        </p:nvSpPr>
        <p:spPr>
          <a:xfrm rot="0">
            <a:off x="843868" y="1337323"/>
            <a:ext cx="9212071" cy="298704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a salary benchmark helps you organize and summarize your data so you can review situation that need to be employee </a:t>
            </a:r>
            <a:endParaRPr b="0" baseline="0" cap="none" dirty="0" i="0" lang="en-US" spc="0" strike="noStrike" sz="4800" u="none">
              <a:solidFill>
                <a:schemeClr val="tx1"/>
              </a:solidFill>
              <a:latin typeface="Droid Sans"/>
            </a:endParaRPr>
          </a:p>
        </p:txBody>
      </p:sp>
    </p:spTree>
    <p:extLst>
      <p:ext uri="{732DF128-C9C6-4054-8E3B-1C8C25B3F65C}">
        <p14:creationId xmlns:p14="http://schemas.microsoft.com/office/powerpoint/2010/main" val="1725972019036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>
            <a:extLst>
              <a:ext uri="{0604B918-5332-450B-BA45-F86AD8230B1A}">
                <a16:creationId xmlns:a16="http://schemas.microsoft.com/office/drawing/2010/main" id="{E05E2091-97D8-4FBF-9DE0-BC6194A8D6DA}"/>
              </a:ext>
            </a:extLst>
          </p:cNvPr>
          <p:cNvSpPr/>
          <p:nvPr/>
        </p:nvSpPr>
        <p:spPr>
          <a:xfrm rot="0">
            <a:off x="0" y="0"/>
            <a:ext cx="12192000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  <a:miter lim="800000"/>
          </a:ln>
        </p:spPr>
      </p:sp>
      <p:grpSp>
        <p:nvGrpSpPr>
          <p:cNvPr id="3" name="组合">
            <a:extLst>
              <a:ext uri="{81E63821-A8E9-4E8A-B170-9BB94D95BC3E}">
                <a16:creationId xmlns:a16="http://schemas.microsoft.com/office/drawing/2010/main" id="{A0A1E61B-5162-4EB3-A50F-193A29843D88}"/>
              </a:ext>
            </a:extLst>
          </p:cNvPr>
          <p:cNvGrpSpPr/>
          <p:nvPr/>
        </p:nvGrpSpPr>
        <p:grpSpPr>
          <a:xfrm rot="0">
            <a:off x="7448611" y="0"/>
            <a:ext cx="4743794" cy="6858466"/>
            <a:chOff x="7448611" y="0"/>
            <a:chExt cx="4743794" cy="6858466"/>
          </a:xfrm>
        </p:grpSpPr>
        <p:sp>
          <p:nvSpPr>
            <p:cNvPr id="4" name="曲线">
              <a:extLst>
                <a:ext uri="{6B7640C9-0D98-44EF-97E3-6E305B1ED96F}">
                  <a16:creationId xmlns:a16="http://schemas.microsoft.com/office/drawing/2010/main" id="{C0FDF0EE-4C75-4CB1-8FD7-29563558FFA7}"/>
                </a:ext>
              </a:extLst>
            </p:cNvPr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cap="flat" w="9525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" name="曲线">
              <a:extLst>
                <a:ext uri="{EBF8C636-B3AA-494F-8827-93CE92E2FA7B}">
                  <a16:creationId xmlns:a16="http://schemas.microsoft.com/office/drawing/2010/main" id="{D7D546F0-FD39-4809-8F09-A62DF3838731}"/>
                </a:ext>
              </a:extLst>
            </p:cNvPr>
            <p:cNvSpPr/>
            <p:nvPr/>
          </p:nvSpPr>
          <p:spPr>
            <a:xfrm rot="0">
              <a:off x="7448611" y="3694896"/>
              <a:ext cx="4743450" cy="316357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cap="flat" w="9525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" name="曲线">
              <a:extLst>
                <a:ext uri="{3E7C40EA-BEB7-4AFE-9625-75E208D643A6}">
                  <a16:creationId xmlns:a16="http://schemas.microsoft.com/office/drawing/2010/main" id="{5E7EB428-B9E8-4B2F-9DD3-9586415D99AE}"/>
                </a:ext>
              </a:extLst>
            </p:cNvPr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7" name="曲线">
              <a:extLst>
                <a:ext uri="{98A06B66-0C3A-45D4-9684-E9D16DB47131}">
                  <a16:creationId xmlns:a16="http://schemas.microsoft.com/office/drawing/2010/main" id="{DC90C103-5E45-4E97-89CC-73F817CEE402}"/>
                </a:ext>
              </a:extLst>
            </p:cNvPr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8" name="曲线">
              <a:extLst>
                <a:ext uri="{640C300C-63E9-47F0-91DC-854ED4FB2BCC}">
                  <a16:creationId xmlns:a16="http://schemas.microsoft.com/office/drawing/2010/main" id="{63673DD8-FFF6-426D-A55C-3592529CEED2}"/>
                </a:ext>
              </a:extLst>
            </p:cNvPr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9" name="曲线">
              <a:extLst>
                <a:ext uri="{516DE771-A13B-4D77-A24C-3F4673CA603D}">
                  <a16:creationId xmlns:a16="http://schemas.microsoft.com/office/drawing/2010/main" id="{6FC9931E-1A5F-4BCD-8857-803C5EFF301F}"/>
                </a:ext>
              </a:extLst>
            </p:cNvPr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10" name="曲线">
              <a:extLst>
                <a:ext uri="{D915C6F2-A038-455C-BA13-A34DD082FD4B}">
                  <a16:creationId xmlns:a16="http://schemas.microsoft.com/office/drawing/2010/main" id="{C779B586-95FC-40E8-9D2A-03AB0AF7D3AF}"/>
                </a:ext>
              </a:extLst>
            </p:cNvPr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11" name="曲线">
              <a:extLst>
                <a:ext uri="{94E357C6-4888-45B8-B7FD-344575F380FE}">
                  <a16:creationId xmlns:a16="http://schemas.microsoft.com/office/drawing/2010/main" id="{C910E9B3-4F34-4CC4-AD3E-EDC9B47F0F7D}"/>
                </a:ext>
              </a:extLst>
            </p:cNvPr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12" name="曲线">
              <a:extLst>
                <a:ext uri="{6788F487-E953-42C1-BEA3-D0E6C338505E}">
                  <a16:creationId xmlns:a16="http://schemas.microsoft.com/office/drawing/2010/main" id="{46085FE3-5794-4CB8-8AB6-22666EAD505B}"/>
                </a:ext>
              </a:extLst>
            </p:cNvPr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>
              <a:noFill/>
              <a:prstDash val="solid"/>
              <a:miter lim="800000"/>
            </a:ln>
          </p:spPr>
        </p:sp>
      </p:grpSp>
      <p:sp>
        <p:nvSpPr>
          <p:cNvPr id="13" name="曲线">
            <a:extLst>
              <a:ext uri="{724AF753-B65C-4BF8-9931-0F5DBA704829}">
                <a16:creationId xmlns:a16="http://schemas.microsoft.com/office/drawing/2010/main" id="{AFC68525-6595-4AE7-9D6A-91500D4DC094}"/>
              </a:ext>
            </a:extLst>
          </p:cNvPr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4" name="曲线">
            <a:extLst>
              <a:ext uri="{FF7E7DAD-F0DF-470C-B037-E2EE48359E21}">
                <a16:creationId xmlns:a16="http://schemas.microsoft.com/office/drawing/2010/main" id="{C89B769A-6DE5-4EE8-8A75-E217223123CD}"/>
              </a:ext>
            </a:extLst>
          </p:cNvPr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  <a:miter lim="800000"/>
          </a:ln>
        </p:spPr>
      </p:sp>
      <p:sp>
        <p:nvSpPr>
          <p:cNvPr id="15" name="曲线">
            <a:extLst>
              <a:ext uri="{DD76C678-28BA-4BC3-8EEF-10BAE61CC97D}">
                <a16:creationId xmlns:a16="http://schemas.microsoft.com/office/drawing/2010/main" id="{462C700E-7457-486C-B0E5-D8A05C5D2243}"/>
              </a:ext>
            </a:extLst>
          </p:cNvPr>
          <p:cNvSpPr/>
          <p:nvPr/>
        </p:nvSpPr>
        <p:spPr>
          <a:xfrm rot="0">
            <a:off x="6696074" y="1695450"/>
            <a:ext cx="314323" cy="32385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  <a:miter lim="800000"/>
          </a:ln>
        </p:spPr>
      </p:sp>
      <p:sp>
        <p:nvSpPr>
          <p:cNvPr id="16" name="曲线">
            <a:extLst>
              <a:ext uri="{5D05DE2C-7B3C-4251-BFDA-2F123801A395}">
                <a16:creationId xmlns:a16="http://schemas.microsoft.com/office/drawing/2010/main" id="{F5556170-FF53-4935-A141-AFF93DEF6ABB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  <a:miter lim="800000"/>
          </a:ln>
        </p:spPr>
      </p:sp>
      <p:sp>
        <p:nvSpPr>
          <p:cNvPr id="17" name="文本框">
            <a:extLst>
              <a:ext uri="{C8AD04EF-A380-460B-AE5E-923E53F2A5DF}">
                <a16:creationId xmlns:a16="http://schemas.microsoft.com/office/drawing/2010/main" id="{F5D2373D-4455-4028-96BE-06885730BCBD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739774" y="829626"/>
            <a:ext cx="3909695" cy="66420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6510" vert="horz" wrap="square">
            <a:spAutoFit/>
          </a:bodyPr>
          <a:lstStyle/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baseline="0" cap="none" dirty="0" i="0" lang="en-US" spc="5" strike="noStrike" sz="4250" u="none">
                <a:solidFill>
                  <a:schemeClr val="tx1"/>
                </a:solidFill>
                <a:latin typeface="Trebuchet MS"/>
              </a:rPr>
              <a:t>PROJECT</a:t>
            </a:r>
            <a:r>
              <a:rPr b="1" baseline="0" cap="none" dirty="0" i="0" lang="en-US" spc="-85" strike="noStrike" sz="425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25" strike="noStrike" sz="4250" u="none">
                <a:solidFill>
                  <a:schemeClr val="tx1"/>
                </a:solidFill>
                <a:latin typeface="Trebuchet MS"/>
              </a:rPr>
              <a:t>TITLE</a:t>
            </a:r>
            <a:endParaRPr b="1" baseline="0" cap="none" dirty="0" i="0" lang="en-US" spc="25" strike="noStrike" sz="4250" u="none">
              <a:solidFill>
                <a:schemeClr val="tx1"/>
              </a:solidFill>
              <a:latin typeface="Trebuchet MS"/>
            </a:endParaRPr>
          </a:p>
        </p:txBody>
      </p:sp>
      <p:grpSp>
        <p:nvGrpSpPr>
          <p:cNvPr id="18" name="组合">
            <a:extLst>
              <a:ext uri="{B7AAF94A-B557-411D-9512-D52B2529F2F5}">
                <a16:creationId xmlns:a16="http://schemas.microsoft.com/office/drawing/2010/main" id="{9157388F-A7E7-4A42-A5E1-2878033CABFA}"/>
              </a:ext>
            </a:extLst>
          </p:cNvPr>
          <p:cNvGrpSpPr/>
          <p:nvPr/>
        </p:nvGrpSpPr>
        <p:grpSpPr>
          <a:xfrm rot="0"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19" name="图片">
              <a:extLst>
                <a:ext uri="{5D952C2C-8F42-45B9-B64C-38DE3420FDB4}">
                  <a16:creationId xmlns:a16="http://schemas.microsoft.com/office/drawing/2010/main" id="{D5ACF17A-527F-4ACB-AE88-480650CEC9A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676275" y="6467474"/>
              <a:ext cx="2143125" cy="200024"/>
            </a:xfrm>
            <a:prstGeom prst="rect">
              <a:avLst/>
            </a:prstGeom>
            <a:noFill/>
            <a:ln cap="flat" w="12700">
              <a:noFill/>
              <a:prstDash val="solid"/>
              <a:miter lim="800000"/>
            </a:ln>
          </p:spPr>
        </p:pic>
        <p:pic>
          <p:nvPicPr>
            <p:cNvPr id="20" name="图片">
              <a:extLst>
                <a:ext uri="{E7CC0443-619B-4878-878C-32A0D78EBE95}">
                  <a16:creationId xmlns:a16="http://schemas.microsoft.com/office/drawing/2010/main" id="{4886A139-C934-4A0A-8465-AA3D4377AB3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>
              <a:avLst/>
            </a:prstGeom>
            <a:noFill/>
            <a:ln cap="flat" w="12700">
              <a:noFill/>
              <a:prstDash val="solid"/>
              <a:miter lim="800000"/>
            </a:ln>
          </p:spPr>
        </p:pic>
      </p:grpSp>
      <p:sp>
        <p:nvSpPr>
          <p:cNvPr id="21" name="文本框">
            <a:extLst>
              <a:ext uri="{6287D490-2280-4E28-A658-714D18802033}">
                <a16:creationId xmlns:a16="http://schemas.microsoft.com/office/drawing/2010/main" id="{AD54D944-E8AE-47B5-ABE8-C418C764681C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11353419" y="6473336"/>
            <a:ext cx="151129" cy="168909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5B48987C-903B-4068-9A9C-D5D530AF40E8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22" name="矩形">
            <a:extLst>
              <a:ext uri="{ADB51250-6010-4107-BC26-31BAB618BF21}">
                <a16:creationId xmlns:a16="http://schemas.microsoft.com/office/drawing/2010/main" id="{FE87A1B8-0833-4AD6-BE71-89F1031DBDBF}"/>
              </a:ext>
            </a:extLst>
          </p:cNvPr>
          <p:cNvSpPr/>
          <p:nvPr/>
        </p:nvSpPr>
        <p:spPr>
          <a:xfrm rot="0">
            <a:off x="1217522" y="2123271"/>
            <a:ext cx="8593229" cy="447294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7200" u="none">
                <a:solidFill>
                  <a:srgbClr val="000000"/>
                </a:solidFill>
                <a:latin typeface="Times New Roman"/>
              </a:rPr>
              <a:t>salary and compensation analysis through excel data analysis </a:t>
            </a:r>
            <a:endParaRPr b="0" baseline="0" cap="none" dirty="0" i="0" lang="en-US" spc="0" strike="noStrike" sz="7200" u="non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DADA5880-66CE-4E5A-89E0-AF77D9416FC7}">
        <p14:creationId xmlns:p14="http://schemas.microsoft.com/office/powerpoint/2010/main" val="17259720189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>
            <a:extLst>
              <a:ext uri="{39DBC6C1-9F16-42FD-9C1F-A85644196239}">
                <a16:creationId xmlns:a16="http://schemas.microsoft.com/office/drawing/2010/main" id="{27DD925B-F513-4243-9259-97A7197D80D1}"/>
              </a:ext>
            </a:extLst>
          </p:cNvPr>
          <p:cNvSpPr/>
          <p:nvPr/>
        </p:nvSpPr>
        <p:spPr>
          <a:xfrm rot="0">
            <a:off x="-76200" y="28579"/>
            <a:ext cx="12481712" cy="68580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  <a:miter lim="800000"/>
          </a:ln>
        </p:spPr>
      </p:sp>
      <p:grpSp>
        <p:nvGrpSpPr>
          <p:cNvPr id="3" name="组合">
            <a:extLst>
              <a:ext uri="{D60B58E4-ECEF-4555-83F7-F5EBB9376117}">
                <a16:creationId xmlns:a16="http://schemas.microsoft.com/office/drawing/2010/main" id="{9CE547B0-78C1-45C6-99EC-06B4254E53BC}"/>
              </a:ext>
            </a:extLst>
          </p:cNvPr>
          <p:cNvGrpSpPr/>
          <p:nvPr/>
        </p:nvGrpSpPr>
        <p:grpSpPr>
          <a:xfrm rot="0">
            <a:off x="7448611" y="0"/>
            <a:ext cx="4743794" cy="6858466"/>
            <a:chOff x="7448611" y="0"/>
            <a:chExt cx="4743794" cy="6858466"/>
          </a:xfrm>
        </p:grpSpPr>
        <p:sp>
          <p:nvSpPr>
            <p:cNvPr id="4" name="曲线">
              <a:extLst>
                <a:ext uri="{06794D71-799F-4FF4-BD9A-399045848B15}">
                  <a16:creationId xmlns:a16="http://schemas.microsoft.com/office/drawing/2010/main" id="{34E207E9-4BD6-4B67-984C-4B97B6560AC1}"/>
                </a:ext>
              </a:extLst>
            </p:cNvPr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cap="flat" w="9525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" name="曲线">
              <a:extLst>
                <a:ext uri="{8A1D7DE6-0AB9-4DF6-85CD-E7EC48E57C2D}">
                  <a16:creationId xmlns:a16="http://schemas.microsoft.com/office/drawing/2010/main" id="{28AAE2BD-5276-4CD9-96AA-F172B5EEF24B}"/>
                </a:ext>
              </a:extLst>
            </p:cNvPr>
            <p:cNvSpPr/>
            <p:nvPr/>
          </p:nvSpPr>
          <p:spPr>
            <a:xfrm rot="0">
              <a:off x="7448611" y="3694896"/>
              <a:ext cx="4743450" cy="316357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cap="flat" w="9525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" name="曲线">
              <a:extLst>
                <a:ext uri="{F750D6E1-7E6F-43FA-B22C-78F34F5FC5FD}">
                  <a16:creationId xmlns:a16="http://schemas.microsoft.com/office/drawing/2010/main" id="{EAA0486A-28B8-4661-9EE0-85E0F6BF5A33}"/>
                </a:ext>
              </a:extLst>
            </p:cNvPr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7" name="曲线">
              <a:extLst>
                <a:ext uri="{A2070648-A3D2-444E-8526-9E7118FB3677}">
                  <a16:creationId xmlns:a16="http://schemas.microsoft.com/office/drawing/2010/main" id="{98D95730-7CCC-4539-99CB-B6F140280660}"/>
                </a:ext>
              </a:extLst>
            </p:cNvPr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8" name="曲线">
              <a:extLst>
                <a:ext uri="{FA2B6F6F-153A-4DDD-9A5B-6A910A383AD8}">
                  <a16:creationId xmlns:a16="http://schemas.microsoft.com/office/drawing/2010/main" id="{0A82C376-C31C-408C-AADF-10D3F2E3CE5A}"/>
                </a:ext>
              </a:extLst>
            </p:cNvPr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9" name="曲线">
              <a:extLst>
                <a:ext uri="{78F6BB99-8B71-46D0-90E8-E2334886536A}">
                  <a16:creationId xmlns:a16="http://schemas.microsoft.com/office/drawing/2010/main" id="{92A77237-362D-4673-855D-C4E9A12BC324}"/>
                </a:ext>
              </a:extLst>
            </p:cNvPr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10" name="曲线">
              <a:extLst>
                <a:ext uri="{B2F5762C-EA37-4E1E-9BAE-7D98B8ED68CD}">
                  <a16:creationId xmlns:a16="http://schemas.microsoft.com/office/drawing/2010/main" id="{ECFF68B3-4C9F-4F75-9BCC-5BBD08AF0F7E}"/>
                </a:ext>
              </a:extLst>
            </p:cNvPr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11" name="曲线">
              <a:extLst>
                <a:ext uri="{2BBFF9B1-F313-41D1-8EC6-97C8A725C19F}">
                  <a16:creationId xmlns:a16="http://schemas.microsoft.com/office/drawing/2010/main" id="{C5DF2B35-B029-4086-918A-42DC0F442D76}"/>
                </a:ext>
              </a:extLst>
            </p:cNvPr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12" name="曲线">
              <a:extLst>
                <a:ext uri="{49CDD8B2-73E9-4375-BF16-C4F0DD1B505A}">
                  <a16:creationId xmlns:a16="http://schemas.microsoft.com/office/drawing/2010/main" id="{BD93418C-FC43-4808-8F40-15969B34651A}"/>
                </a:ext>
              </a:extLst>
            </p:cNvPr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>
              <a:noFill/>
              <a:prstDash val="solid"/>
              <a:miter lim="800000"/>
            </a:ln>
          </p:spPr>
        </p:sp>
      </p:grpSp>
      <p:sp>
        <p:nvSpPr>
          <p:cNvPr id="13" name="曲线">
            <a:extLst>
              <a:ext uri="{D820D9EC-959D-483E-89E4-F06BA3E3639A}">
                <a16:creationId xmlns:a16="http://schemas.microsoft.com/office/drawing/2010/main" id="{0F43E055-64B0-475A-B238-9F20FBF0025E}"/>
              </a:ext>
            </a:extLst>
          </p:cNvPr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>
            <a:noFill/>
            <a:prstDash val="solid"/>
            <a:miter lim="800000"/>
          </a:ln>
        </p:spPr>
      </p:sp>
      <p:sp>
        <p:nvSpPr>
          <p:cNvPr id="14" name="矩形">
            <a:extLst>
              <a:ext uri="{C4D69452-EF59-4688-96A2-6C3EF1EE33A8}">
                <a16:creationId xmlns:a16="http://schemas.microsoft.com/office/drawing/2010/main" id="{ED1FF491-28A7-4A89-BE61-8A873FE758F9}"/>
              </a:ext>
            </a:extLst>
          </p:cNvPr>
          <p:cNvSpPr/>
          <p:nvPr/>
        </p:nvSpPr>
        <p:spPr>
          <a:xfrm rot="0">
            <a:off x="752474" y="6486037"/>
            <a:ext cx="1773555" cy="16636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20" strike="noStrike" sz="1100" u="non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baseline="0" cap="none" dirty="0" i="0" lang="en-US" spc="10" strike="noStrike" sz="1100" u="none">
                <a:solidFill>
                  <a:srgbClr val="2d83c3"/>
                </a:solidFill>
                <a:latin typeface="Trebuchet MS"/>
              </a:rPr>
              <a:t>4</a:t>
            </a:r>
            <a:r>
              <a:rPr b="0" baseline="0" cap="none" dirty="0" i="0" lang="en-US" spc="0" strike="noStrike" sz="1100" u="none">
                <a:solidFill>
                  <a:srgbClr val="2d83c3"/>
                </a:solidFill>
                <a:latin typeface="Trebuchet MS"/>
              </a:rPr>
              <a:t> </a:t>
            </a:r>
            <a:r>
              <a:rPr b="0" baseline="0" cap="none" dirty="0" i="0" lang="en-US" spc="130" strike="noStrike" sz="1100" u="none">
                <a:solidFill>
                  <a:srgbClr val="2d83c3"/>
                </a:solidFill>
                <a:latin typeface="Trebuchet MS"/>
              </a:rPr>
              <a:t> </a:t>
            </a:r>
            <a:r>
              <a:rPr b="1" baseline="0" cap="none" dirty="0" i="0" lang="en-US" spc="50" strike="noStrike" sz="1100" u="none">
                <a:solidFill>
                  <a:srgbClr val="2d83c3"/>
                </a:solidFill>
                <a:latin typeface="Trebuchet MS"/>
              </a:rPr>
              <a:t>A</a:t>
            </a:r>
            <a:r>
              <a:rPr b="1" baseline="0" cap="none" dirty="0" i="0" lang="en-US" spc="15" strike="noStrike" sz="1100" u="none">
                <a:solidFill>
                  <a:srgbClr val="2d83c3"/>
                </a:solidFill>
                <a:latin typeface="Trebuchet MS"/>
              </a:rPr>
              <a:t>nnu</a:t>
            </a:r>
            <a:r>
              <a:rPr b="1" baseline="0" cap="none" dirty="0" i="0" lang="en-US" spc="10" strike="noStrike" sz="1100" u="none">
                <a:solidFill>
                  <a:srgbClr val="2d83c3"/>
                </a:solidFill>
                <a:latin typeface="Trebuchet MS"/>
              </a:rPr>
              <a:t>al</a:t>
            </a:r>
            <a:r>
              <a:rPr b="1" baseline="0" cap="none" dirty="0" i="0" lang="en-US" spc="-140" strike="noStrike" sz="1100" u="none">
                <a:solidFill>
                  <a:srgbClr val="2d83c3"/>
                </a:solidFill>
                <a:latin typeface="Trebuchet MS"/>
              </a:rPr>
              <a:t> </a:t>
            </a:r>
            <a:r>
              <a:rPr b="1" baseline="0" cap="none" dirty="0" i="0" lang="en-US" spc="0" strike="noStrike" sz="1100" u="none">
                <a:solidFill>
                  <a:srgbClr val="2d83c3"/>
                </a:solidFill>
                <a:latin typeface="Trebuchet MS"/>
              </a:rPr>
              <a:t>R</a:t>
            </a:r>
            <a:r>
              <a:rPr b="1" baseline="0" cap="none" dirty="0" i="0" lang="en-US" spc="35" strike="noStrike" sz="1100" u="none">
                <a:solidFill>
                  <a:srgbClr val="2d83c3"/>
                </a:solidFill>
                <a:latin typeface="Trebuchet MS"/>
              </a:rPr>
              <a:t>e</a:t>
            </a:r>
            <a:r>
              <a:rPr b="1" baseline="0" cap="none" dirty="0" i="0" lang="en-US" spc="90" strike="noStrike" sz="1100" u="none">
                <a:solidFill>
                  <a:srgbClr val="2d83c3"/>
                </a:solidFill>
                <a:latin typeface="Trebuchet MS"/>
              </a:rPr>
              <a:t>v</a:t>
            </a:r>
            <a:r>
              <a:rPr b="1" baseline="0" cap="none" dirty="0" i="0" lang="en-US" spc="-35" strike="noStrike" sz="1100" u="none">
                <a:solidFill>
                  <a:srgbClr val="2d83c3"/>
                </a:solidFill>
                <a:latin typeface="Trebuchet MS"/>
              </a:rPr>
              <a:t>i</a:t>
            </a:r>
            <a:r>
              <a:rPr b="1" baseline="0" cap="none" dirty="0" i="0" lang="en-US" spc="35" strike="noStrike" sz="1100" u="none">
                <a:solidFill>
                  <a:srgbClr val="2d83c3"/>
                </a:solidFill>
                <a:latin typeface="Trebuchet MS"/>
              </a:rPr>
              <a:t>e</a:t>
            </a:r>
            <a:r>
              <a:rPr b="1" baseline="0" cap="none" dirty="0" i="0" lang="en-US" spc="15" strike="noStrike" sz="1100" u="none">
                <a:solidFill>
                  <a:srgbClr val="2d83c3"/>
                </a:solidFill>
                <a:latin typeface="Trebuchet MS"/>
              </a:rPr>
              <a:t>w</a:t>
            </a:r>
            <a:endParaRPr b="1" baseline="0" cap="none" dirty="0" i="0" lang="en-US" spc="15" strike="noStrike" sz="1100" u="none">
              <a:solidFill>
                <a:srgbClr val="2d83c3"/>
              </a:solidFill>
              <a:latin typeface="Trebuchet MS"/>
            </a:endParaRPr>
          </a:p>
        </p:txBody>
      </p:sp>
      <p:sp>
        <p:nvSpPr>
          <p:cNvPr id="15" name="曲线">
            <a:extLst>
              <a:ext uri="{6960290C-46A2-49A1-8F91-7645E2B92067}">
                <a16:creationId xmlns:a16="http://schemas.microsoft.com/office/drawing/2010/main" id="{BA71A95A-5103-4D4D-8919-982D93426065}"/>
              </a:ext>
            </a:extLst>
          </p:cNvPr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  <a:miter lim="800000"/>
          </a:ln>
        </p:spPr>
      </p:sp>
      <p:sp>
        <p:nvSpPr>
          <p:cNvPr id="16" name="曲线">
            <a:extLst>
              <a:ext uri="{53EF7F41-4C41-47CB-A53F-8BA6F3C92BA3}">
                <a16:creationId xmlns:a16="http://schemas.microsoft.com/office/drawing/2010/main" id="{971F2529-69BA-4367-A370-043FC19E57B4}"/>
              </a:ext>
            </a:extLst>
          </p:cNvPr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  <a:miter lim="800000"/>
          </a:ln>
        </p:spPr>
      </p:sp>
      <p:pic>
        <p:nvPicPr>
          <p:cNvPr id="17" name="图片">
            <a:extLst>
              <a:ext uri="{27921E64-9D08-4210-9D2A-E05D8FEA2128}">
                <a16:creationId xmlns:a16="http://schemas.microsoft.com/office/drawing/2010/main" id="{BB2F19B3-D646-4BCC-B7AF-4590D8EC14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grpSp>
        <p:nvGrpSpPr>
          <p:cNvPr id="18" name="组合">
            <a:extLst>
              <a:ext uri="{67CDD5F7-5E60-4A5F-A6BA-872ADF6843AA}">
                <a16:creationId xmlns:a16="http://schemas.microsoft.com/office/drawing/2010/main" id="{7C73B3A2-8005-46A1-8134-A3E9D8E3DEC7}"/>
              </a:ext>
            </a:extLst>
          </p:cNvPr>
          <p:cNvGrpSpPr/>
          <p:nvPr/>
        </p:nvGrpSpPr>
        <p:grpSpPr>
          <a:xfrm rot="0"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9" name="图片">
              <a:extLst>
                <a:ext uri="{B955D7B1-F9F8-405B-BB35-24946B52A848}">
                  <a16:creationId xmlns:a16="http://schemas.microsoft.com/office/drawing/2010/main" id="{796B6A47-43F1-47A3-B548-27377816F1B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>
              <a:avLst/>
            </a:prstGeom>
            <a:noFill/>
            <a:ln cap="flat" w="12700">
              <a:noFill/>
              <a:prstDash val="solid"/>
              <a:miter lim="800000"/>
            </a:ln>
          </p:spPr>
        </p:pic>
        <p:pic>
          <p:nvPicPr>
            <p:cNvPr id="20" name="图片">
              <a:extLst>
                <a:ext uri="{84D38866-817D-43FF-8A1B-85B72353E5FC}">
                  <a16:creationId xmlns:a16="http://schemas.microsoft.com/office/drawing/2010/main" id="{84ACE859-355D-4A6B-A9C4-81CE4C38C00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>
              <a:avLst/>
            </a:prstGeom>
            <a:noFill/>
            <a:ln cap="flat" w="12700">
              <a:noFill/>
              <a:prstDash val="solid"/>
              <a:miter lim="800000"/>
            </a:ln>
          </p:spPr>
        </p:pic>
      </p:grpSp>
      <p:sp>
        <p:nvSpPr>
          <p:cNvPr id="21" name="文本框">
            <a:extLst>
              <a:ext uri="{4031662D-5AA3-4635-B20B-6F0785D83DCB}">
                <a16:creationId xmlns:a16="http://schemas.microsoft.com/office/drawing/2010/main" id="{3ECD030D-198A-456F-BF38-62EF71C075A1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739774" y="445387"/>
            <a:ext cx="2357120" cy="73723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3334" vert="horz" wrap="square">
            <a:spAutoFit/>
          </a:bodyPr>
          <a:lstStyle/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b="1" baseline="0" cap="none" dirty="0" i="0" lang="en-US" spc="25" strike="noStrike" sz="4800" u="none">
                <a:solidFill>
                  <a:schemeClr val="tx1"/>
                </a:solidFill>
                <a:latin typeface="Trebuchet MS"/>
              </a:rPr>
              <a:t>A</a:t>
            </a:r>
            <a:r>
              <a:rPr b="1" baseline="0" cap="none" dirty="0" i="0" lang="en-US" spc="-5" strike="noStrike" sz="4800" u="none">
                <a:solidFill>
                  <a:schemeClr val="tx1"/>
                </a:solidFill>
                <a:latin typeface="Trebuchet MS"/>
              </a:rPr>
              <a:t>G</a:t>
            </a:r>
            <a:r>
              <a:rPr b="1" baseline="0" cap="none" dirty="0" i="0" lang="en-US" spc="-35" strike="noStrike" sz="480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15" strike="noStrike" sz="4800" u="none">
                <a:solidFill>
                  <a:schemeClr val="tx1"/>
                </a:solidFill>
                <a:latin typeface="Trebuchet MS"/>
              </a:rPr>
              <a:t>N</a:t>
            </a:r>
            <a:r>
              <a:rPr b="1" baseline="0" cap="none" dirty="0" i="0" lang="en-US" spc="0" strike="noStrike" sz="4800" u="none">
                <a:solidFill>
                  <a:schemeClr val="tx1"/>
                </a:solidFill>
                <a:latin typeface="Trebuchet MS"/>
              </a:rPr>
              <a:t>DA</a:t>
            </a:r>
            <a:endParaRPr b="1" baseline="0" cap="none" dirty="0" i="0" lang="en-US" spc="0" strike="noStrike" sz="4800" u="none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2" name="文本框">
            <a:extLst>
              <a:ext uri="{B1F02D5B-256A-417C-B8AB-BC87EB7FC920}">
                <a16:creationId xmlns:a16="http://schemas.microsoft.com/office/drawing/2010/main" id="{3DCCC378-94DB-4FAC-BF7F-1123FB5C847C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11353419" y="6473336"/>
            <a:ext cx="151129" cy="168909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198C4D32-B146-4AAC-AF36-2EB15A693A63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23" name="矩形">
            <a:extLst>
              <a:ext uri="{F65DA492-0A0E-463C-ADF7-3CD11B5636C5}">
                <a16:creationId xmlns:a16="http://schemas.microsoft.com/office/drawing/2010/main" id="{7636E3B7-F7B4-470C-B953-D5247ECA788D}"/>
              </a:ext>
            </a:extLst>
          </p:cNvPr>
          <p:cNvSpPr/>
          <p:nvPr/>
        </p:nvSpPr>
        <p:spPr>
          <a:xfrm rot="0">
            <a:off x="2509806" y="1041533"/>
            <a:ext cx="5029200" cy="437768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/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>Problem Statement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>Project Overview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>End Users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>Our Solution and Proposition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>Dataset Description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0" baseline="0" cap="none" dirty="0" err="1" i="0" lang="en-US" spc="0" strike="noStrike" sz="2800" u="none">
                <a:solidFill>
                  <a:srgbClr val="0d0d0d"/>
                </a:solidFill>
                <a:latin typeface="Times New Roman"/>
              </a:rPr>
              <a:t>Modelling</a:t>
            </a: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> Approach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>Results and </a:t>
            </a: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>Discussion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2800" u="none">
                <a:solidFill>
                  <a:schemeClr val="tx1"/>
                </a:solidFill>
                <a:latin typeface="Times New Roman"/>
              </a:rPr>
              <a:t/>
            </a:r>
            <a:endParaRPr b="0" baseline="0" cap="none" dirty="0" i="0" lang="zh-CN" spc="0" strike="noStrike" sz="2800" u="none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72626410-3FD4-4479-B4F2-BE300CBCB9AC}">
        <p14:creationId xmlns:p14="http://schemas.microsoft.com/office/powerpoint/2010/main" val="1725972019001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">
            <a:extLst>
              <a:ext uri="{0B91F241-BAC0-4B35-988C-D0183E1B08F3}">
                <a16:creationId xmlns:a16="http://schemas.microsoft.com/office/drawing/2010/main" id="{73142F0C-E457-4998-9831-5139FBDE9757}"/>
              </a:ext>
            </a:extLst>
          </p:cNvPr>
          <p:cNvGrpSpPr/>
          <p:nvPr/>
        </p:nvGrpSpPr>
        <p:grpSpPr>
          <a:xfrm rot="0">
            <a:off x="7991474" y="2933700"/>
            <a:ext cx="2762249" cy="3257550"/>
            <a:chOff x="7991474" y="2933700"/>
            <a:chExt cx="2762249" cy="3257550"/>
          </a:xfrm>
        </p:grpSpPr>
        <p:sp>
          <p:nvSpPr>
            <p:cNvPr id="3" name="曲线">
              <a:extLst>
                <a:ext uri="{36908921-7F3C-4F6B-B040-CDFC162BC09C}">
                  <a16:creationId xmlns:a16="http://schemas.microsoft.com/office/drawing/2010/main" id="{C2425B2A-ADD6-4DC1-BAB9-D433EFD564B9}"/>
                </a:ext>
              </a:extLst>
            </p:cNvPr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4" name="曲线">
              <a:extLst>
                <a:ext uri="{75C08293-D60B-42E9-876A-72F96334E6A9}">
                  <a16:creationId xmlns:a16="http://schemas.microsoft.com/office/drawing/2010/main" id="{F7E3BBA3-CA5D-429D-B2DA-D68BAD72A42C}"/>
                </a:ext>
              </a:extLst>
            </p:cNvPr>
            <p:cNvSpPr/>
            <p:nvPr/>
          </p:nvSpPr>
          <p:spPr>
            <a:xfrm rot="0">
              <a:off x="9353550" y="5895974"/>
              <a:ext cx="180975" cy="180975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  <a:miter lim="800000"/>
            </a:ln>
          </p:spPr>
        </p:sp>
        <p:pic>
          <p:nvPicPr>
            <p:cNvPr id="5" name="图片">
              <a:extLst>
                <a:ext uri="{E9B8E7C8-98D4-4DB3-9A1E-7FBB11D78E1A}">
                  <a16:creationId xmlns:a16="http://schemas.microsoft.com/office/drawing/2010/main" id="{72C12F3A-D12F-4EB8-87B4-051C93D571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7991474" y="2933700"/>
              <a:ext cx="2762249" cy="3257550"/>
            </a:xfrm>
            <a:prstGeom prst="rect">
              <a:avLst/>
            </a:prstGeom>
            <a:noFill/>
            <a:ln cap="flat" w="12700">
              <a:noFill/>
              <a:prstDash val="solid"/>
              <a:miter lim="800000"/>
            </a:ln>
          </p:spPr>
        </p:pic>
      </p:grpSp>
      <p:sp>
        <p:nvSpPr>
          <p:cNvPr id="6" name="曲线">
            <a:extLst>
              <a:ext uri="{BE9A568A-B161-4F24-8449-05592A36B7FA}">
                <a16:creationId xmlns:a16="http://schemas.microsoft.com/office/drawing/2010/main" id="{685A45FE-5105-4E37-B53B-89E3C3573144}"/>
              </a:ext>
            </a:extLst>
          </p:cNvPr>
          <p:cNvSpPr/>
          <p:nvPr/>
        </p:nvSpPr>
        <p:spPr>
          <a:xfrm rot="0">
            <a:off x="6696074" y="1695450"/>
            <a:ext cx="314323" cy="32385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  <a:miter lim="800000"/>
          </a:ln>
        </p:spPr>
      </p:sp>
      <p:sp>
        <p:nvSpPr>
          <p:cNvPr id="7" name="文本框">
            <a:extLst>
              <a:ext uri="{A7107487-36FA-4908-9771-C5A85CAB8927}">
                <a16:creationId xmlns:a16="http://schemas.microsoft.com/office/drawing/2010/main" id="{1CA10271-DE10-467E-BF57-C703CFF5DA50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834071" y="575055"/>
            <a:ext cx="5636894" cy="66420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6510" vert="horz" wrap="square">
            <a:spAutoFit/>
          </a:bodyPr>
          <a:lstStyle/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baseline="0" cap="none" dirty="0" i="0" lang="en-US" spc="-20" strike="noStrike" sz="4250" u="none">
                <a:solidFill>
                  <a:schemeClr val="tx1"/>
                </a:solidFill>
                <a:latin typeface="Trebuchet MS"/>
              </a:rPr>
              <a:t>P</a:t>
            </a:r>
            <a:r>
              <a:rPr b="1" baseline="0" cap="none" dirty="0" i="0" lang="en-US" spc="15" strike="noStrike" sz="4250" u="none">
                <a:solidFill>
                  <a:schemeClr val="tx1"/>
                </a:solidFill>
                <a:latin typeface="Trebuchet MS"/>
              </a:rPr>
              <a:t>ROB</a:t>
            </a:r>
            <a:r>
              <a:rPr b="1" baseline="0" cap="none" dirty="0" i="0" lang="en-US" spc="55" strike="noStrike" sz="4250" u="none">
                <a:solidFill>
                  <a:schemeClr val="tx1"/>
                </a:solidFill>
                <a:latin typeface="Trebuchet MS"/>
              </a:rPr>
              <a:t>L</a:t>
            </a:r>
            <a:r>
              <a:rPr b="1" baseline="0" cap="none" dirty="0" i="0" lang="en-US" spc="-20" strike="noStrike" sz="425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20" strike="noStrike" sz="4250" u="none">
                <a:solidFill>
                  <a:schemeClr val="tx1"/>
                </a:solidFill>
                <a:latin typeface="Trebuchet MS"/>
              </a:rPr>
              <a:t>M</a:t>
            </a:r>
            <a:r>
              <a:rPr b="1" baseline="0" cap="none" dirty="0" i="0" lang="en-US" spc="0" strike="noStrike" sz="4250" u="none">
                <a:solidFill>
                  <a:schemeClr val="tx1"/>
                </a:solidFill>
                <a:latin typeface="Trebuchet MS"/>
              </a:rPr>
              <a:t/>
            </a:r>
            <a:r>
              <a:rPr b="1" baseline="0" cap="none" dirty="0" i="0" lang="en-US" spc="10" strike="noStrike" sz="4250" u="none">
                <a:solidFill>
                  <a:schemeClr val="tx1"/>
                </a:solidFill>
                <a:latin typeface="Trebuchet MS"/>
              </a:rPr>
              <a:t>S</a:t>
            </a:r>
            <a:r>
              <a:rPr b="1" baseline="0" cap="none" dirty="0" i="0" lang="en-US" spc="-370" strike="noStrike" sz="4250" u="none">
                <a:solidFill>
                  <a:schemeClr val="tx1"/>
                </a:solidFill>
                <a:latin typeface="Trebuchet MS"/>
              </a:rPr>
              <a:t>T</a:t>
            </a:r>
            <a:r>
              <a:rPr b="1" baseline="0" cap="none" dirty="0" i="0" lang="en-US" spc="-375" strike="noStrike" sz="4250" u="none">
                <a:solidFill>
                  <a:schemeClr val="tx1"/>
                </a:solidFill>
                <a:latin typeface="Trebuchet MS"/>
              </a:rPr>
              <a:t>A</a:t>
            </a:r>
            <a:r>
              <a:rPr b="1" baseline="0" cap="none" dirty="0" i="0" lang="en-US" spc="15" strike="noStrike" sz="4250" u="none">
                <a:solidFill>
                  <a:schemeClr val="tx1"/>
                </a:solidFill>
                <a:latin typeface="Trebuchet MS"/>
              </a:rPr>
              <a:t>T</a:t>
            </a:r>
            <a:r>
              <a:rPr b="1" baseline="0" cap="none" dirty="0" i="0" lang="en-US" spc="-10" strike="noStrike" sz="425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-20" strike="noStrike" sz="4250" u="none">
                <a:solidFill>
                  <a:schemeClr val="tx1"/>
                </a:solidFill>
                <a:latin typeface="Trebuchet MS"/>
              </a:rPr>
              <a:t>ME</a:t>
            </a:r>
            <a:r>
              <a:rPr b="1" baseline="0" cap="none" dirty="0" i="0" lang="en-US" spc="10" strike="noStrike" sz="4250" u="none">
                <a:solidFill>
                  <a:schemeClr val="tx1"/>
                </a:solidFill>
                <a:latin typeface="Trebuchet MS"/>
              </a:rPr>
              <a:t>NT</a:t>
            </a:r>
            <a:endParaRPr b="1" baseline="0" cap="none" dirty="0" i="0" lang="en-US" spc="10" strike="noStrike" sz="4250" u="none">
              <a:solidFill>
                <a:schemeClr val="tx1"/>
              </a:solidFill>
              <a:latin typeface="Trebuchet MS"/>
            </a:endParaRPr>
          </a:p>
        </p:txBody>
      </p:sp>
      <p:pic>
        <p:nvPicPr>
          <p:cNvPr id="8" name="图片">
            <a:extLst>
              <a:ext uri="{152C550C-6FA0-4F8F-A4AE-853B820578DC}">
                <a16:creationId xmlns:a16="http://schemas.microsoft.com/office/drawing/2010/main" id="{E4669408-C5CD-4F6C-9D78-3BF3D866F6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676275" y="6467474"/>
            <a:ext cx="2143125" cy="20002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9" name="文本框">
            <a:extLst>
              <a:ext uri="{599E7FB0-65C3-40C0-9704-07E6FEB3DE10}">
                <a16:creationId xmlns:a16="http://schemas.microsoft.com/office/drawing/2010/main" id="{C3BF9BAA-05FB-4370-9862-40E32FC0689E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11353419" y="6473336"/>
            <a:ext cx="151129" cy="168909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BEE3DE89-A850-4B1B-9D3D-AA544684D2D9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0" name="文本框">
            <a:extLst>
              <a:ext uri="{69F363A3-93D8-4916-8718-FCC9B2E93A57}">
                <a16:creationId xmlns:a16="http://schemas.microsoft.com/office/drawing/2010/main" id="{73745F43-6C89-453D-AA33-ACB5E4652C2B}"/>
              </a:ext>
            </a:extLst>
          </p:cNvPr>
          <p:cNvSpPr txBox="1"/>
          <p:nvPr/>
        </p:nvSpPr>
        <p:spPr>
          <a:xfrm rot="0">
            <a:off x="5092024" y="2994576"/>
            <a:ext cx="1028684" cy="35814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18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18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11" name="文本框">
            <a:extLst>
              <a:ext uri="{EECB8531-9C13-4B71-A90A-4063E7E1411C}">
                <a16:creationId xmlns:a16="http://schemas.microsoft.com/office/drawing/2010/main" id="{31DB39D4-EB55-4E85-902E-3E81B4EE789C}"/>
              </a:ext>
            </a:extLst>
          </p:cNvPr>
          <p:cNvSpPr txBox="1"/>
          <p:nvPr/>
        </p:nvSpPr>
        <p:spPr>
          <a:xfrm rot="0">
            <a:off x="4296026" y="2919618"/>
            <a:ext cx="2309208" cy="35814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18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18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12" name="文本框">
            <a:extLst>
              <a:ext uri="{C909FE06-F0A9-43FC-9465-1C2AA94F8E02}">
                <a16:creationId xmlns:a16="http://schemas.microsoft.com/office/drawing/2010/main" id="{36D9C329-EE67-403E-85CB-99E1CD365F63}"/>
              </a:ext>
            </a:extLst>
          </p:cNvPr>
          <p:cNvSpPr txBox="1"/>
          <p:nvPr/>
        </p:nvSpPr>
        <p:spPr>
          <a:xfrm rot="0">
            <a:off x="194939" y="1992615"/>
            <a:ext cx="6623899" cy="2044063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600" u="none">
                <a:solidFill>
                  <a:schemeClr val="tx1"/>
                </a:solidFill>
                <a:latin typeface="Droid Sans"/>
              </a:rPr>
              <a:t>salary analysis of employee data can help businesses in a number of ways 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600" u="none">
                <a:solidFill>
                  <a:schemeClr val="tx1"/>
                </a:solidFill>
                <a:latin typeface="Droid Sans"/>
              </a:rPr>
              <a:t>it helps  identify pay disparities to achieve fairness internally and in comparison to the industry </a:t>
            </a:r>
            <a:endParaRPr b="0" baseline="0" cap="none" dirty="0" i="0" lang="en-US" spc="0" strike="noStrike" sz="26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13" name="文本框">
            <a:extLst>
              <a:ext uri="{A026C3CF-7B9C-4F86-BD07-EA048EA84CB0}">
                <a16:creationId xmlns:a16="http://schemas.microsoft.com/office/drawing/2010/main" id="{A859721C-0F22-455E-879F-AFAEADD8CECA}"/>
              </a:ext>
            </a:extLst>
          </p:cNvPr>
          <p:cNvSpPr txBox="1"/>
          <p:nvPr/>
        </p:nvSpPr>
        <p:spPr>
          <a:xfrm rot="0">
            <a:off x="3320339" y="2924501"/>
            <a:ext cx="1028684" cy="35814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18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1800" u="none">
              <a:solidFill>
                <a:schemeClr val="tx1"/>
              </a:solidFill>
              <a:latin typeface="Droid Sans"/>
            </a:endParaRPr>
          </a:p>
        </p:txBody>
      </p:sp>
    </p:spTree>
    <p:extLst>
      <p:ext uri="{59556DA4-6D7F-4488-AA0D-596ACA43B204}">
        <p14:creationId xmlns:p14="http://schemas.microsoft.com/office/powerpoint/2010/main" val="1725972019004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">
            <a:extLst>
              <a:ext uri="{7B7884FA-0B53-4BAF-AEDC-1E825EB1FE3C}">
                <a16:creationId xmlns:a16="http://schemas.microsoft.com/office/drawing/2010/main" id="{2813720C-820F-4986-B038-FFD0BDC1CC81}"/>
              </a:ext>
            </a:extLst>
          </p:cNvPr>
          <p:cNvGrpSpPr/>
          <p:nvPr/>
        </p:nvGrpSpPr>
        <p:grpSpPr>
          <a:xfrm rot="0"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曲线">
              <a:extLst>
                <a:ext uri="{C81CB03D-23AC-477A-BE85-D823C02E3E05}">
                  <a16:creationId xmlns:a16="http://schemas.microsoft.com/office/drawing/2010/main" id="{DC1BD9AD-21D1-4A1D-B3E6-11EB4C287559}"/>
                </a:ext>
              </a:extLst>
            </p:cNvPr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  <a:miter lim="800000"/>
            </a:ln>
          </p:spPr>
        </p:sp>
        <p:sp>
          <p:nvSpPr>
            <p:cNvPr id="4" name="曲线">
              <a:extLst>
                <a:ext uri="{AFE866C5-DA3D-4370-B79D-46C3ADE501CF}">
                  <a16:creationId xmlns:a16="http://schemas.microsoft.com/office/drawing/2010/main" id="{BCA6F0AE-69E3-44B1-A742-B168B7B11C56}"/>
                </a:ext>
              </a:extLst>
            </p:cNvPr>
            <p:cNvSpPr/>
            <p:nvPr/>
          </p:nvSpPr>
          <p:spPr>
            <a:xfrm rot="0">
              <a:off x="9353550" y="5895974"/>
              <a:ext cx="180975" cy="180975"/>
            </a:xfrm>
            <a:custGeom>
              <a:avLst/>
              <a:gdLst/>
              <a:ahLst/>
              <a:cxnLst/>
              <a:rect b="b" l="0" r="r" t="0"/>
              <a:pathLst>
                <a:path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  <a:miter lim="800000"/>
            </a:ln>
          </p:spPr>
        </p:sp>
        <p:pic>
          <p:nvPicPr>
            <p:cNvPr id="5" name="图片">
              <a:extLst>
                <a:ext uri="{934E399A-B98B-479A-9063-9FB5388D8814}">
                  <a16:creationId xmlns:a16="http://schemas.microsoft.com/office/drawing/2010/main" id="{013D5018-8A28-4AD4-8BFC-208AE2C32B0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>
              <a:avLst/>
            </a:prstGeom>
            <a:noFill/>
            <a:ln cap="flat" w="12700">
              <a:noFill/>
              <a:prstDash val="solid"/>
              <a:miter lim="800000"/>
            </a:ln>
          </p:spPr>
        </p:pic>
      </p:grpSp>
      <p:sp>
        <p:nvSpPr>
          <p:cNvPr id="6" name="曲线">
            <a:extLst>
              <a:ext uri="{E59A3A86-211C-48B9-9FD2-9DC63E774949}">
                <a16:creationId xmlns:a16="http://schemas.microsoft.com/office/drawing/2010/main" id="{D9A2BC1C-B4BD-4305-BDA6-7D4A65D11143}"/>
              </a:ext>
            </a:extLst>
          </p:cNvPr>
          <p:cNvSpPr/>
          <p:nvPr/>
        </p:nvSpPr>
        <p:spPr>
          <a:xfrm rot="0">
            <a:off x="6696074" y="1695450"/>
            <a:ext cx="314323" cy="32385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  <a:miter lim="800000"/>
          </a:ln>
        </p:spPr>
      </p:sp>
      <p:sp>
        <p:nvSpPr>
          <p:cNvPr id="7" name="文本框">
            <a:extLst>
              <a:ext uri="{9A185478-70FA-497D-A128-6EA1C26F11A9}">
                <a16:creationId xmlns:a16="http://schemas.microsoft.com/office/drawing/2010/main" id="{470BF52E-930F-42F5-9202-D48FE828E50F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739774" y="829626"/>
            <a:ext cx="5263514" cy="66420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6510" vert="horz" wrap="square">
            <a:spAutoFit/>
          </a:bodyPr>
          <a:lstStyle/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baseline="0" cap="none" dirty="0" i="0" lang="en-US" spc="5" strike="noStrike" sz="4250" u="none">
                <a:solidFill>
                  <a:schemeClr val="tx1"/>
                </a:solidFill>
                <a:latin typeface="Trebuchet MS"/>
              </a:rPr>
              <a:t>PROJECT</a:t>
            </a:r>
            <a:r>
              <a:rPr b="1" baseline="0" cap="none" dirty="0" i="0" lang="en-US" spc="-20" strike="noStrike" sz="4250" u="none">
                <a:solidFill>
                  <a:schemeClr val="tx1"/>
                </a:solidFill>
                <a:latin typeface="Trebuchet MS"/>
              </a:rPr>
              <a:t>OVERVIEW</a:t>
            </a:r>
            <a:endParaRPr b="1" baseline="0" cap="none" dirty="0" i="0" lang="en-US" spc="-20" strike="noStrike" sz="4250" u="none">
              <a:solidFill>
                <a:schemeClr val="tx1"/>
              </a:solidFill>
              <a:latin typeface="Trebuchet MS"/>
            </a:endParaRPr>
          </a:p>
        </p:txBody>
      </p:sp>
      <p:pic>
        <p:nvPicPr>
          <p:cNvPr id="8" name="图片">
            <a:extLst>
              <a:ext uri="{50ADDE27-E2BB-4A3F-A264-9C6A9CFF0B16}">
                <a16:creationId xmlns:a16="http://schemas.microsoft.com/office/drawing/2010/main" id="{DEEABAB4-7BEB-450D-850B-B3F69B82BA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676275" y="6467474"/>
            <a:ext cx="2143125" cy="20002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9" name="文本框">
            <a:extLst>
              <a:ext uri="{3316C780-2F76-4D05-932B-8F8835FE287C}">
                <a16:creationId xmlns:a16="http://schemas.microsoft.com/office/drawing/2010/main" id="{8BEB6194-974B-4C7F-8DF1-C24B11E36701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11353419" y="6473336"/>
            <a:ext cx="151129" cy="168909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FBE61FA-60FB-4974-965F-2D02CB2ABF88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0" name="矩形">
            <a:extLst>
              <a:ext uri="{D3129B33-ABAD-4875-B7F5-1047D9A76354}">
                <a16:creationId xmlns:a16="http://schemas.microsoft.com/office/drawing/2010/main" id="{190E8AE9-7CC8-4C99-8204-B4EF2B3E127A}"/>
              </a:ext>
            </a:extLst>
          </p:cNvPr>
          <p:cNvSpPr/>
          <p:nvPr/>
        </p:nvSpPr>
        <p:spPr>
          <a:xfrm rot="0">
            <a:off x="990600" y="2133600"/>
            <a:ext cx="7924800" cy="190119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b="0" baseline="0" cap="none" dirty="0" i="0" lang="en-US" spc="0" strike="noStrike" sz="2400" u="none">
                <a:solidFill>
                  <a:srgbClr val="0d0d0d"/>
                </a:solidFill>
                <a:latin typeface="Times New Roman"/>
              </a:rPr>
              <a:t>.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Times New Roman"/>
              </a:rPr>
              <a:t>this dataset  contains information about the salaries of employees at a company.each row represents a different employee,and the columns include information such as name,</a:t>
            </a:r>
            <a:r>
              <a:rPr b="0" baseline="0" cap="none" dirty="0" err="1" i="0" lang="en-US" spc="0" strike="noStrike" sz="2400" u="none">
                <a:solidFill>
                  <a:schemeClr val="tx1"/>
                </a:solidFill>
                <a:latin typeface="Times New Roman"/>
              </a:rPr>
              <a:t>hra</a:t>
            </a:r>
            <a:r>
              <a:rPr b="0" baseline="0" cap="none" dirty="0" i="0" lang="en-US" spc="0" strike="noStrike" sz="2400" u="none">
                <a:solidFill>
                  <a:schemeClr val="tx1"/>
                </a:solidFill>
                <a:latin typeface="Times New Roman"/>
              </a:rPr>
              <a:t> ,da,gross salary,pf and net salary </a:t>
            </a:r>
            <a:endParaRPr b="0" baseline="0" cap="none" dirty="0" i="0" lang="en-US" spc="0" strike="noStrike" sz="2400" u="none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1" name="文本框">
            <a:extLst>
              <a:ext uri="{925C30F9-3D60-454D-93EB-62BB8CEAD2E7}">
                <a16:creationId xmlns:a16="http://schemas.microsoft.com/office/drawing/2010/main" id="{C2F2805C-3A55-426E-8CC5-3DC7D20A7D8C}"/>
              </a:ext>
            </a:extLst>
          </p:cNvPr>
          <p:cNvSpPr txBox="1"/>
          <p:nvPr/>
        </p:nvSpPr>
        <p:spPr>
          <a:xfrm rot="0">
            <a:off x="1792208" y="2914605"/>
            <a:ext cx="1028684" cy="35814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18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1800" u="none">
              <a:solidFill>
                <a:schemeClr val="tx1"/>
              </a:solidFill>
              <a:latin typeface="Droid Sans"/>
            </a:endParaRPr>
          </a:p>
        </p:txBody>
      </p:sp>
    </p:spTree>
    <p:extLst>
      <p:ext uri="{E3C21E04-3D1C-4958-9717-6B6216029AB5}">
        <p14:creationId xmlns:p14="http://schemas.microsoft.com/office/powerpoint/2010/main" val="1725972019007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>
            <a:extLst>
              <a:ext uri="{E8F5916E-116B-4868-865A-B0C2CEB7FE6B}">
                <a16:creationId xmlns:a16="http://schemas.microsoft.com/office/drawing/2010/main" id="{EFB11B7C-3FB2-43F2-AB8B-C5E043F48E3E}"/>
              </a:ext>
            </a:extLst>
          </p:cNvPr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  <a:miter lim="800000"/>
          </a:ln>
        </p:spPr>
      </p:sp>
      <p:sp>
        <p:nvSpPr>
          <p:cNvPr id="3" name="曲线">
            <a:extLst>
              <a:ext uri="{31549959-CA85-425B-A714-F2FD4D670658}">
                <a16:creationId xmlns:a16="http://schemas.microsoft.com/office/drawing/2010/main" id="{1212CE31-1819-4B0F-BD39-4143BA7C5347}"/>
              </a:ext>
            </a:extLst>
          </p:cNvPr>
          <p:cNvSpPr/>
          <p:nvPr/>
        </p:nvSpPr>
        <p:spPr>
          <a:xfrm rot="0">
            <a:off x="6696074" y="1695450"/>
            <a:ext cx="314323" cy="32385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  <a:miter lim="800000"/>
          </a:ln>
        </p:spPr>
      </p:sp>
      <p:sp>
        <p:nvSpPr>
          <p:cNvPr id="4" name="曲线">
            <a:extLst>
              <a:ext uri="{602E971C-5CC4-498A-9406-48E637081A27}">
                <a16:creationId xmlns:a16="http://schemas.microsoft.com/office/drawing/2010/main" id="{D2F70263-6AA8-40F9-A7D0-7F867AAF548A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  <a:miter lim="800000"/>
          </a:ln>
        </p:spPr>
      </p:sp>
      <p:sp>
        <p:nvSpPr>
          <p:cNvPr id="5" name="文本框">
            <a:extLst>
              <a:ext uri="{233C3A6B-10D9-41CC-9380-CDFE39D03E10}">
                <a16:creationId xmlns:a16="http://schemas.microsoft.com/office/drawing/2010/main" id="{D006085F-6EB8-4E73-B622-22597573B414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99452" y="891793"/>
            <a:ext cx="5014595" cy="50228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6510" vert="horz" wrap="square">
            <a:spAutoFit/>
          </a:bodyPr>
          <a:lstStyle/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baseline="0" cap="none" dirty="0" i="0" lang="en-US" spc="25" strike="noStrike" sz="3200" u="none">
                <a:solidFill>
                  <a:schemeClr val="tx1"/>
                </a:solidFill>
                <a:latin typeface="Trebuchet MS"/>
              </a:rPr>
              <a:t>W</a:t>
            </a:r>
            <a:r>
              <a:rPr b="1" baseline="0" cap="none" dirty="0" i="0" lang="en-US" spc="-20" strike="noStrike" sz="3200" u="none">
                <a:solidFill>
                  <a:schemeClr val="tx1"/>
                </a:solidFill>
                <a:latin typeface="Trebuchet MS"/>
              </a:rPr>
              <a:t>H</a:t>
            </a:r>
            <a:r>
              <a:rPr b="1" baseline="0" cap="none" dirty="0" i="0" lang="en-US" spc="20" strike="noStrike" sz="3200" u="none">
                <a:solidFill>
                  <a:schemeClr val="tx1"/>
                </a:solidFill>
                <a:latin typeface="Trebuchet MS"/>
              </a:rPr>
              <a:t>O</a:t>
            </a:r>
            <a:r>
              <a:rPr b="1" baseline="0" cap="none" dirty="0" i="0" lang="en-US" spc="-235" strike="noStrike" sz="320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-10" strike="noStrike" sz="3200" u="none">
                <a:solidFill>
                  <a:schemeClr val="tx1"/>
                </a:solidFill>
                <a:latin typeface="Trebuchet MS"/>
              </a:rPr>
              <a:t>AR</a:t>
            </a:r>
            <a:r>
              <a:rPr b="1" baseline="0" cap="none" dirty="0" i="0" lang="en-US" spc="15" strike="noStrike" sz="320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-35" strike="noStrike" sz="320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-10" strike="noStrike" sz="3200" u="none">
                <a:solidFill>
                  <a:schemeClr val="tx1"/>
                </a:solidFill>
                <a:latin typeface="Trebuchet MS"/>
              </a:rPr>
              <a:t>T</a:t>
            </a:r>
            <a:r>
              <a:rPr b="1" baseline="0" cap="none" dirty="0" i="0" lang="en-US" spc="-15" strike="noStrike" sz="3200" u="none">
                <a:solidFill>
                  <a:schemeClr val="tx1"/>
                </a:solidFill>
                <a:latin typeface="Trebuchet MS"/>
              </a:rPr>
              <a:t>H</a:t>
            </a:r>
            <a:r>
              <a:rPr b="1" baseline="0" cap="none" dirty="0" i="0" lang="en-US" spc="15" strike="noStrike" sz="320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-35" strike="noStrike" sz="320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-20" strike="noStrike" sz="320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30" strike="noStrike" sz="3200" u="none">
                <a:solidFill>
                  <a:schemeClr val="tx1"/>
                </a:solidFill>
                <a:latin typeface="Trebuchet MS"/>
              </a:rPr>
              <a:t>N</a:t>
            </a:r>
            <a:r>
              <a:rPr b="1" baseline="0" cap="none" dirty="0" i="0" lang="en-US" spc="15" strike="noStrike" sz="3200" u="none">
                <a:solidFill>
                  <a:schemeClr val="tx1"/>
                </a:solidFill>
                <a:latin typeface="Trebuchet MS"/>
              </a:rPr>
              <a:t>D</a:t>
            </a:r>
            <a:r>
              <a:rPr b="1" baseline="0" cap="none" dirty="0" i="0" lang="en-US" spc="-45" strike="noStrike" sz="320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0" strike="noStrike" sz="3200" u="none">
                <a:solidFill>
                  <a:schemeClr val="tx1"/>
                </a:solidFill>
                <a:latin typeface="Trebuchet MS"/>
              </a:rPr>
              <a:t>U</a:t>
            </a:r>
            <a:r>
              <a:rPr b="1" baseline="0" cap="none" dirty="0" i="0" lang="en-US" spc="10" strike="noStrike" sz="3200" u="none">
                <a:solidFill>
                  <a:schemeClr val="tx1"/>
                </a:solidFill>
                <a:latin typeface="Trebuchet MS"/>
              </a:rPr>
              <a:t>S</a:t>
            </a:r>
            <a:r>
              <a:rPr b="1" baseline="0" cap="none" dirty="0" i="0" lang="en-US" spc="-25" strike="noStrike" sz="320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-10" strike="noStrike" sz="3200" u="none">
                <a:solidFill>
                  <a:schemeClr val="tx1"/>
                </a:solidFill>
                <a:latin typeface="Trebuchet MS"/>
              </a:rPr>
              <a:t>R</a:t>
            </a:r>
            <a:r>
              <a:rPr b="1" baseline="0" cap="none" dirty="0" i="0" lang="en-US" spc="5" strike="noStrike" sz="3200" u="none">
                <a:solidFill>
                  <a:schemeClr val="tx1"/>
                </a:solidFill>
                <a:latin typeface="Trebuchet MS"/>
              </a:rPr>
              <a:t>S?</a:t>
            </a:r>
            <a:endParaRPr b="1" baseline="0" cap="none" dirty="0" i="0" lang="en-US" spc="5" strike="noStrike" sz="3200" u="none">
              <a:solidFill>
                <a:schemeClr val="tx1"/>
              </a:solidFill>
              <a:latin typeface="Trebuchet MS"/>
            </a:endParaRPr>
          </a:p>
        </p:txBody>
      </p:sp>
      <p:pic>
        <p:nvPicPr>
          <p:cNvPr id="6" name="图片">
            <a:extLst>
              <a:ext uri="{2A817B18-0EA7-4FDA-8B08-5DA224A1A080}">
                <a16:creationId xmlns:a16="http://schemas.microsoft.com/office/drawing/2010/main" id="{409E1205-868C-46BF-B54D-2689DF05DF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7" name="文本框">
            <a:extLst>
              <a:ext uri="{EF353BCD-154C-451B-BDEF-96127C86A03B}">
                <a16:creationId xmlns:a16="http://schemas.microsoft.com/office/drawing/2010/main" id="{CCAB1F70-B85E-400F-960A-7175F99B3187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11353419" y="6473336"/>
            <a:ext cx="151129" cy="168909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73321ABB-798C-4496-BC04-C724CCF14796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pic>
        <p:nvPicPr>
          <p:cNvPr id="8" name="图片">
            <a:extLst>
              <a:ext uri="{A5670495-D149-4009-82F1-FB7783AFFBEB}">
                <a16:creationId xmlns:a16="http://schemas.microsoft.com/office/drawing/2010/main" id="{E5C93906-77FB-4AD9-BCB8-A40E37FFD68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8640" y="1990693"/>
            <a:ext cx="3943289" cy="3162251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9" name="文本框">
            <a:extLst>
              <a:ext uri="{BB70E412-F63C-4D54-BF12-81FA91BEDB2D}">
                <a16:creationId xmlns:a16="http://schemas.microsoft.com/office/drawing/2010/main" id="{3FF846C0-0849-44A0-8059-1E0FE356CA7E}"/>
              </a:ext>
            </a:extLst>
          </p:cNvPr>
          <p:cNvSpPr txBox="1"/>
          <p:nvPr/>
        </p:nvSpPr>
        <p:spPr>
          <a:xfrm rot="0">
            <a:off x="5581565" y="2914605"/>
            <a:ext cx="3106395" cy="223456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800" u="none">
                <a:solidFill>
                  <a:schemeClr val="tx1"/>
                </a:solidFill>
                <a:latin typeface="Droid Sans"/>
              </a:rPr>
              <a:t>1.employee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800" u="none">
                <a:solidFill>
                  <a:schemeClr val="tx1"/>
                </a:solidFill>
                <a:latin typeface="Droid Sans"/>
              </a:rPr>
              <a:t>2.employer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800" u="none">
                <a:solidFill>
                  <a:schemeClr val="tx1"/>
                </a:solidFill>
                <a:latin typeface="Droid Sans"/>
              </a:rPr>
              <a:t>3.worker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2800" u="none">
                <a:solidFill>
                  <a:schemeClr val="tx1"/>
                </a:solidFill>
                <a:latin typeface="Droid Sans"/>
              </a:rPr>
              <a:t>all the sectors can be users</a:t>
            </a:r>
            <a:endParaRPr b="0" baseline="0" cap="none" dirty="0" i="0" lang="en-US" spc="0" strike="noStrike" sz="28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10" name="文本框">
            <a:extLst>
              <a:ext uri="{CA384763-123B-473B-9646-AD9E963E18C2}">
                <a16:creationId xmlns:a16="http://schemas.microsoft.com/office/drawing/2010/main" id="{1F59B25A-0D04-4752-9CFB-8F5F0482D222}"/>
              </a:ext>
            </a:extLst>
          </p:cNvPr>
          <p:cNvSpPr txBox="1"/>
          <p:nvPr/>
        </p:nvSpPr>
        <p:spPr>
          <a:xfrm rot="0">
            <a:off x="7819906" y="3857566"/>
            <a:ext cx="1028684" cy="520065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28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2800" u="none">
              <a:solidFill>
                <a:schemeClr val="tx1"/>
              </a:solidFill>
              <a:latin typeface="Droid Sans"/>
            </a:endParaRPr>
          </a:p>
        </p:txBody>
      </p:sp>
    </p:spTree>
    <p:extLst>
      <p:ext uri="{33B02367-B3B4-456B-ABA6-EA2A8F22C7F1}">
        <p14:creationId xmlns:p14="http://schemas.microsoft.com/office/powerpoint/2010/main" val="1725972019011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>
            <a:extLst>
              <a:ext uri="{CC30DFDD-B34F-42A0-A3E2-5EA94D8760B7}">
                <a16:creationId xmlns:a16="http://schemas.microsoft.com/office/drawing/2010/main" id="{9BC6260C-03C5-4CC3-A544-91A57FA1A3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0" y="1476375"/>
            <a:ext cx="2695573" cy="3248025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3" name="曲线">
            <a:extLst>
              <a:ext uri="{097E057F-AE70-4235-B05B-3E3903CAF913}">
                <a16:creationId xmlns:a16="http://schemas.microsoft.com/office/drawing/2010/main" id="{7CCA2303-6BF9-4F94-B6BA-B3B8D1375E1B}"/>
              </a:ext>
            </a:extLst>
          </p:cNvPr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  <a:miter lim="800000"/>
          </a:ln>
        </p:spPr>
      </p:sp>
      <p:sp>
        <p:nvSpPr>
          <p:cNvPr id="4" name="曲线">
            <a:extLst>
              <a:ext uri="{96C7EC43-37CF-4EF9-8362-EC9E40AC6309}">
                <a16:creationId xmlns:a16="http://schemas.microsoft.com/office/drawing/2010/main" id="{41291EC0-1AF1-4FDB-B2C0-5BD1887CBA88}"/>
              </a:ext>
            </a:extLst>
          </p:cNvPr>
          <p:cNvSpPr/>
          <p:nvPr/>
        </p:nvSpPr>
        <p:spPr>
          <a:xfrm rot="0">
            <a:off x="6696074" y="1695450"/>
            <a:ext cx="314323" cy="32385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  <a:miter lim="800000"/>
          </a:ln>
        </p:spPr>
      </p:sp>
      <p:sp>
        <p:nvSpPr>
          <p:cNvPr id="5" name="曲线">
            <a:extLst>
              <a:ext uri="{080367E2-005A-4A70-ADB4-10237A725CBE}">
                <a16:creationId xmlns:a16="http://schemas.microsoft.com/office/drawing/2010/main" id="{7ACFB733-E0FA-4DC3-9C67-C6E6946362CD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  <a:miter lim="800000"/>
          </a:ln>
        </p:spPr>
      </p:sp>
      <p:sp>
        <p:nvSpPr>
          <p:cNvPr id="6" name="文本框">
            <a:extLst>
              <a:ext uri="{29F88741-B39B-4154-AB96-D53C8D00CDD1}">
                <a16:creationId xmlns:a16="http://schemas.microsoft.com/office/drawing/2010/main" id="{25A3B972-4A84-4F36-919F-B3A96470B1A4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558165" y="857885"/>
            <a:ext cx="9763125" cy="55626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3334" vert="horz" wrap="square">
            <a:spAutoFit/>
          </a:bodyPr>
          <a:lstStyle/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b="1" baseline="0" cap="none" dirty="0" i="0" lang="en-US" spc="10" strike="noStrike" sz="3600" u="none">
                <a:solidFill>
                  <a:schemeClr val="tx1"/>
                </a:solidFill>
                <a:latin typeface="Trebuchet MS"/>
              </a:rPr>
              <a:t>O</a:t>
            </a:r>
            <a:r>
              <a:rPr b="1" baseline="0" cap="none" dirty="0" i="0" lang="en-US" spc="25" strike="noStrike" sz="3600" u="none">
                <a:solidFill>
                  <a:schemeClr val="tx1"/>
                </a:solidFill>
                <a:latin typeface="Trebuchet MS"/>
              </a:rPr>
              <a:t>U</a:t>
            </a:r>
            <a:r>
              <a:rPr b="1" baseline="0" cap="none" dirty="0" i="0" lang="en-US" spc="0" strike="noStrike" sz="3600" u="none">
                <a:solidFill>
                  <a:schemeClr val="tx1"/>
                </a:solidFill>
                <a:latin typeface="Trebuchet MS"/>
              </a:rPr>
              <a:t>R</a:t>
            </a:r>
            <a:r>
              <a:rPr b="1" baseline="0" cap="none" dirty="0" i="0" lang="en-US" spc="5" strike="noStrike" sz="360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25" strike="noStrike" sz="3600" u="none">
                <a:solidFill>
                  <a:schemeClr val="tx1"/>
                </a:solidFill>
                <a:latin typeface="Trebuchet MS"/>
              </a:rPr>
              <a:t>S</a:t>
            </a:r>
            <a:r>
              <a:rPr b="1" baseline="0" cap="none" dirty="0" i="0" lang="en-US" spc="10" strike="noStrike" sz="3600" u="none">
                <a:solidFill>
                  <a:schemeClr val="tx1"/>
                </a:solidFill>
                <a:latin typeface="Trebuchet MS"/>
              </a:rPr>
              <a:t>O</a:t>
            </a:r>
            <a:r>
              <a:rPr b="1" baseline="0" cap="none" dirty="0" i="0" lang="en-US" spc="25" strike="noStrike" sz="3600" u="none">
                <a:solidFill>
                  <a:schemeClr val="tx1"/>
                </a:solidFill>
                <a:latin typeface="Trebuchet MS"/>
              </a:rPr>
              <a:t>LU</a:t>
            </a:r>
            <a:r>
              <a:rPr b="1" baseline="0" cap="none" dirty="0" i="0" lang="en-US" spc="-35" strike="noStrike" sz="3600" u="none">
                <a:solidFill>
                  <a:schemeClr val="tx1"/>
                </a:solidFill>
                <a:latin typeface="Trebuchet MS"/>
              </a:rPr>
              <a:t>T</a:t>
            </a:r>
            <a:r>
              <a:rPr b="1" baseline="0" cap="none" dirty="0" i="0" lang="en-US" spc="-30" strike="noStrike" sz="3600" u="none">
                <a:solidFill>
                  <a:schemeClr val="tx1"/>
                </a:solidFill>
                <a:latin typeface="Trebuchet MS"/>
              </a:rPr>
              <a:t>I</a:t>
            </a:r>
            <a:r>
              <a:rPr b="1" baseline="0" cap="none" dirty="0" i="0" lang="en-US" spc="10" strike="noStrike" sz="3600" u="none">
                <a:solidFill>
                  <a:schemeClr val="tx1"/>
                </a:solidFill>
                <a:latin typeface="Trebuchet MS"/>
              </a:rPr>
              <a:t>O</a:t>
            </a:r>
            <a:r>
              <a:rPr b="1" baseline="0" cap="none" dirty="0" i="0" lang="en-US" spc="0" strike="noStrike" sz="3600" u="none">
                <a:solidFill>
                  <a:schemeClr val="tx1"/>
                </a:solidFill>
                <a:latin typeface="Trebuchet MS"/>
              </a:rPr>
              <a:t>N</a:t>
            </a:r>
            <a:r>
              <a:rPr b="1" baseline="0" cap="none" dirty="0" i="0" lang="en-US" spc="-345" strike="noStrike" sz="360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-35" strike="noStrike" sz="3600" u="none">
                <a:solidFill>
                  <a:schemeClr val="tx1"/>
                </a:solidFill>
                <a:latin typeface="Trebuchet MS"/>
              </a:rPr>
              <a:t>A</a:t>
            </a:r>
            <a:r>
              <a:rPr b="1" baseline="0" cap="none" dirty="0" i="0" lang="en-US" spc="-5" strike="noStrike" sz="3600" u="none">
                <a:solidFill>
                  <a:schemeClr val="tx1"/>
                </a:solidFill>
                <a:latin typeface="Trebuchet MS"/>
              </a:rPr>
              <a:t>N</a:t>
            </a:r>
            <a:r>
              <a:rPr b="1" baseline="0" cap="none" dirty="0" i="0" lang="en-US" spc="0" strike="noStrike" sz="3600" u="none">
                <a:solidFill>
                  <a:schemeClr val="tx1"/>
                </a:solidFill>
                <a:latin typeface="Trebuchet MS"/>
              </a:rPr>
              <a:t>D</a:t>
            </a:r>
            <a:r>
              <a:rPr b="1" baseline="0" cap="none" dirty="0" i="0" lang="en-US" spc="35" strike="noStrike" sz="360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-30" strike="noStrike" sz="3600" u="none">
                <a:solidFill>
                  <a:schemeClr val="tx1"/>
                </a:solidFill>
                <a:latin typeface="Trebuchet MS"/>
              </a:rPr>
              <a:t>I</a:t>
            </a:r>
            <a:r>
              <a:rPr b="1" baseline="0" cap="none" dirty="0" i="0" lang="en-US" spc="-35" strike="noStrike" sz="3600" u="none">
                <a:solidFill>
                  <a:schemeClr val="tx1"/>
                </a:solidFill>
                <a:latin typeface="Trebuchet MS"/>
              </a:rPr>
              <a:t>T</a:t>
            </a:r>
            <a:r>
              <a:rPr b="1" baseline="0" cap="none" dirty="0" i="0" lang="en-US" spc="0" strike="noStrike" sz="3600" u="none">
                <a:solidFill>
                  <a:schemeClr val="tx1"/>
                </a:solidFill>
                <a:latin typeface="Trebuchet MS"/>
              </a:rPr>
              <a:t>S</a:t>
            </a:r>
            <a:r>
              <a:rPr b="1" baseline="0" cap="none" dirty="0" i="0" lang="en-US" spc="60" strike="noStrike" sz="360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-295" strike="noStrike" sz="3600" u="none">
                <a:solidFill>
                  <a:schemeClr val="tx1"/>
                </a:solidFill>
                <a:latin typeface="Trebuchet MS"/>
              </a:rPr>
              <a:t>V</a:t>
            </a:r>
            <a:r>
              <a:rPr b="1" baseline="0" cap="none" dirty="0" i="0" lang="en-US" spc="-35" strike="noStrike" sz="3600" u="none">
                <a:solidFill>
                  <a:schemeClr val="tx1"/>
                </a:solidFill>
                <a:latin typeface="Trebuchet MS"/>
              </a:rPr>
              <a:t>A</a:t>
            </a:r>
            <a:r>
              <a:rPr b="1" baseline="0" cap="none" dirty="0" i="0" lang="en-US" spc="25" strike="noStrike" sz="3600" u="none">
                <a:solidFill>
                  <a:schemeClr val="tx1"/>
                </a:solidFill>
                <a:latin typeface="Trebuchet MS"/>
              </a:rPr>
              <a:t>LU</a:t>
            </a:r>
            <a:r>
              <a:rPr b="1" baseline="0" cap="none" dirty="0" i="0" lang="en-US" spc="0" strike="noStrike" sz="3600" u="none">
                <a:solidFill>
                  <a:schemeClr val="tx1"/>
                </a:solidFill>
                <a:latin typeface="Trebuchet MS"/>
              </a:rPr>
              <a:t>E</a:t>
            </a:r>
            <a:r>
              <a:rPr b="1" baseline="0" cap="none" dirty="0" i="0" lang="en-US" spc="-65" strike="noStrike" sz="360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-15" strike="noStrike" sz="3600" u="none">
                <a:solidFill>
                  <a:schemeClr val="tx1"/>
                </a:solidFill>
                <a:latin typeface="Trebuchet MS"/>
              </a:rPr>
              <a:t>P</a:t>
            </a:r>
            <a:r>
              <a:rPr b="1" baseline="0" cap="none" dirty="0" i="0" lang="en-US" spc="-30" strike="noStrike" sz="3600" u="none">
                <a:solidFill>
                  <a:schemeClr val="tx1"/>
                </a:solidFill>
                <a:latin typeface="Trebuchet MS"/>
              </a:rPr>
              <a:t>R</a:t>
            </a:r>
            <a:r>
              <a:rPr b="1" baseline="0" cap="none" dirty="0" i="0" lang="en-US" spc="10" strike="noStrike" sz="3600" u="none">
                <a:solidFill>
                  <a:schemeClr val="tx1"/>
                </a:solidFill>
                <a:latin typeface="Trebuchet MS"/>
              </a:rPr>
              <a:t>O</a:t>
            </a:r>
            <a:r>
              <a:rPr b="1" baseline="0" cap="none" dirty="0" i="0" lang="en-US" spc="-15" strike="noStrike" sz="3600" u="none">
                <a:solidFill>
                  <a:schemeClr val="tx1"/>
                </a:solidFill>
                <a:latin typeface="Trebuchet MS"/>
              </a:rPr>
              <a:t>P</a:t>
            </a:r>
            <a:r>
              <a:rPr b="1" baseline="0" cap="none" dirty="0" i="0" lang="en-US" spc="10" strike="noStrike" sz="3600" u="none">
                <a:solidFill>
                  <a:schemeClr val="tx1"/>
                </a:solidFill>
                <a:latin typeface="Trebuchet MS"/>
              </a:rPr>
              <a:t>O</a:t>
            </a:r>
            <a:r>
              <a:rPr b="1" baseline="0" cap="none" dirty="0" i="0" lang="en-US" spc="25" strike="noStrike" sz="3600" u="none">
                <a:solidFill>
                  <a:schemeClr val="tx1"/>
                </a:solidFill>
                <a:latin typeface="Trebuchet MS"/>
              </a:rPr>
              <a:t>S</a:t>
            </a:r>
            <a:r>
              <a:rPr b="1" baseline="0" cap="none" dirty="0" i="0" lang="en-US" spc="-30" strike="noStrike" sz="3600" u="none">
                <a:solidFill>
                  <a:schemeClr val="tx1"/>
                </a:solidFill>
                <a:latin typeface="Trebuchet MS"/>
              </a:rPr>
              <a:t>I</a:t>
            </a:r>
            <a:r>
              <a:rPr b="1" baseline="0" cap="none" dirty="0" i="0" lang="en-US" spc="-35" strike="noStrike" sz="3600" u="none">
                <a:solidFill>
                  <a:schemeClr val="tx1"/>
                </a:solidFill>
                <a:latin typeface="Trebuchet MS"/>
              </a:rPr>
              <a:t>T</a:t>
            </a:r>
            <a:r>
              <a:rPr b="1" baseline="0" cap="none" dirty="0" i="0" lang="en-US" spc="-30" strike="noStrike" sz="3600" u="none">
                <a:solidFill>
                  <a:schemeClr val="tx1"/>
                </a:solidFill>
                <a:latin typeface="Trebuchet MS"/>
              </a:rPr>
              <a:t>I</a:t>
            </a:r>
            <a:r>
              <a:rPr b="1" baseline="0" cap="none" dirty="0" i="0" lang="en-US" spc="10" strike="noStrike" sz="3600" u="none">
                <a:solidFill>
                  <a:schemeClr val="tx1"/>
                </a:solidFill>
                <a:latin typeface="Trebuchet MS"/>
              </a:rPr>
              <a:t>O</a:t>
            </a:r>
            <a:r>
              <a:rPr b="1" baseline="0" cap="none" dirty="0" i="0" lang="en-US" spc="0" strike="noStrike" sz="3600" u="none">
                <a:solidFill>
                  <a:schemeClr val="tx1"/>
                </a:solidFill>
                <a:latin typeface="Trebuchet MS"/>
              </a:rPr>
              <a:t>N</a:t>
            </a:r>
            <a:endParaRPr b="1" baseline="0" cap="none" dirty="0" i="0" lang="en-US" spc="0" strike="noStrike" sz="3600" u="none">
              <a:solidFill>
                <a:schemeClr val="tx1"/>
              </a:solidFill>
              <a:latin typeface="Trebuchet MS"/>
            </a:endParaRPr>
          </a:p>
        </p:txBody>
      </p:sp>
      <p:pic>
        <p:nvPicPr>
          <p:cNvPr id="7" name="图片">
            <a:extLst>
              <a:ext uri="{58C57CE1-1B5E-474A-84B9-F5D4DCB08A72}">
                <a16:creationId xmlns:a16="http://schemas.microsoft.com/office/drawing/2010/main" id="{A7E6933A-E025-4267-93EF-4B74FA0B6A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676275" y="6467474"/>
            <a:ext cx="2143125" cy="20002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8" name="文本框">
            <a:extLst>
              <a:ext uri="{2BCDE50A-9D24-4BC1-A774-53EC0A154827}">
                <a16:creationId xmlns:a16="http://schemas.microsoft.com/office/drawing/2010/main" id="{443622F1-20D8-4577-85D2-B8F85A7B10E8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11353419" y="6473336"/>
            <a:ext cx="151129" cy="168909"/>
          </a:xfrm>
          <a:prstGeom prst="rect">
            <a:avLst/>
          </a:prstGeom>
          <a:noFill/>
          <a:ln cap="flat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3834B0BA-AFF5-404A-8274-E4E4B636E3CC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9" name="文本框">
            <a:extLst>
              <a:ext uri="{98F1FDF4-FBE5-4148-8463-BC724A2AFAFF}">
                <a16:creationId xmlns:a16="http://schemas.microsoft.com/office/drawing/2010/main" id="{6D71099A-5C9C-46DD-BEE3-086FF9A2F504}"/>
              </a:ext>
            </a:extLst>
          </p:cNvPr>
          <p:cNvSpPr txBox="1"/>
          <p:nvPr/>
        </p:nvSpPr>
        <p:spPr>
          <a:xfrm rot="0">
            <a:off x="5579879" y="2916291"/>
            <a:ext cx="1028684" cy="35814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18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18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10" name="文本框">
            <a:extLst>
              <a:ext uri="{2620A868-B8C8-4A46-9DBE-C9DAFE9045B8}">
                <a16:creationId xmlns:a16="http://schemas.microsoft.com/office/drawing/2010/main" id="{76F6FA60-B210-47C3-83E2-A9EA7886A9A5}"/>
              </a:ext>
            </a:extLst>
          </p:cNvPr>
          <p:cNvSpPr txBox="1"/>
          <p:nvPr/>
        </p:nvSpPr>
        <p:spPr>
          <a:xfrm rot="0">
            <a:off x="2798284" y="2916291"/>
            <a:ext cx="1028684" cy="35814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18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18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11" name="文本框">
            <a:extLst>
              <a:ext uri="{ABDAAFDF-51D6-4A1B-8786-598FF91D2E65}">
                <a16:creationId xmlns:a16="http://schemas.microsoft.com/office/drawing/2010/main" id="{26E6CAF4-309A-4FB1-85FC-C0E404DD13C3}"/>
              </a:ext>
            </a:extLst>
          </p:cNvPr>
          <p:cNvSpPr txBox="1"/>
          <p:nvPr/>
        </p:nvSpPr>
        <p:spPr>
          <a:xfrm rot="0">
            <a:off x="2326256" y="2916291"/>
            <a:ext cx="1028684" cy="386715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20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20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12" name="文本框">
            <a:extLst>
              <a:ext uri="{4FC1F4C8-844E-4E97-BD1D-E16CED0DA7FD}">
                <a16:creationId xmlns:a16="http://schemas.microsoft.com/office/drawing/2010/main" id="{4B0CCA67-2DE9-4A5E-9C45-47DFE522BAAD}"/>
              </a:ext>
            </a:extLst>
          </p:cNvPr>
          <p:cNvSpPr txBox="1"/>
          <p:nvPr/>
        </p:nvSpPr>
        <p:spPr>
          <a:xfrm rot="0">
            <a:off x="4046497" y="2916291"/>
            <a:ext cx="4065472" cy="45339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24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24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13" name="文本框">
            <a:extLst>
              <a:ext uri="{4C1A3BAD-0CC9-4D96-8FB0-45D6EEEE10C6}">
                <a16:creationId xmlns:a16="http://schemas.microsoft.com/office/drawing/2010/main" id="{650A350D-DFE6-4297-AFCF-3897EE9338DA}"/>
              </a:ext>
            </a:extLst>
          </p:cNvPr>
          <p:cNvSpPr txBox="1"/>
          <p:nvPr/>
        </p:nvSpPr>
        <p:spPr>
          <a:xfrm rot="0">
            <a:off x="3360041" y="2916291"/>
            <a:ext cx="5543915" cy="280606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3600" u="none">
                <a:solidFill>
                  <a:schemeClr val="tx1"/>
                </a:solidFill>
                <a:latin typeface="Droid Sans"/>
              </a:rPr>
              <a:t>1.filter-remove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3600" u="none">
                <a:solidFill>
                  <a:schemeClr val="tx1"/>
                </a:solidFill>
                <a:latin typeface="Droid Sans"/>
              </a:rPr>
              <a:t>2.formula-</a:t>
            </a:r>
            <a:r>
              <a:rPr b="0" baseline="0" cap="none" dirty="0" err="1" i="0" lang="en-US" spc="0" strike="noStrike" sz="3600" u="none">
                <a:solidFill>
                  <a:schemeClr val="tx1"/>
                </a:solidFill>
                <a:latin typeface="Droid Sans"/>
              </a:rPr>
              <a:t>hra</a:t>
            </a:r>
            <a:r>
              <a:rPr b="0" baseline="0" cap="none" dirty="0" i="0" lang="en-US" spc="0" strike="noStrike" sz="3600" u="none">
                <a:solidFill>
                  <a:schemeClr val="tx1"/>
                </a:solidFill>
                <a:latin typeface="Droid Sans"/>
              </a:rPr>
              <a:t>,da,pf,gross salary,net salary 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3600" u="none">
                <a:solidFill>
                  <a:schemeClr val="tx1"/>
                </a:solidFill>
                <a:latin typeface="Droid Sans"/>
              </a:rPr>
              <a:t>3.</a:t>
            </a:r>
            <a:r>
              <a:rPr b="0" baseline="0" cap="none" dirty="0" err="1" i="0" lang="en-US" spc="0" strike="noStrike" sz="3600" u="none">
                <a:solidFill>
                  <a:schemeClr val="tx1"/>
                </a:solidFill>
                <a:latin typeface="Droid Sans"/>
              </a:rPr>
              <a:t>pirot</a:t>
            </a:r>
            <a:r>
              <a:rPr b="0" baseline="0" cap="none" dirty="0" i="0" lang="en-US" spc="0" strike="noStrike" sz="3600" u="none">
                <a:solidFill>
                  <a:schemeClr val="tx1"/>
                </a:solidFill>
                <a:latin typeface="Droid Sans"/>
              </a:rPr>
              <a:t>-summary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3600" u="none">
                <a:solidFill>
                  <a:schemeClr val="tx1"/>
                </a:solidFill>
                <a:latin typeface="Droid Sans"/>
              </a:rPr>
              <a:t>4.graph-data </a:t>
            </a:r>
            <a:r>
              <a:rPr b="0" baseline="0" cap="none" dirty="0" err="1" i="0" lang="en-US" spc="0" strike="noStrike" sz="3600" u="none">
                <a:solidFill>
                  <a:schemeClr val="tx1"/>
                </a:solidFill>
                <a:latin typeface="Droid Sans"/>
              </a:rPr>
              <a:t>visulalisation</a:t>
            </a:r>
            <a:r>
              <a:rPr b="0" baseline="0" cap="none" dirty="0" i="0" lang="en-US" spc="0" strike="noStrike" sz="3600" u="none">
                <a:solidFill>
                  <a:schemeClr val="tx1"/>
                </a:solidFill>
                <a:latin typeface="Droid Sans"/>
              </a:rPr>
              <a:t> </a:t>
            </a:r>
            <a:endParaRPr b="0" baseline="0" cap="none" dirty="0" i="0" lang="en-US" spc="0" strike="noStrike" sz="3600" u="none">
              <a:solidFill>
                <a:schemeClr val="tx1"/>
              </a:solidFill>
              <a:latin typeface="Droid Sans"/>
            </a:endParaRPr>
          </a:p>
        </p:txBody>
      </p:sp>
    </p:spTree>
    <p:extLst>
      <p:ext uri="{7525E6CD-5C72-4D2F-86C1-D4FED4199F4E}">
        <p14:creationId xmlns:p14="http://schemas.microsoft.com/office/powerpoint/2010/main" val="17259720190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807413FC-2227-472A-9664-CC1E159DA8C3}">
                <a16:creationId xmlns:a16="http://schemas.microsoft.com/office/drawing/2010/main" id="{658FDDF9-D164-48CA-A2CB-FC8E6B88B333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755331" y="385444"/>
            <a:ext cx="10681334" cy="75819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/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0" cap="none" dirty="0" i="0" lang="en-US" spc="0" strike="noStrike" sz="4800" u="none">
                <a:solidFill>
                  <a:schemeClr val="tx1"/>
                </a:solidFill>
                <a:latin typeface="Trebuchet MS"/>
              </a:rPr>
              <a:t>Dataset Description</a:t>
            </a:r>
            <a:endParaRPr b="1" baseline="0" cap="none" dirty="0" i="0" lang="en-US" spc="0" strike="noStrike" sz="4800" u="none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" name="文本框">
            <a:extLst>
              <a:ext uri="{F053953D-59F3-4B25-9F47-A63803E0422F}">
                <a16:creationId xmlns:a16="http://schemas.microsoft.com/office/drawing/2010/main" id="{345F3980-9872-4046-9957-60E140A4E322}"/>
              </a:ext>
            </a:extLst>
          </p:cNvPr>
          <p:cNvSpPr txBox="1"/>
          <p:nvPr/>
        </p:nvSpPr>
        <p:spPr>
          <a:xfrm rot="0">
            <a:off x="5572635" y="2923535"/>
            <a:ext cx="1028684" cy="145351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90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90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4" name="文本框">
            <a:extLst>
              <a:ext uri="{35416DB6-7E29-4806-AD1C-0B36E807FF5D}">
                <a16:creationId xmlns:a16="http://schemas.microsoft.com/office/drawing/2010/main" id="{8BEE9BFC-1613-4EF9-9FD2-9859CCE62865}"/>
              </a:ext>
            </a:extLst>
          </p:cNvPr>
          <p:cNvSpPr txBox="1"/>
          <p:nvPr/>
        </p:nvSpPr>
        <p:spPr>
          <a:xfrm rot="0">
            <a:off x="1560069" y="2923535"/>
            <a:ext cx="1079983" cy="1910715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120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120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5" name="文本框">
            <a:extLst>
              <a:ext uri="{29DFBFD5-D9FD-42EF-8DC5-2C7D39A2EE2B}">
                <a16:creationId xmlns:a16="http://schemas.microsoft.com/office/drawing/2010/main" id="{4A16F872-7A4D-449A-A808-6DFC098FD640}"/>
              </a:ext>
            </a:extLst>
          </p:cNvPr>
          <p:cNvSpPr txBox="1"/>
          <p:nvPr/>
        </p:nvSpPr>
        <p:spPr>
          <a:xfrm rot="0">
            <a:off x="1276273" y="2561590"/>
            <a:ext cx="9359857" cy="4825366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1.employee-edunet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2.ememployee id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3.name-type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4.salary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5.hra,da,pf,gr gross salary,net salary 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26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2600" u="none">
              <a:solidFill>
                <a:schemeClr val="tx1"/>
              </a:solidFill>
              <a:latin typeface="Droid Sans"/>
            </a:endParaRPr>
          </a:p>
        </p:txBody>
      </p:sp>
    </p:spTree>
    <p:extLst>
      <p:ext uri="{96C75458-AD26-479C-9E7C-956817B0F254}">
        <p14:creationId xmlns:p14="http://schemas.microsoft.com/office/powerpoint/2010/main" val="1725972019019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>
            <a:extLst>
              <a:ext uri="{3F5E1DF8-DEE4-4950-8B08-ADB9621F0D0D}">
                <a16:creationId xmlns:a16="http://schemas.microsoft.com/office/drawing/2010/main" id="{AF4DE28E-3B5C-412A-98D3-436140B0E413}"/>
              </a:ext>
            </a:extLst>
          </p:cNvPr>
          <p:cNvSpPr/>
          <p:nvPr/>
        </p:nvSpPr>
        <p:spPr>
          <a:xfrm rot="0">
            <a:off x="752474" y="6486037"/>
            <a:ext cx="1773555" cy="16636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0" vert="horz" wrap="square">
            <a:spAutoFit/>
          </a:bodyPr>
          <a:lstStyle/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20" strike="noStrike" sz="1100" u="non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baseline="0" cap="none" dirty="0" i="0" lang="en-US" spc="10" strike="noStrike" sz="1100" u="none">
                <a:solidFill>
                  <a:srgbClr val="2d83c3"/>
                </a:solidFill>
                <a:latin typeface="Trebuchet MS"/>
              </a:rPr>
              <a:t>4</a:t>
            </a:r>
            <a:r>
              <a:rPr b="0" baseline="0" cap="none" dirty="0" i="0" lang="en-US" spc="0" strike="noStrike" sz="1100" u="none">
                <a:solidFill>
                  <a:srgbClr val="2d83c3"/>
                </a:solidFill>
                <a:latin typeface="Trebuchet MS"/>
              </a:rPr>
              <a:t> </a:t>
            </a:r>
            <a:r>
              <a:rPr b="0" baseline="0" cap="none" dirty="0" i="0" lang="en-US" spc="130" strike="noStrike" sz="1100" u="none">
                <a:solidFill>
                  <a:srgbClr val="2d83c3"/>
                </a:solidFill>
                <a:latin typeface="Trebuchet MS"/>
              </a:rPr>
              <a:t> </a:t>
            </a:r>
            <a:r>
              <a:rPr b="1" baseline="0" cap="none" dirty="0" i="0" lang="en-US" spc="50" strike="noStrike" sz="1100" u="none">
                <a:solidFill>
                  <a:srgbClr val="2d83c3"/>
                </a:solidFill>
                <a:latin typeface="Trebuchet MS"/>
              </a:rPr>
              <a:t>A</a:t>
            </a:r>
            <a:r>
              <a:rPr b="1" baseline="0" cap="none" dirty="0" i="0" lang="en-US" spc="15" strike="noStrike" sz="1100" u="none">
                <a:solidFill>
                  <a:srgbClr val="2d83c3"/>
                </a:solidFill>
                <a:latin typeface="Trebuchet MS"/>
              </a:rPr>
              <a:t>nnu</a:t>
            </a:r>
            <a:r>
              <a:rPr b="1" baseline="0" cap="none" dirty="0" i="0" lang="en-US" spc="10" strike="noStrike" sz="1100" u="none">
                <a:solidFill>
                  <a:srgbClr val="2d83c3"/>
                </a:solidFill>
                <a:latin typeface="Trebuchet MS"/>
              </a:rPr>
              <a:t>al</a:t>
            </a:r>
            <a:r>
              <a:rPr b="1" baseline="0" cap="none" dirty="0" i="0" lang="en-US" spc="-140" strike="noStrike" sz="1100" u="none">
                <a:solidFill>
                  <a:srgbClr val="2d83c3"/>
                </a:solidFill>
                <a:latin typeface="Trebuchet MS"/>
              </a:rPr>
              <a:t> </a:t>
            </a:r>
            <a:r>
              <a:rPr b="1" baseline="0" cap="none" dirty="0" i="0" lang="en-US" spc="0" strike="noStrike" sz="1100" u="none">
                <a:solidFill>
                  <a:srgbClr val="2d83c3"/>
                </a:solidFill>
                <a:latin typeface="Trebuchet MS"/>
              </a:rPr>
              <a:t>R</a:t>
            </a:r>
            <a:r>
              <a:rPr b="1" baseline="0" cap="none" dirty="0" i="0" lang="en-US" spc="35" strike="noStrike" sz="1100" u="none">
                <a:solidFill>
                  <a:srgbClr val="2d83c3"/>
                </a:solidFill>
                <a:latin typeface="Trebuchet MS"/>
              </a:rPr>
              <a:t>e</a:t>
            </a:r>
            <a:r>
              <a:rPr b="1" baseline="0" cap="none" dirty="0" i="0" lang="en-US" spc="90" strike="noStrike" sz="1100" u="none">
                <a:solidFill>
                  <a:srgbClr val="2d83c3"/>
                </a:solidFill>
                <a:latin typeface="Trebuchet MS"/>
              </a:rPr>
              <a:t>v</a:t>
            </a:r>
            <a:r>
              <a:rPr b="1" baseline="0" cap="none" dirty="0" i="0" lang="en-US" spc="-35" strike="noStrike" sz="1100" u="none">
                <a:solidFill>
                  <a:srgbClr val="2d83c3"/>
                </a:solidFill>
                <a:latin typeface="Trebuchet MS"/>
              </a:rPr>
              <a:t>i</a:t>
            </a:r>
            <a:r>
              <a:rPr b="1" baseline="0" cap="none" dirty="0" i="0" lang="en-US" spc="35" strike="noStrike" sz="1100" u="none">
                <a:solidFill>
                  <a:srgbClr val="2d83c3"/>
                </a:solidFill>
                <a:latin typeface="Trebuchet MS"/>
              </a:rPr>
              <a:t>e</a:t>
            </a:r>
            <a:r>
              <a:rPr b="1" baseline="0" cap="none" dirty="0" i="0" lang="en-US" spc="15" strike="noStrike" sz="1100" u="none">
                <a:solidFill>
                  <a:srgbClr val="2d83c3"/>
                </a:solidFill>
                <a:latin typeface="Trebuchet MS"/>
              </a:rPr>
              <a:t>w</a:t>
            </a:r>
            <a:endParaRPr b="1" baseline="0" cap="none" dirty="0" i="0" lang="en-US" spc="15" strike="noStrike" sz="1100" u="none">
              <a:solidFill>
                <a:srgbClr val="2d83c3"/>
              </a:solidFill>
              <a:latin typeface="Trebuchet MS"/>
            </a:endParaRPr>
          </a:p>
        </p:txBody>
      </p:sp>
      <p:sp>
        <p:nvSpPr>
          <p:cNvPr id="3" name="曲线">
            <a:extLst>
              <a:ext uri="{D01C14CF-B884-4763-BA0A-ED56870B8D68}">
                <a16:creationId xmlns:a16="http://schemas.microsoft.com/office/drawing/2010/main" id="{4255E521-000B-4B15-89CD-0604CCF76441}"/>
              </a:ext>
            </a:extLst>
          </p:cNvPr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  <a:miter lim="800000"/>
          </a:ln>
        </p:spPr>
      </p:sp>
      <p:sp>
        <p:nvSpPr>
          <p:cNvPr id="4" name="曲线">
            <a:extLst>
              <a:ext uri="{B1F4181C-D78C-48A1-8669-0A6C41B47AEA}">
                <a16:creationId xmlns:a16="http://schemas.microsoft.com/office/drawing/2010/main" id="{9F070EE3-3890-4113-BC44-7EE3A01D2786}"/>
              </a:ext>
            </a:extLst>
          </p:cNvPr>
          <p:cNvSpPr/>
          <p:nvPr/>
        </p:nvSpPr>
        <p:spPr>
          <a:xfrm rot="0">
            <a:off x="6696074" y="1695450"/>
            <a:ext cx="314323" cy="323850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  <a:miter lim="800000"/>
          </a:ln>
        </p:spPr>
      </p:sp>
      <p:sp>
        <p:nvSpPr>
          <p:cNvPr id="5" name="曲线">
            <a:extLst>
              <a:ext uri="{0F322DA7-C9B2-42E8-8065-6E051F0BF0DD}">
                <a16:creationId xmlns:a16="http://schemas.microsoft.com/office/drawing/2010/main" id="{8213A6EC-7CB1-42C0-9C29-57DF24828BF9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  <a:miter lim="800000"/>
          </a:ln>
        </p:spPr>
      </p:sp>
      <p:pic>
        <p:nvPicPr>
          <p:cNvPr id="6" name="图片">
            <a:extLst>
              <a:ext uri="{3532D23A-09D7-474A-9185-0DDCD423E133}">
                <a16:creationId xmlns:a16="http://schemas.microsoft.com/office/drawing/2010/main" id="{E8D26EF3-268C-493E-8FDB-67025EBCE2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</p:pic>
      <p:sp>
        <p:nvSpPr>
          <p:cNvPr id="7" name="文本框">
            <a:extLst>
              <a:ext uri="{48042FD8-D57C-4391-89ED-1E7254F360FB}">
                <a16:creationId xmlns:a16="http://schemas.microsoft.com/office/drawing/2010/main" id="{50FF133D-B093-4512-9EE5-79E35FF2289D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739774" y="654938"/>
            <a:ext cx="8480425" cy="66420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16510" vert="horz" wrap="square">
            <a:spAutoFit/>
          </a:bodyPr>
          <a:lstStyle/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baseline="0" cap="none" dirty="0" i="0" lang="en-US" spc="15" strike="noStrike" sz="4250" u="none">
                <a:solidFill>
                  <a:schemeClr val="tx1"/>
                </a:solidFill>
                <a:latin typeface="Trebuchet MS"/>
              </a:rPr>
              <a:t>THE</a:t>
            </a:r>
            <a:r>
              <a:rPr b="1" baseline="0" cap="none" dirty="0" i="0" lang="en-US" spc="20" strike="noStrike" sz="425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20" strike="noStrike" sz="4250" u="none">
                <a:solidFill>
                  <a:schemeClr val="tx1"/>
                </a:solidFill>
                <a:latin typeface="Trebuchet MS"/>
              </a:rPr>
              <a:t>"</a:t>
            </a:r>
            <a:r>
              <a:rPr b="1" baseline="0" cap="none" dirty="0" i="0" lang="en-US" spc="10" strike="noStrike" sz="4250" u="none">
                <a:solidFill>
                  <a:schemeClr val="tx1"/>
                </a:solidFill>
                <a:latin typeface="Trebuchet MS"/>
              </a:rPr>
              <a:t>WOW</a:t>
            </a:r>
            <a:r>
              <a:rPr b="1" baseline="0" cap="none" dirty="0" i="0" lang="en-US" spc="10" strike="noStrike" sz="4250" u="none">
                <a:solidFill>
                  <a:schemeClr val="tx1"/>
                </a:solidFill>
                <a:latin typeface="Trebuchet MS"/>
              </a:rPr>
              <a:t>"</a:t>
            </a:r>
            <a:r>
              <a:rPr b="1" baseline="0" cap="none" dirty="0" i="0" lang="en-US" spc="85" strike="noStrike" sz="425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10" strike="noStrike" sz="4250" u="none">
                <a:solidFill>
                  <a:schemeClr val="tx1"/>
                </a:solidFill>
                <a:latin typeface="Trebuchet MS"/>
              </a:rPr>
              <a:t>IN</a:t>
            </a:r>
            <a:r>
              <a:rPr b="1" baseline="0" cap="none" dirty="0" i="0" lang="en-US" spc="-5" strike="noStrike" sz="425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15" strike="noStrike" sz="4250" u="none">
                <a:solidFill>
                  <a:schemeClr val="tx1"/>
                </a:solidFill>
                <a:latin typeface="Trebuchet MS"/>
              </a:rPr>
              <a:t>OUR</a:t>
            </a:r>
            <a:r>
              <a:rPr b="1" baseline="0" cap="none" dirty="0" i="0" lang="en-US" spc="-10" strike="noStrike" sz="4250" u="none">
                <a:solidFill>
                  <a:schemeClr val="tx1"/>
                </a:solidFill>
                <a:latin typeface="Trebuchet MS"/>
              </a:rPr>
              <a:t> </a:t>
            </a:r>
            <a:r>
              <a:rPr b="1" baseline="0" cap="none" dirty="0" i="0" lang="en-US" spc="20" strike="noStrike" sz="4250" u="none">
                <a:solidFill>
                  <a:schemeClr val="tx1"/>
                </a:solidFill>
                <a:latin typeface="Trebuchet MS"/>
              </a:rPr>
              <a:t>SOLUTION</a:t>
            </a:r>
            <a:endParaRPr b="1" baseline="0" cap="none" dirty="0" i="0" lang="en-US" spc="20" strike="noStrike" sz="4250" u="none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8" name="矩形">
            <a:extLst>
              <a:ext uri="{4B765DCC-A1BC-479E-9F83-0F4E55BB04F2}">
                <a16:creationId xmlns:a16="http://schemas.microsoft.com/office/drawing/2010/main" id="{11E3A5A1-DA94-4AA5-B416-227B9DD5FF55}"/>
              </a:ext>
            </a:extLst>
          </p:cNvPr>
          <p:cNvSpPr/>
          <p:nvPr/>
        </p:nvSpPr>
        <p:spPr>
          <a:xfrm rot="0">
            <a:off x="11277217" y="6473336"/>
            <a:ext cx="228600" cy="16890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0" lIns="0" rIns="0" rtlCol="0" tIns="6985" vert="horz" wrap="square">
            <a:spAutoFit/>
          </a:bodyPr>
          <a:lstStyle/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829C178-364A-45FE-BF46-AA745006E74A}" type="slidenum"/>
            <a:endParaRPr b="0" baseline="0" cap="none" dirty="0" i="0" lang="en-US" spc="10" strike="noStrike" sz="1100" u="none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9" name="矩形">
            <a:extLst>
              <a:ext uri="{5964F6BF-DC2E-43A6-B0F9-4A575C868FF7}">
                <a16:creationId xmlns:a16="http://schemas.microsoft.com/office/drawing/2010/main" id="{413D49D5-81C7-4039-B8F4-2BF4DB257C1B}"/>
              </a:ext>
            </a:extLst>
          </p:cNvPr>
          <p:cNvSpPr/>
          <p:nvPr/>
        </p:nvSpPr>
        <p:spPr>
          <a:xfrm rot="0">
            <a:off x="2743200" y="2354703"/>
            <a:ext cx="8534019" cy="948689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b="0" baseline="0" cap="none" dirty="0" i="0" lang="en-US" spc="0" strike="noStrike" sz="2800" u="none">
                <a:solidFill>
                  <a:srgbClr val="0d0d0d"/>
                </a:solidFill>
                <a:latin typeface="Times New Roman"/>
              </a:rPr>
              <a:t/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2800" u="none">
                <a:solidFill>
                  <a:schemeClr val="tx1"/>
                </a:solidFill>
                <a:latin typeface="Times New Roman"/>
              </a:rPr>
              <a:t/>
            </a:r>
            <a:endParaRPr b="0" baseline="0" cap="none" dirty="0" i="0" lang="zh-CN" spc="0" strike="noStrike" sz="2800" u="none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0" name="文本框">
            <a:extLst>
              <a:ext uri="{3C1FD74F-11F1-4B00-A5BE-1C2BA767AC0D}">
                <a16:creationId xmlns:a16="http://schemas.microsoft.com/office/drawing/2010/main" id="{A8A02C66-2268-4F11-A737-73F81FF3990F}"/>
              </a:ext>
            </a:extLst>
          </p:cNvPr>
          <p:cNvSpPr txBox="1"/>
          <p:nvPr/>
        </p:nvSpPr>
        <p:spPr>
          <a:xfrm rot="0">
            <a:off x="5572635" y="2923535"/>
            <a:ext cx="1028684" cy="2367915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zh-CN" spc="0" strike="noStrike" sz="15000" u="none">
                <a:solidFill>
                  <a:schemeClr val="tx1"/>
                </a:solidFill>
                <a:latin typeface="Droid Sans"/>
              </a:rPr>
              <a:t/>
            </a:r>
            <a:endParaRPr b="0" baseline="0" cap="none" dirty="0" i="0" lang="zh-CN" spc="0" strike="noStrike" sz="15000" u="none">
              <a:solidFill>
                <a:schemeClr val="tx1"/>
              </a:solidFill>
              <a:latin typeface="Droid Sans"/>
            </a:endParaRPr>
          </a:p>
        </p:txBody>
      </p:sp>
      <p:sp>
        <p:nvSpPr>
          <p:cNvPr id="11" name="文本框">
            <a:extLst>
              <a:ext uri="{8D8CA5F2-3D80-4719-B263-E6A06561F966}">
                <a16:creationId xmlns:a16="http://schemas.microsoft.com/office/drawing/2010/main" id="{A46E9E5E-66A1-4EB0-98DC-78430426C03D}"/>
              </a:ext>
            </a:extLst>
          </p:cNvPr>
          <p:cNvSpPr txBox="1"/>
          <p:nvPr/>
        </p:nvSpPr>
        <p:spPr>
          <a:xfrm rot="0">
            <a:off x="2207459" y="2209171"/>
            <a:ext cx="10295841" cy="3710940"/>
          </a:xfrm>
          <a:prstGeom prst="rect">
            <a:avLst/>
          </a:prstGeom>
          <a:noFill/>
          <a:ln cap="flat" w="12700">
            <a:noFill/>
            <a:prstDash val="solid"/>
            <a:miter lim="800000"/>
          </a:ln>
        </p:spPr>
        <p:txBody>
          <a:bodyPr anchor="t" bIns="45720" lIns="91440" rIns="91440" rtlCol="0" tIns="45720" vert="horz" wrap="square">
            <a:spAutoFit/>
          </a:bodyPr>
          <a:lstStyle/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1.hra=salary*%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2.da=salary*%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3.pf=salary*12%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cap="none" dirty="0" i="0" lang="en-US" spc="0" strike="noStrike" sz="4800" u="none">
                <a:solidFill>
                  <a:schemeClr val="tx1"/>
                </a:solidFill>
                <a:latin typeface="Droid Sans"/>
              </a:rPr>
              <a:t>4.i am prepare garph and Excel by using only an mobile </a:t>
            </a:r>
            <a:endParaRPr b="0" baseline="0" cap="none" dirty="0" i="0" lang="en-US" spc="0" strike="noStrike" sz="4800" u="none">
              <a:solidFill>
                <a:schemeClr val="tx1"/>
              </a:solidFill>
              <a:latin typeface="Droid Sans"/>
            </a:endParaRPr>
          </a:p>
        </p:txBody>
      </p:sp>
    </p:spTree>
    <p:extLst>
      <p:ext uri="{C15A75A7-63C4-41F2-8254-A537AF6F46DF}">
        <p14:creationId xmlns:p14="http://schemas.microsoft.com/office/powerpoint/2010/main" val="1725972019022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/>
        <a:gradFill rotWithShape="1"/>
      </a:fillStyleLst>
      <a:lnStyleLst>
        <a:ln/>
        <a:ln/>
        <a:ln/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/>
        <a:gradFill rotWithShape="1"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/>
        <a:gradFill rotWithShape="1"/>
      </a:fillStyleLst>
      <a:lnStyleLst>
        <a:ln/>
        <a:ln/>
        <a:ln/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/>
        <a:gradFill rotWithShape="1"/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2024-09-10T17:56:48Z</dcterms:created>
  <dcterms:modified xsi:type="dcterms:W3CDTF">2024-09-10T18:09:48Z</dcterms:modified>
</cp:coreProperties>
</file>