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64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Legal Document Processing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-Sushain Devi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763" y="0"/>
            <a:ext cx="186237" cy="15862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100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342599-8068-4518-9F40-2164DEA9A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23" y="629174"/>
            <a:ext cx="10954496" cy="5645791"/>
          </a:xfrm>
        </p:spPr>
      </p:pic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Question’s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1855" y="633875"/>
            <a:ext cx="6035146" cy="5590250"/>
          </a:xfrm>
        </p:spPr>
        <p:txBody>
          <a:bodyPr/>
          <a:lstStyle/>
          <a:p>
            <a:r>
              <a:rPr lang="en-US" dirty="0"/>
              <a:t> How diverse are the legal documents typically handle like are there any specific challenges or format of the content.</a:t>
            </a:r>
          </a:p>
          <a:p>
            <a:r>
              <a:rPr lang="en-US" dirty="0"/>
              <a:t>  Functionalities of the chat bot  interface</a:t>
            </a:r>
          </a:p>
          <a:p>
            <a:r>
              <a:rPr lang="en-US" dirty="0"/>
              <a:t> Any specific data security or privacy considerations we need to address when handling legal documents and user interactions?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56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RetrospectVTI</vt:lpstr>
      <vt:lpstr>Legal Document Processing</vt:lpstr>
      <vt:lpstr>.</vt:lpstr>
      <vt:lpstr>Question’s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2024-07-11T10:17:04Z</dcterms:created>
  <dcterms:modified xsi:type="dcterms:W3CDTF">2024-07-11T10:23:35Z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