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WebSockets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Sushain</a:t>
            </a:r>
            <a:r>
              <a:rPr lang="en-US" dirty="0" smtClean="0"/>
              <a:t> </a:t>
            </a:r>
            <a:r>
              <a:rPr lang="en-US" dirty="0" err="1" smtClean="0"/>
              <a:t>Dilishan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314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Balancing is Challenging (timeouts)</a:t>
            </a:r>
          </a:p>
          <a:p>
            <a:r>
              <a:rPr lang="en-US" dirty="0" err="1" smtClean="0"/>
              <a:t>Stateful</a:t>
            </a:r>
            <a:r>
              <a:rPr lang="en-US" dirty="0" smtClean="0"/>
              <a:t>, difficult to horizontally scale</a:t>
            </a:r>
          </a:p>
          <a:p>
            <a:r>
              <a:rPr lang="en-US" dirty="0" err="1" smtClean="0"/>
              <a:t>Proxying</a:t>
            </a:r>
            <a:r>
              <a:rPr lang="en-US" dirty="0" smtClean="0"/>
              <a:t> is Difficult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23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Happy Socket Programming </a:t>
            </a:r>
            <a:endParaRPr lang="en-US" i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859" y="1523313"/>
            <a:ext cx="8971005" cy="462211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4617" y="378941"/>
            <a:ext cx="1268627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684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</a:t>
            </a:r>
          </a:p>
          <a:p>
            <a:r>
              <a:rPr lang="en-US" dirty="0" err="1" smtClean="0"/>
              <a:t>WebSocket</a:t>
            </a:r>
            <a:endParaRPr lang="en-US" dirty="0" smtClean="0"/>
          </a:p>
          <a:p>
            <a:r>
              <a:rPr lang="en-US" dirty="0" err="1" smtClean="0"/>
              <a:t>WebSocket</a:t>
            </a:r>
            <a:r>
              <a:rPr lang="en-US" dirty="0" smtClean="0"/>
              <a:t> Handshake</a:t>
            </a:r>
          </a:p>
          <a:p>
            <a:r>
              <a:rPr lang="en-US" dirty="0" err="1" smtClean="0"/>
              <a:t>WebSocket</a:t>
            </a:r>
            <a:r>
              <a:rPr lang="en-US" dirty="0" smtClean="0"/>
              <a:t> Use Cases</a:t>
            </a:r>
          </a:p>
          <a:p>
            <a:r>
              <a:rPr lang="en-US" dirty="0" err="1" smtClean="0"/>
              <a:t>WebSocket</a:t>
            </a:r>
            <a:r>
              <a:rPr lang="en-US" dirty="0" smtClean="0"/>
              <a:t> Pros and Cons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962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1.0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406" y="1639330"/>
            <a:ext cx="7770275" cy="4333102"/>
          </a:xfrm>
        </p:spPr>
      </p:pic>
    </p:spTree>
    <p:extLst>
      <p:ext uri="{BB962C8B-B14F-4D97-AF65-F5344CB8AC3E}">
        <p14:creationId xmlns:p14="http://schemas.microsoft.com/office/powerpoint/2010/main" val="2543566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1.1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784" y="1500841"/>
            <a:ext cx="8219212" cy="4619873"/>
          </a:xfrm>
        </p:spPr>
      </p:pic>
    </p:spTree>
    <p:extLst>
      <p:ext uri="{BB962C8B-B14F-4D97-AF65-F5344CB8AC3E}">
        <p14:creationId xmlns:p14="http://schemas.microsoft.com/office/powerpoint/2010/main" val="2397544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WebSockets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144" y="1779372"/>
            <a:ext cx="8215881" cy="4118919"/>
          </a:xfrm>
        </p:spPr>
      </p:pic>
    </p:spTree>
    <p:extLst>
      <p:ext uri="{BB962C8B-B14F-4D97-AF65-F5344CB8AC3E}">
        <p14:creationId xmlns:p14="http://schemas.microsoft.com/office/powerpoint/2010/main" val="824646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WebSocket</a:t>
            </a:r>
            <a:r>
              <a:rPr lang="en-US" dirty="0" smtClean="0"/>
              <a:t> Handshake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020" y="1515762"/>
            <a:ext cx="9703550" cy="4654379"/>
          </a:xfrm>
        </p:spPr>
      </p:pic>
    </p:spTree>
    <p:extLst>
      <p:ext uri="{BB962C8B-B14F-4D97-AF65-F5344CB8AC3E}">
        <p14:creationId xmlns:p14="http://schemas.microsoft.com/office/powerpoint/2010/main" val="3859862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Header looks like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606" y="1645360"/>
            <a:ext cx="8971004" cy="4656585"/>
          </a:xfrm>
        </p:spPr>
      </p:pic>
    </p:spTree>
    <p:extLst>
      <p:ext uri="{BB962C8B-B14F-4D97-AF65-F5344CB8AC3E}">
        <p14:creationId xmlns:p14="http://schemas.microsoft.com/office/powerpoint/2010/main" val="1762170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WebSocket</a:t>
            </a:r>
            <a:r>
              <a:rPr lang="en-US" dirty="0" smtClean="0"/>
              <a:t> </a:t>
            </a:r>
            <a:r>
              <a:rPr lang="en-US" dirty="0" err="1" smtClean="0"/>
              <a:t>UseCases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Chatting Apps</a:t>
            </a:r>
          </a:p>
          <a:p>
            <a:r>
              <a:rPr lang="en-US" dirty="0" smtClean="0"/>
              <a:t>Live Feed</a:t>
            </a:r>
          </a:p>
          <a:p>
            <a:r>
              <a:rPr lang="en-US" dirty="0" smtClean="0"/>
              <a:t>Multiplayer Gaming</a:t>
            </a:r>
          </a:p>
          <a:p>
            <a:r>
              <a:rPr lang="en-US" dirty="0" smtClean="0"/>
              <a:t>Stock Exchange apps etc…………………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3457672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 Duplex (no Polling)</a:t>
            </a:r>
          </a:p>
          <a:p>
            <a:r>
              <a:rPr lang="en-US" dirty="0" smtClean="0"/>
              <a:t>Http Compatible</a:t>
            </a:r>
          </a:p>
          <a:p>
            <a:r>
              <a:rPr lang="en-US" dirty="0" smtClean="0"/>
              <a:t>Firewall Friendly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24506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287</TotalTime>
  <Words>73</Words>
  <Application>Microsoft Office PowerPoint</Application>
  <PresentationFormat>Widescreen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Wisp</vt:lpstr>
      <vt:lpstr>Introduction to WebSockets</vt:lpstr>
      <vt:lpstr>Agenda</vt:lpstr>
      <vt:lpstr>Http 1.0</vt:lpstr>
      <vt:lpstr>Http 1.1</vt:lpstr>
      <vt:lpstr>WebSockets</vt:lpstr>
      <vt:lpstr>WebSocket Handshake</vt:lpstr>
      <vt:lpstr>How Header looks like</vt:lpstr>
      <vt:lpstr>WebSocket UseCases</vt:lpstr>
      <vt:lpstr>Pros</vt:lpstr>
      <vt:lpstr>Cons</vt:lpstr>
      <vt:lpstr>Happy Socket Programming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Sockets</dc:title>
  <dc:creator>sushi</dc:creator>
  <cp:lastModifiedBy>sushi</cp:lastModifiedBy>
  <cp:revision>13</cp:revision>
  <dcterms:created xsi:type="dcterms:W3CDTF">2020-02-20T14:02:12Z</dcterms:created>
  <dcterms:modified xsi:type="dcterms:W3CDTF">2020-02-20T18:49:32Z</dcterms:modified>
</cp:coreProperties>
</file>